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regular r:id="rId15"/>
    </p:embeddedFont>
    <p:embeddedFont>
      <p:font typeface="Calibri" panose="020F050202020403020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429558"/>
            <a:ext cx="6461759" cy="87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/>
              <a:t>SMART INDIA HACKATHON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615055" y="1670685"/>
            <a:ext cx="8576945" cy="518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commerce and industry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1385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Developing a software that can translate resource material from English to other Indian regional language 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AVA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Leader </a:t>
            </a:r>
            <a:r>
              <a:rPr lang="en-US" sz="1600" dirty="0" err="1">
                <a:latin typeface="Franklin Gothic"/>
                <a:ea typeface="Franklin Gothic"/>
                <a:cs typeface="Franklin Gothic"/>
                <a:sym typeface="Franklin Gothic"/>
              </a:rPr>
              <a:t>Name:</a:t>
            </a:r>
            <a:r>
              <a:rPr lang="en-US" sz="1600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Venkata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</a:t>
            </a:r>
            <a:r>
              <a:rPr lang="en-IN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r>
              <a:rPr lang="en-US" sz="1600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rma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(C-19830)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Mallareddy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Engineering College 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 </a:t>
            </a:r>
            <a:endParaRPr lang="en-US" sz="16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+mj-lt"/>
                <a:cs typeface="+mj-lt"/>
                <a:sym typeface="+mn-ea"/>
              </a:rPr>
              <a:t>Here our project mainly deals with the translator which translates English language to Indian regional languages which aims to make information/articles published in English accessible to all.</a:t>
            </a:r>
            <a:endParaRPr lang="en-US">
              <a:latin typeface="+mj-lt"/>
              <a:cs typeface="+mj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+mj-lt"/>
                <a:cs typeface="+mj-lt"/>
                <a:sym typeface="+mn-ea"/>
              </a:rPr>
              <a:t>This translator translates auto detects the user-default language and prompts the user in that language to avoid confusion while using it.</a:t>
            </a:r>
            <a:endParaRPr lang="en-US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2" name="Google Shape;222;p2"/>
          <p:cNvSpPr txBox="1"/>
          <p:nvPr/>
        </p:nvSpPr>
        <p:spPr>
          <a:xfrm>
            <a:off x="7092315" y="471170"/>
            <a:ext cx="4956175" cy="610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6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600" b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NLTK Library</a:t>
            </a:r>
            <a:r>
              <a:rPr lang="en-US" sz="160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:- It provides tools for text  processing,tokenization,stemming.It preprocesses the   text data.Even it is used for language detection.</a:t>
            </a:r>
            <a:endParaRPr lang="en-US" sz="1600" b="0" i="0">
              <a:solidFill>
                <a:schemeClr val="dk1"/>
              </a:solidFill>
              <a:latin typeface="+mj-lt"/>
              <a:ea typeface="Libre Franklin"/>
              <a:cs typeface="+mj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600" b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NMT</a:t>
            </a:r>
            <a:r>
              <a:rPr lang="en-US" sz="160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:-It is an approach to machine translator that uses an artificial neural network that used for translating sentences.It is a well trained system that can accurately translate source soure text to a target lanuage.</a:t>
            </a:r>
            <a:endParaRPr lang="en-US" sz="1600" b="0" i="0">
              <a:solidFill>
                <a:schemeClr val="dk1"/>
              </a:solidFill>
              <a:latin typeface="+mj-lt"/>
              <a:ea typeface="Libre Franklin"/>
              <a:cs typeface="+mj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600" b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Flask and Django</a:t>
            </a:r>
            <a:r>
              <a:rPr lang="en-US" sz="160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:-Flask and Django are the open source framework for both backend web applications based on python.Django is also a open source framework for frontend web aplications.</a:t>
            </a:r>
            <a:endParaRPr lang="en-US" sz="1600">
              <a:solidFill>
                <a:schemeClr val="dk1"/>
              </a:solidFill>
              <a:latin typeface="+mj-lt"/>
              <a:ea typeface="Libre Franklin"/>
              <a:cs typeface="+mj-lt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600" b="1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Tensorflow</a:t>
            </a:r>
            <a:r>
              <a:rPr lang="en-US" sz="1600">
                <a:solidFill>
                  <a:schemeClr val="dk1"/>
                </a:solidFill>
                <a:latin typeface="+mj-lt"/>
                <a:ea typeface="Libre Franklin"/>
                <a:cs typeface="+mj-lt"/>
                <a:sym typeface="Libre Franklin"/>
              </a:rPr>
              <a:t> :-It uses python as a frontend API for building web applications with the framework.It trains the NMT to make compatible with GPU acceleration.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Picture Placeholder 2"/>
          <p:cNvSpPr/>
          <p:nvPr>
            <p:ph type="pic" idx="2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 lang="en-US" sz="180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>
                <a:sym typeface="+mn-ea"/>
              </a:rPr>
              <a:t>Upon initial run, it auto detects the primary language of the device.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>
                <a:sym typeface="+mn-ea"/>
              </a:rPr>
              <a:t>After that it prompts a conformation to use that language.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>
                <a:sym typeface="+mn-ea"/>
              </a:rPr>
              <a:t>Source text can be either pasted via keyboard, use camera to scan it or folder selection to upload a </a:t>
            </a:r>
            <a:r>
              <a:rPr lang="en-US" dirty="0" err="1" smtClean="0">
                <a:sym typeface="+mn-ea"/>
              </a:rPr>
              <a:t>pdf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>
                <a:sym typeface="+mn-ea"/>
              </a:rPr>
              <a:t>Once submitted, converts the source text to the Indian regional languages.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>
                <a:sym typeface="+mn-ea"/>
              </a:rPr>
              <a:t>There are also option to download and save the translation for future references.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</a:pPr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lang="en-US" sz="1800" b="0" i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project primarily runs on PYTHON.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web application frameworks we are going to HTML,CSS,JAVA Script.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we use the RNN(Recurrent Neural Networks)algorithm for sequential data.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Tokenisation is done using TensorFlow.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we are going to use the data sets like OPUS.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62965" y="1930400"/>
            <a:ext cx="11245850" cy="485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Here:  </a:t>
            </a:r>
            <a:r>
              <a:rPr lang="en-US" sz="1200" b="1">
                <a:solidFill>
                  <a:schemeClr val="tx1"/>
                </a:solidFill>
              </a:rPr>
              <a:t>Venkata Sarma</a:t>
            </a:r>
            <a:endParaRPr lang="en-US" sz="12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Stream (ECE, CSE etc):	CSD		Year (I,II,III,IV): ||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Here:  </a:t>
            </a:r>
            <a:r>
              <a:rPr lang="en-US" sz="1200" b="1">
                <a:solidFill>
                  <a:schemeClr val="tx1"/>
                </a:solidFill>
              </a:rPr>
              <a:t>Aanjaney Upadhyay</a:t>
            </a:r>
            <a:endParaRPr lang="en-US" sz="12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>
                <a:sym typeface="+mn-ea"/>
              </a:rPr>
              <a:t>BTech</a:t>
            </a:r>
            <a:r>
              <a:rPr lang="en-US" sz="1200"/>
              <a:t>		Stream (ECE, CSE etc):	</a:t>
            </a:r>
            <a:r>
              <a:rPr lang="en-US" sz="1200">
                <a:sym typeface="+mn-ea"/>
              </a:rPr>
              <a:t>CSD</a:t>
            </a:r>
            <a:r>
              <a:rPr lang="en-US" sz="1200"/>
              <a:t>		Year (I,II,III,IV): ||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Here:  </a:t>
            </a:r>
            <a:r>
              <a:rPr lang="en-US" sz="1200" b="1">
                <a:solidFill>
                  <a:schemeClr val="tx1"/>
                </a:solidFill>
              </a:rPr>
              <a:t>Anushruth Sai sharma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>
                <a:sym typeface="+mn-ea"/>
              </a:rPr>
              <a:t>BTech</a:t>
            </a:r>
            <a:r>
              <a:rPr lang="en-US" sz="1200"/>
              <a:t>		Stream (ECE, CSE etc):	</a:t>
            </a:r>
            <a:r>
              <a:rPr lang="en-US" sz="1200">
                <a:sym typeface="+mn-ea"/>
              </a:rPr>
              <a:t>CSD</a:t>
            </a:r>
            <a:r>
              <a:rPr lang="en-US" sz="1200"/>
              <a:t>		Year (I,II,III,IV): ||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Here:  </a:t>
            </a:r>
            <a:r>
              <a:rPr lang="en-US" sz="1200" b="1">
                <a:solidFill>
                  <a:schemeClr val="tx1"/>
                </a:solidFill>
              </a:rPr>
              <a:t>Sahithyapriya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>
                <a:sym typeface="+mn-ea"/>
              </a:rPr>
              <a:t>BTech</a:t>
            </a:r>
            <a:r>
              <a:rPr lang="en-US" sz="1200"/>
              <a:t>		Stream (ECE, CSE etc):	</a:t>
            </a:r>
            <a:r>
              <a:rPr lang="en-US" sz="1200">
                <a:sym typeface="+mn-ea"/>
              </a:rPr>
              <a:t>CSD</a:t>
            </a:r>
            <a:r>
              <a:rPr lang="en-US" sz="1200"/>
              <a:t>		Year (I,II,III,IV): ||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Here: </a:t>
            </a:r>
            <a:r>
              <a:rPr lang="en-US" sz="1200" b="1">
                <a:solidFill>
                  <a:schemeClr val="tx1"/>
                </a:solidFill>
              </a:rPr>
              <a:t> Dhana Lakshmi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>
                <a:sym typeface="+mn-ea"/>
              </a:rPr>
              <a:t>BTech</a:t>
            </a:r>
            <a:r>
              <a:rPr lang="en-US" sz="1200"/>
              <a:t>		Stream (ECE, CSE etc):	</a:t>
            </a:r>
            <a:r>
              <a:rPr lang="en-US" sz="1200">
                <a:sym typeface="+mn-ea"/>
              </a:rPr>
              <a:t>CSD</a:t>
            </a:r>
            <a:r>
              <a:rPr lang="en-US" sz="1200"/>
              <a:t>		Year (I,II,III,IV): ||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3428</Words>
  <Application>WPS Presentation</Application>
  <PresentationFormat>Widescreen</PresentationFormat>
  <Paragraphs>68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Wingdings</vt:lpstr>
      <vt:lpstr>Microsoft YaHei</vt:lpstr>
      <vt:lpstr>Arial Unicode MS</vt:lpstr>
      <vt:lpstr>Theme1</vt:lpstr>
      <vt:lpstr>SMART INDIA HACKATHON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Aanjaney Upadhyay</cp:lastModifiedBy>
  <cp:revision>14</cp:revision>
  <dcterms:created xsi:type="dcterms:W3CDTF">2022-02-11T07:14:00Z</dcterms:created>
  <dcterms:modified xsi:type="dcterms:W3CDTF">2023-09-29T18:14:39Z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E315D679BB0540E9B545B954F53FEAF6</vt:lpwstr>
  </property>
  <property fmtid="{D5CDD505-2E9C-101B-9397-08002B2CF9AE}" pid="4" name="KSOProductBuildVer">
    <vt:lpwstr>1033-11.2.0.11225</vt:lpwstr>
  </property>
</Properties>
</file>