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0" r:id="rId1"/>
  </p:sldMasterIdLst>
  <p:sldIdLst>
    <p:sldId id="268" r:id="rId2"/>
    <p:sldId id="257" r:id="rId3"/>
    <p:sldId id="259" r:id="rId4"/>
    <p:sldId id="266" r:id="rId5"/>
    <p:sldId id="264" r:id="rId6"/>
    <p:sldId id="260" r:id="rId7"/>
    <p:sldId id="267" r:id="rId8"/>
    <p:sldId id="269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067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658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5387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2342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234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4580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289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656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5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982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73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719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113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250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415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35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DA65-89D0-4573-B685-8495EBEE0C37}" type="datetimeFigureOut">
              <a:rPr lang="en-IN" smtClean="0"/>
              <a:pPr/>
              <a:t>13-12-2015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734D6D-6BA0-4980-8147-B93EE2C45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770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1" r:id="rId1"/>
    <p:sldLayoutId id="2147484752" r:id="rId2"/>
    <p:sldLayoutId id="2147484753" r:id="rId3"/>
    <p:sldLayoutId id="2147484754" r:id="rId4"/>
    <p:sldLayoutId id="2147484755" r:id="rId5"/>
    <p:sldLayoutId id="2147484756" r:id="rId6"/>
    <p:sldLayoutId id="2147484757" r:id="rId7"/>
    <p:sldLayoutId id="2147484758" r:id="rId8"/>
    <p:sldLayoutId id="2147484759" r:id="rId9"/>
    <p:sldLayoutId id="2147484760" r:id="rId10"/>
    <p:sldLayoutId id="2147484761" r:id="rId11"/>
    <p:sldLayoutId id="2147484762" r:id="rId12"/>
    <p:sldLayoutId id="2147484763" r:id="rId13"/>
    <p:sldLayoutId id="2147484764" r:id="rId14"/>
    <p:sldLayoutId id="2147484765" r:id="rId15"/>
    <p:sldLayoutId id="2147484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uplens.org/" TargetMode="External"/><Relationship Id="rId2" Type="http://schemas.openxmlformats.org/officeDocument/2006/relationships/hyperlink" Target="http://moviele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mn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80528" y="5971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 smtClean="0">
                <a:solidFill>
                  <a:srgbClr val="92D050"/>
                </a:solidFill>
              </a:rPr>
              <a:t>Prediction and Search of Movies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076802"/>
            <a:ext cx="314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FITCHBURG STATE UNIVERSITY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5085184"/>
            <a:ext cx="36093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[PRESENTED BY]</a:t>
            </a:r>
          </a:p>
          <a:p>
            <a:pPr algn="ctr"/>
            <a:r>
              <a:rPr lang="en-IN" dirty="0" err="1" smtClean="0"/>
              <a:t>VenkataSatya</a:t>
            </a:r>
            <a:r>
              <a:rPr lang="en-IN" dirty="0" smtClean="0"/>
              <a:t> </a:t>
            </a:r>
            <a:r>
              <a:rPr lang="en-IN" dirty="0" err="1" smtClean="0"/>
              <a:t>Yenugu</a:t>
            </a:r>
            <a:endParaRPr lang="en-IN" dirty="0" smtClean="0"/>
          </a:p>
          <a:p>
            <a:pPr algn="ctr"/>
            <a:r>
              <a:rPr lang="en-IN" dirty="0" err="1" smtClean="0"/>
              <a:t>Srikanth</a:t>
            </a:r>
            <a:r>
              <a:rPr lang="en-IN" dirty="0" smtClean="0"/>
              <a:t> Reddy </a:t>
            </a:r>
            <a:r>
              <a:rPr lang="en-IN" dirty="0" err="1" smtClean="0"/>
              <a:t>Ega</a:t>
            </a:r>
            <a:endParaRPr lang="en-IN" dirty="0" smtClean="0"/>
          </a:p>
          <a:p>
            <a:pPr algn="ctr"/>
            <a:r>
              <a:rPr lang="en-IN" dirty="0" smtClean="0"/>
              <a:t>Kofi </a:t>
            </a:r>
            <a:r>
              <a:rPr lang="en-IN" dirty="0" err="1"/>
              <a:t>K</a:t>
            </a:r>
            <a:r>
              <a:rPr lang="en-IN" dirty="0" err="1" smtClean="0"/>
              <a:t>yei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8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933456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Source of Data</a:t>
            </a:r>
            <a:endParaRPr lang="en-IN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628800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We have obtained the data from</a:t>
            </a:r>
            <a:endParaRPr lang="en-IN" sz="2400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IN" sz="2400" dirty="0" smtClean="0"/>
              <a:t>       </a:t>
            </a:r>
            <a:r>
              <a:rPr lang="en-IN" sz="2400" dirty="0" smtClean="0">
                <a:hlinkClick r:id="rId2"/>
              </a:rPr>
              <a:t>http</a:t>
            </a:r>
            <a:r>
              <a:rPr lang="en-IN" sz="2400" dirty="0">
                <a:hlinkClick r:id="rId2"/>
              </a:rPr>
              <a:t>://movielens.org</a:t>
            </a:r>
            <a:r>
              <a:rPr lang="en-IN" sz="2400" dirty="0" smtClean="0"/>
              <a:t>.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2400" dirty="0" smtClean="0"/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Movie Lens </a:t>
            </a:r>
            <a:r>
              <a:rPr lang="en-US" sz="2400" dirty="0"/>
              <a:t>is a free service provided by </a:t>
            </a:r>
            <a:r>
              <a:rPr lang="en-US" sz="2400" dirty="0" err="1">
                <a:hlinkClick r:id="rId3"/>
              </a:rPr>
              <a:t>GroupLens</a:t>
            </a:r>
            <a:r>
              <a:rPr lang="en-US" sz="2400" dirty="0">
                <a:hlinkClick r:id="rId3"/>
              </a:rPr>
              <a:t> Research</a:t>
            </a:r>
            <a:r>
              <a:rPr lang="en-US" sz="2400" dirty="0"/>
              <a:t> at the </a:t>
            </a:r>
            <a:r>
              <a:rPr lang="en-US" sz="2400" dirty="0">
                <a:hlinkClick r:id="rId4"/>
              </a:rPr>
              <a:t>University of Minnesota</a:t>
            </a:r>
            <a:r>
              <a:rPr lang="en-US" sz="2400" dirty="0"/>
              <a:t>.</a:t>
            </a:r>
            <a:endParaRPr lang="en-IN" sz="2400" dirty="0" smtClean="0"/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 smtClean="0"/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 smtClean="0"/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The  dataset consists of </a:t>
            </a:r>
            <a:r>
              <a:rPr lang="en-US" sz="2400" dirty="0"/>
              <a:t>1 million ratings from 6000 users on 4000 </a:t>
            </a:r>
            <a:r>
              <a:rPr lang="en-US" sz="2400" dirty="0" smtClean="0"/>
              <a:t>movies.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268344" cy="792088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Dataset Sample for Movies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9" y="1196752"/>
            <a:ext cx="8928992" cy="550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68" y="332656"/>
            <a:ext cx="7268344" cy="79208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Dataset Sample </a:t>
            </a:r>
            <a:r>
              <a:rPr lang="en-IN" sz="3600" dirty="0" smtClean="0"/>
              <a:t>for Ratings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56792"/>
            <a:ext cx="367240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20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7772400" cy="1254001"/>
          </a:xfrm>
        </p:spPr>
        <p:txBody>
          <a:bodyPr/>
          <a:lstStyle/>
          <a:p>
            <a:pPr algn="ctr"/>
            <a:r>
              <a:rPr lang="en-US" sz="4800" b="1" i="1" dirty="0" smtClean="0"/>
              <a:t>Process Followed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First, we have searched for various datasets 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dirty="0"/>
              <a:t>F</a:t>
            </a:r>
            <a:r>
              <a:rPr lang="en-US" dirty="0" smtClean="0"/>
              <a:t>inally came out with this dataset from the website: movieslens.org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The website uses a very interesting way of suggesting movies to the      user based upon some parameters, given by user and then it predicts </a:t>
            </a:r>
          </a:p>
          <a:p>
            <a:pPr>
              <a:buClr>
                <a:srgbClr val="92D050"/>
              </a:buClr>
            </a:pPr>
            <a:r>
              <a:rPr lang="en-US" dirty="0"/>
              <a:t> </a:t>
            </a:r>
            <a:r>
              <a:rPr lang="en-US" dirty="0" smtClean="0"/>
              <a:t>   movies using the existing dataset.</a:t>
            </a:r>
          </a:p>
          <a:p>
            <a:pPr>
              <a:buClr>
                <a:srgbClr val="92D050"/>
              </a:buClr>
            </a:pPr>
            <a:endParaRPr lang="en-US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But the challenge faced by us is to optimize the dataset which consists of 1 Million Records.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7" y="400160"/>
            <a:ext cx="7200800" cy="1176784"/>
          </a:xfrm>
        </p:spPr>
        <p:txBody>
          <a:bodyPr>
            <a:normAutofit/>
          </a:bodyPr>
          <a:lstStyle/>
          <a:p>
            <a:r>
              <a:rPr lang="en-IN" dirty="0" smtClean="0"/>
              <a:t>Questions Answered using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Predicting the Top 20 movies based upon the movies liked by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the user,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the given </a:t>
            </a:r>
            <a:r>
              <a:rPr lang="en-US" dirty="0"/>
              <a:t>movies </a:t>
            </a:r>
            <a:r>
              <a:rPr lang="en-US" dirty="0" smtClean="0"/>
              <a:t>choice.</a:t>
            </a:r>
          </a:p>
          <a:p>
            <a:endParaRPr lang="en-US" dirty="0"/>
          </a:p>
          <a:p>
            <a:r>
              <a:rPr lang="en-IN" dirty="0"/>
              <a:t>Predicting the Top 20 movies based upon the </a:t>
            </a:r>
            <a:r>
              <a:rPr lang="en-IN" dirty="0" smtClean="0"/>
              <a:t>ratings  given to the movies by </a:t>
            </a:r>
            <a:r>
              <a:rPr lang="en-IN" dirty="0"/>
              <a:t>the </a:t>
            </a:r>
            <a:r>
              <a:rPr lang="en-IN" dirty="0" smtClean="0"/>
              <a:t>user,</a:t>
            </a:r>
            <a:r>
              <a:rPr lang="en-US" dirty="0" smtClean="0"/>
              <a:t> for a </a:t>
            </a:r>
            <a:r>
              <a:rPr lang="en-US" dirty="0"/>
              <a:t>given </a:t>
            </a:r>
            <a:r>
              <a:rPr lang="en-US" dirty="0" smtClean="0"/>
              <a:t>set of movies.</a:t>
            </a:r>
            <a:endParaRPr lang="en-US" dirty="0"/>
          </a:p>
          <a:p>
            <a:endParaRPr lang="en-IN" dirty="0" smtClean="0"/>
          </a:p>
          <a:p>
            <a:r>
              <a:rPr lang="en-IN" dirty="0" smtClean="0"/>
              <a:t>Searching </a:t>
            </a:r>
            <a:r>
              <a:rPr lang="en-IN" dirty="0"/>
              <a:t>Movies by </a:t>
            </a:r>
            <a:r>
              <a:rPr lang="en-IN" dirty="0" smtClean="0"/>
              <a:t>Year, Generic, </a:t>
            </a:r>
            <a:r>
              <a:rPr lang="en-IN" smtClean="0"/>
              <a:t>Ratings and Movie </a:t>
            </a:r>
            <a:r>
              <a:rPr lang="en-IN" dirty="0" smtClean="0"/>
              <a:t>Name. </a:t>
            </a:r>
          </a:p>
          <a:p>
            <a:endParaRPr lang="en-IN" dirty="0" smtClean="0"/>
          </a:p>
          <a:p>
            <a:r>
              <a:rPr lang="en-IN" dirty="0" smtClean="0"/>
              <a:t>Also gives the charts for </a:t>
            </a:r>
            <a:r>
              <a:rPr lang="en-US" dirty="0" smtClean="0"/>
              <a:t>Number of Ratings by Genre, and Average Rating by Genre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6347713" cy="4104456"/>
          </a:xfrm>
        </p:spPr>
        <p:txBody>
          <a:bodyPr>
            <a:normAutofit/>
          </a:bodyPr>
          <a:lstStyle/>
          <a:p>
            <a:pPr algn="ctr"/>
            <a:r>
              <a:rPr lang="en-US" sz="4800" b="1" i="1" smtClean="0"/>
              <a:t/>
            </a:r>
            <a:br>
              <a:rPr lang="en-US" sz="4800" b="1" i="1" smtClean="0"/>
            </a:br>
            <a:r>
              <a:rPr lang="en-US" sz="4800" b="1" i="1" smtClean="0"/>
              <a:t>Our </a:t>
            </a:r>
            <a:r>
              <a:rPr lang="en-US" sz="4800" b="1" i="1" dirty="0" smtClean="0"/>
              <a:t>Code and Program Results…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955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assoartcontest.webs.com/any%20queri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005" y="1341438"/>
            <a:ext cx="224524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28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 smtClean="0"/>
              <a:t>THANK YOU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</TotalTime>
  <Words>222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Slide 1</vt:lpstr>
      <vt:lpstr>Source of Data</vt:lpstr>
      <vt:lpstr>Dataset Sample for Movies</vt:lpstr>
      <vt:lpstr>Dataset Sample for Ratings</vt:lpstr>
      <vt:lpstr>Process Followed</vt:lpstr>
      <vt:lpstr>Questions Answered using Dataset</vt:lpstr>
      <vt:lpstr> Our Code and Program Results…</vt:lpstr>
      <vt:lpstr>Slide 8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Sagar</dc:creator>
  <cp:lastModifiedBy>Venkata</cp:lastModifiedBy>
  <cp:revision>95</cp:revision>
  <dcterms:created xsi:type="dcterms:W3CDTF">2014-05-05T17:41:59Z</dcterms:created>
  <dcterms:modified xsi:type="dcterms:W3CDTF">2015-12-14T02:41:14Z</dcterms:modified>
</cp:coreProperties>
</file>