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80" r:id="rId3"/>
    <p:sldId id="277" r:id="rId4"/>
    <p:sldId id="274" r:id="rId5"/>
    <p:sldId id="279" r:id="rId6"/>
    <p:sldId id="28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2846183-7B1E-43E8-90B7-C43A59154589}">
          <p14:sldIdLst>
            <p14:sldId id="261"/>
            <p14:sldId id="280"/>
            <p14:sldId id="277"/>
            <p14:sldId id="274"/>
            <p14:sldId id="279"/>
            <p14:sldId id="28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E4882-8D44-4D6F-9EC6-34412EC50614}" type="datetimeFigureOut">
              <a:rPr lang="en-IN" smtClean="0"/>
              <a:t>20-02-2019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DAB91-FB1F-4D1C-8E59-7FA5706D76C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E4882-8D44-4D6F-9EC6-34412EC50614}" type="datetimeFigureOut">
              <a:rPr lang="en-IN" smtClean="0"/>
              <a:t>20-02-2019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DAB91-FB1F-4D1C-8E59-7FA5706D76C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E4882-8D44-4D6F-9EC6-34412EC50614}" type="datetimeFigureOut">
              <a:rPr lang="en-IN" smtClean="0"/>
              <a:t>20-02-2019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DAB91-FB1F-4D1C-8E59-7FA5706D76C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E4882-8D44-4D6F-9EC6-34412EC50614}" type="datetimeFigureOut">
              <a:rPr lang="en-IN" smtClean="0"/>
              <a:t>20-02-2019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DAB91-FB1F-4D1C-8E59-7FA5706D76C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E4882-8D44-4D6F-9EC6-34412EC50614}" type="datetimeFigureOut">
              <a:rPr lang="en-IN" smtClean="0"/>
              <a:t>20-02-2019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DAB91-FB1F-4D1C-8E59-7FA5706D76C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E4882-8D44-4D6F-9EC6-34412EC50614}" type="datetimeFigureOut">
              <a:rPr lang="en-IN" smtClean="0"/>
              <a:t>20-02-2019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DAB91-FB1F-4D1C-8E59-7FA5706D76C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E4882-8D44-4D6F-9EC6-34412EC50614}" type="datetimeFigureOut">
              <a:rPr lang="en-IN" smtClean="0"/>
              <a:t>20-02-2019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DAB91-FB1F-4D1C-8E59-7FA5706D76C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E4882-8D44-4D6F-9EC6-34412EC50614}" type="datetimeFigureOut">
              <a:rPr lang="en-IN" smtClean="0"/>
              <a:t>20-02-2019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DAB91-FB1F-4D1C-8E59-7FA5706D76C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E4882-8D44-4D6F-9EC6-34412EC50614}" type="datetimeFigureOut">
              <a:rPr lang="en-IN" smtClean="0"/>
              <a:t>20-02-2019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DAB91-FB1F-4D1C-8E59-7FA5706D76C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E4882-8D44-4D6F-9EC6-34412EC50614}" type="datetimeFigureOut">
              <a:rPr lang="en-IN" smtClean="0"/>
              <a:t>20-02-2019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DAB91-FB1F-4D1C-8E59-7FA5706D76C8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E4882-8D44-4D6F-9EC6-34412EC50614}" type="datetimeFigureOut">
              <a:rPr lang="en-IN" smtClean="0"/>
              <a:t>20-02-2019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0DAB91-FB1F-4D1C-8E59-7FA5706D76C8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850DAB91-FB1F-4D1C-8E59-7FA5706D76C8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9DFE4882-8D44-4D6F-9EC6-34412EC50614}" type="datetimeFigureOut">
              <a:rPr lang="en-IN" smtClean="0"/>
              <a:t>20-02-2019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2489" y="908720"/>
            <a:ext cx="6894643" cy="543533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114300" indent="0" algn="ctr">
              <a:buNone/>
            </a:pPr>
            <a:r>
              <a:rPr lang="en-IN" sz="3200" b="1" cap="none" spc="0" dirty="0" smtClean="0">
                <a:ln w="1905"/>
                <a:solidFill>
                  <a:schemeClr val="tx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TEAM:28</a:t>
            </a:r>
            <a:br>
              <a:rPr lang="en-IN" sz="3200" b="1" cap="none" spc="0" dirty="0" smtClean="0">
                <a:ln w="1905"/>
                <a:solidFill>
                  <a:schemeClr val="tx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IN" sz="3200" b="1" cap="none" spc="0" dirty="0" smtClean="0">
                <a:ln w="1905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ONLINE HOSTEL MANAGEMENT</a:t>
            </a:r>
          </a:p>
          <a:p>
            <a:pPr marL="114300" indent="0" algn="ctr">
              <a:buNone/>
            </a:pPr>
            <a:r>
              <a:rPr lang="en-IN" sz="3600" b="1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</a:t>
            </a:r>
            <a:r>
              <a:rPr lang="en-IN" sz="3600" b="1" dirty="0" smtClean="0">
                <a:ln w="1905"/>
                <a:solidFill>
                  <a:schemeClr val="tx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     </a:t>
            </a:r>
            <a:r>
              <a:rPr lang="en-IN" sz="2000" dirty="0" smtClean="0">
                <a:ln w="1905"/>
                <a:solidFill>
                  <a:srgbClr val="00206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GUIDED BY</a:t>
            </a:r>
          </a:p>
          <a:p>
            <a:pPr marL="114300" indent="0" algn="ctr">
              <a:buNone/>
            </a:pPr>
            <a:r>
              <a:rPr lang="en-IN" sz="2000" dirty="0" smtClean="0">
                <a:ln w="1905"/>
                <a:solidFill>
                  <a:srgbClr val="00206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                                    </a:t>
            </a:r>
            <a:r>
              <a:rPr lang="en-IN" sz="2000" dirty="0" smtClean="0">
                <a:ln w="1905"/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Santhikumari G Madam</a:t>
            </a:r>
          </a:p>
          <a:p>
            <a:pPr marL="114300" indent="0" algn="ctr">
              <a:buNone/>
            </a:pPr>
            <a:endParaRPr lang="en-IN" sz="2000" dirty="0">
              <a:ln w="1905"/>
              <a:solidFill>
                <a:srgbClr val="00206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114300" indent="0" algn="ctr">
              <a:buNone/>
            </a:pPr>
            <a:r>
              <a:rPr lang="en-IN" sz="2000" dirty="0" smtClean="0">
                <a:ln w="1905"/>
                <a:solidFill>
                  <a:srgbClr val="00206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2000" b="1" dirty="0" smtClean="0">
                <a:ln w="1905"/>
                <a:solidFill>
                  <a:srgbClr val="00206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IN" sz="2000" dirty="0" smtClean="0">
                <a:ln w="1905"/>
                <a:solidFill>
                  <a:srgbClr val="00206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pPr marL="114300" indent="0" algn="ctr">
              <a:buNone/>
            </a:pPr>
            <a:r>
              <a:rPr lang="en-IN" sz="2000" dirty="0" smtClean="0">
                <a:ln w="1905"/>
                <a:solidFill>
                  <a:srgbClr val="00206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</a:t>
            </a:r>
            <a:r>
              <a:rPr lang="en-IN" sz="2000" b="1" dirty="0" smtClean="0">
                <a:ln w="1905"/>
                <a:solidFill>
                  <a:srgbClr val="00206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                       </a:t>
            </a:r>
            <a:r>
              <a:rPr lang="en-IN" sz="2000" dirty="0" smtClean="0">
                <a:ln w="1905"/>
                <a:solidFill>
                  <a:schemeClr val="tx1">
                    <a:lumMod val="90000"/>
                    <a:lumOff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Satyavathi P(15JN1A05A7)</a:t>
            </a:r>
          </a:p>
          <a:p>
            <a:pPr marL="114300" indent="0" algn="ctr">
              <a:buNone/>
            </a:pPr>
            <a:r>
              <a:rPr lang="en-IN" sz="2000" dirty="0">
                <a:ln w="1905"/>
                <a:solidFill>
                  <a:schemeClr val="tx1">
                    <a:lumMod val="90000"/>
                    <a:lumOff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n w="1905"/>
                <a:solidFill>
                  <a:schemeClr val="tx1">
                    <a:lumMod val="90000"/>
                    <a:lumOff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                         Sivavani N(15JN1A05C0)</a:t>
            </a:r>
          </a:p>
          <a:p>
            <a:pPr marL="114300" indent="0" algn="ctr">
              <a:buNone/>
            </a:pPr>
            <a:r>
              <a:rPr lang="en-IN" sz="2000" dirty="0" smtClean="0">
                <a:ln w="1905"/>
                <a:solidFill>
                  <a:schemeClr val="tx1">
                    <a:lumMod val="90000"/>
                    <a:lumOff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                           Nagavalli P(15JN1A05A0)</a:t>
            </a:r>
          </a:p>
          <a:p>
            <a:pPr marL="114300" indent="0" algn="ctr">
              <a:buNone/>
            </a:pPr>
            <a:r>
              <a:rPr lang="en-IN" sz="2000" dirty="0" smtClean="0">
                <a:ln w="1905"/>
                <a:solidFill>
                  <a:schemeClr val="tx1">
                    <a:lumMod val="90000"/>
                    <a:lumOff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                               Nagambika N(15JN1A05B7</a:t>
            </a:r>
            <a:r>
              <a:rPr lang="en-IN" sz="2000" dirty="0">
                <a:ln w="1905"/>
                <a:solidFill>
                  <a:schemeClr val="tx1">
                    <a:lumMod val="90000"/>
                    <a:lumOff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)</a:t>
            </a:r>
            <a:endParaRPr lang="en-IN" sz="2000" dirty="0" smtClean="0">
              <a:ln w="1905"/>
              <a:solidFill>
                <a:schemeClr val="tx1">
                  <a:lumMod val="90000"/>
                  <a:lumOff val="1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114300" indent="0" algn="ctr">
              <a:buNone/>
            </a:pPr>
            <a:r>
              <a:rPr lang="en-IN" sz="2000" dirty="0" smtClean="0">
                <a:ln w="1905"/>
                <a:solidFill>
                  <a:schemeClr val="tx1">
                    <a:lumMod val="90000"/>
                    <a:lumOff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                                     Mahalakshmi D(15JN1A05A5)</a:t>
            </a:r>
          </a:p>
          <a:p>
            <a:pPr marL="114300" indent="0" algn="ctr">
              <a:buNone/>
            </a:pPr>
            <a:r>
              <a:rPr lang="en-IN" sz="2000" dirty="0">
                <a:ln w="1905"/>
                <a:solidFill>
                  <a:schemeClr val="tx1">
                    <a:lumMod val="90000"/>
                    <a:lumOff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IN" sz="2000" dirty="0" smtClean="0">
                <a:ln w="1905"/>
                <a:solidFill>
                  <a:schemeClr val="tx1">
                    <a:lumMod val="90000"/>
                    <a:lumOff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</a:t>
            </a:r>
          </a:p>
          <a:p>
            <a:pPr marL="114300" indent="0" algn="ctr">
              <a:buNone/>
            </a:pPr>
            <a:r>
              <a:rPr lang="en-IN" sz="2000" cap="none" spc="0" dirty="0">
                <a:ln w="1905"/>
                <a:solidFill>
                  <a:schemeClr val="tx1">
                    <a:lumMod val="90000"/>
                    <a:lumOff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IN" sz="2000" cap="none" spc="0" dirty="0" smtClean="0">
                <a:ln w="1905"/>
                <a:solidFill>
                  <a:schemeClr val="tx1">
                    <a:lumMod val="90000"/>
                    <a:lumOff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23278297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HOME PAGE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71322"/>
            <a:ext cx="7620000" cy="4058355"/>
          </a:xfrm>
        </p:spPr>
      </p:pic>
    </p:spTree>
    <p:extLst>
      <p:ext uri="{BB962C8B-B14F-4D97-AF65-F5344CB8AC3E}">
        <p14:creationId xmlns:p14="http://schemas.microsoft.com/office/powerpoint/2010/main" val="1737283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78098"/>
          </a:xfrm>
        </p:spPr>
        <p:txBody>
          <a:bodyPr/>
          <a:lstStyle/>
          <a:p>
            <a:r>
              <a:rPr lang="en-IN" dirty="0" smtClean="0"/>
              <a:t>REGISTRATION PAGE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268760"/>
            <a:ext cx="6840760" cy="5132040"/>
          </a:xfrm>
        </p:spPr>
      </p:pic>
    </p:spTree>
    <p:extLst>
      <p:ext uri="{BB962C8B-B14F-4D97-AF65-F5344CB8AC3E}">
        <p14:creationId xmlns:p14="http://schemas.microsoft.com/office/powerpoint/2010/main" val="31571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LOGIN PAGE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556792"/>
            <a:ext cx="6192688" cy="4536504"/>
          </a:xfrm>
        </p:spPr>
      </p:pic>
    </p:spTree>
    <p:extLst>
      <p:ext uri="{BB962C8B-B14F-4D97-AF65-F5344CB8AC3E}">
        <p14:creationId xmlns:p14="http://schemas.microsoft.com/office/powerpoint/2010/main" val="413992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PAYMENT PAGE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71322"/>
            <a:ext cx="7620000" cy="4058355"/>
          </a:xfrm>
        </p:spPr>
      </p:pic>
    </p:spTree>
    <p:extLst>
      <p:ext uri="{BB962C8B-B14F-4D97-AF65-F5344CB8AC3E}">
        <p14:creationId xmlns:p14="http://schemas.microsoft.com/office/powerpoint/2010/main" val="301076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DATABASE SCHEMA 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628800"/>
            <a:ext cx="7560840" cy="4752528"/>
          </a:xfrm>
        </p:spPr>
      </p:pic>
    </p:spTree>
    <p:extLst>
      <p:ext uri="{BB962C8B-B14F-4D97-AF65-F5344CB8AC3E}">
        <p14:creationId xmlns:p14="http://schemas.microsoft.com/office/powerpoint/2010/main" val="17028518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621</TotalTime>
  <Words>12</Words>
  <Application>Microsoft Office PowerPoint</Application>
  <PresentationFormat>On-screen Show (4:3)</PresentationFormat>
  <Paragraphs>17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Adjacency</vt:lpstr>
      <vt:lpstr>PowerPoint Presentation</vt:lpstr>
      <vt:lpstr>HOME PAGE</vt:lpstr>
      <vt:lpstr>REGISTRATION PAGE</vt:lpstr>
      <vt:lpstr>          LOGIN PAGE</vt:lpstr>
      <vt:lpstr>PAYMENT PAGE</vt:lpstr>
      <vt:lpstr>DATABASE SCHEMA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TEAM:10</dc:title>
  <dc:creator>SATYA</dc:creator>
  <cp:lastModifiedBy>SATYA</cp:lastModifiedBy>
  <cp:revision>60</cp:revision>
  <dcterms:created xsi:type="dcterms:W3CDTF">2018-11-25T09:23:23Z</dcterms:created>
  <dcterms:modified xsi:type="dcterms:W3CDTF">2019-02-20T10:30:22Z</dcterms:modified>
</cp:coreProperties>
</file>