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41" r:id="rId4"/>
    <p:sldId id="360" r:id="rId5"/>
    <p:sldId id="298" r:id="rId6"/>
    <p:sldId id="361" r:id="rId7"/>
    <p:sldId id="355" r:id="rId8"/>
    <p:sldId id="357" r:id="rId9"/>
    <p:sldId id="362" r:id="rId10"/>
    <p:sldId id="363" r:id="rId11"/>
    <p:sldId id="364" r:id="rId12"/>
    <p:sldId id="315" r:id="rId13"/>
    <p:sldId id="324" r:id="rId14"/>
    <p:sldId id="307" r:id="rId15"/>
    <p:sldId id="322" r:id="rId16"/>
    <p:sldId id="359" r:id="rId17"/>
    <p:sldId id="358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986" autoAdjust="0"/>
  </p:normalViewPr>
  <p:slideViewPr>
    <p:cSldViewPr snapToGrid="0" showGuides="1">
      <p:cViewPr varScale="1">
        <p:scale>
          <a:sx n="105" d="100"/>
          <a:sy n="105" d="100"/>
        </p:scale>
        <p:origin x="216" y="5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D0612-E5B2-354C-816C-F85980F0E66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3F37B-AC85-4C44-8A97-BCFCDBF7F7C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Data Mining Techniques</a:t>
          </a:r>
        </a:p>
      </dgm:t>
    </dgm:pt>
    <dgm:pt modelId="{33DC16CA-E3E9-2E4D-A1C7-A31B2360E99D}" type="parTrans" cxnId="{DF02A3FB-15EC-4146-BCAE-41724ECE01F3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5C582F01-49FD-CF4E-B0F7-AB5B10CB589A}" type="sibTrans" cxnId="{DF02A3FB-15EC-4146-BCAE-41724ECE01F3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8231E6A1-427A-4744-99DF-D95C1019793E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Descriptive</a:t>
          </a:r>
        </a:p>
      </dgm:t>
    </dgm:pt>
    <dgm:pt modelId="{4D253705-2BB0-A54D-8DF6-F0BCD9A061FA}" type="parTrans" cxnId="{0A4A3BF3-6F9B-744D-8191-D6F89DC61DF3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9F009A52-C0EE-E648-A5D2-5EBEB69AF400}" type="sibTrans" cxnId="{0A4A3BF3-6F9B-744D-8191-D6F89DC61DF3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DFF2FB5E-3C1E-8F40-9F2A-223B0681F83A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Clustering</a:t>
          </a:r>
        </a:p>
      </dgm:t>
    </dgm:pt>
    <dgm:pt modelId="{4C280CF9-9119-3348-ABB7-8D30A0C1807D}" type="parTrans" cxnId="{807791A1-8109-B743-8902-0E256FDDF1F3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F5EEC69E-DA25-A14F-BF2A-72171C22BFFE}" type="sibTrans" cxnId="{807791A1-8109-B743-8902-0E256FDDF1F3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F504D72B-F9C3-3149-8C11-685066634A7A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Association</a:t>
          </a:r>
        </a:p>
      </dgm:t>
    </dgm:pt>
    <dgm:pt modelId="{8E227E73-1E03-0B4F-A8D6-8B073FFCF8F6}" type="parTrans" cxnId="{B7115F38-E2DD-2049-ACA0-FDBF01971BC3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C83200C8-95EE-C447-AC01-B96DF46C3D7A}" type="sibTrans" cxnId="{B7115F38-E2DD-2049-ACA0-FDBF01971BC3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4B6D39BE-0EE1-2C47-9793-59248C8C01FF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Predictive</a:t>
          </a:r>
        </a:p>
      </dgm:t>
    </dgm:pt>
    <dgm:pt modelId="{B63D9888-1A77-AC43-AC09-D831FCD17F83}" type="parTrans" cxnId="{4E5DBD33-B92B-6849-B539-E90DFC863E9A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9B5A8B97-6ABC-8B45-A3D4-9367D1ECA98D}" type="sibTrans" cxnId="{4E5DBD33-B92B-6849-B539-E90DFC863E9A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1C23BCDF-6337-0F43-80C2-961F19B0C97A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Classification Algorithms</a:t>
          </a:r>
        </a:p>
      </dgm:t>
    </dgm:pt>
    <dgm:pt modelId="{7CBBB8FD-4DB6-6E43-9F3A-F71985DAA7AE}" type="parTrans" cxnId="{54B2CEE0-CAF5-4A44-B29E-945B70DC63E1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513E1A87-CB15-4C4E-9403-E2BDFF1A872D}" type="sibTrans" cxnId="{54B2CEE0-CAF5-4A44-B29E-945B70DC63E1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D5C34597-4405-2942-A08D-9350A18E72C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Neural Networks</a:t>
          </a:r>
        </a:p>
      </dgm:t>
    </dgm:pt>
    <dgm:pt modelId="{8097B617-F542-494A-8CE4-FB7C253229C7}" type="parTrans" cxnId="{B0B72D64-F365-7542-830C-06451E8C5C86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5E11FE40-1F9E-C940-8EAB-C6CA9435D59F}" type="sibTrans" cxnId="{B0B72D64-F365-7542-830C-06451E8C5C86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25578FC1-D748-1C44-9964-56FC107D348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Decision Tree</a:t>
          </a:r>
        </a:p>
      </dgm:t>
    </dgm:pt>
    <dgm:pt modelId="{5257F3E7-E4CE-2C48-A834-7A6D520C06D9}" type="parTrans" cxnId="{1BA3D4AE-E68F-574F-9055-B32A0E16F9CF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DBAEFF46-DAED-6D47-B052-025F0F05EFC2}" type="sibTrans" cxnId="{1BA3D4AE-E68F-574F-9055-B32A0E16F9CF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E9447304-EE78-3640-8906-77748359BA5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Bayesian networks</a:t>
          </a:r>
        </a:p>
      </dgm:t>
    </dgm:pt>
    <dgm:pt modelId="{7F8B16C3-08F2-A545-9C19-388C3205776B}" type="parTrans" cxnId="{EC1E9EFF-BF7E-4E4F-A2BA-5114A703ED63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709FDCCB-C1B8-3348-A171-A127B017D9C4}" type="sibTrans" cxnId="{EC1E9EFF-BF7E-4E4F-A2BA-5114A703ED63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9E75CEBB-CA44-1B45-8715-557045D813F3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Genetic Algorithm</a:t>
          </a:r>
        </a:p>
      </dgm:t>
    </dgm:pt>
    <dgm:pt modelId="{FED05E1B-4FE9-AB45-BDDF-3BCDA412B6F5}" type="parTrans" cxnId="{F5D4878F-915D-E04D-862F-357442C5F509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8A5A5EB4-F8B4-B446-86E4-17BF2E9A1E40}" type="sibTrans" cxnId="{F5D4878F-915D-E04D-862F-357442C5F509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0EC356E1-7BD7-8745-B309-0654C0DC1D8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Artificial Neural Network(ANN)</a:t>
          </a:r>
        </a:p>
      </dgm:t>
    </dgm:pt>
    <dgm:pt modelId="{BF9B1705-47BB-B64F-8558-CBD781B1FFC8}" type="parTrans" cxnId="{6B523E70-28B8-6641-B533-CAA18A6B1DF8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F1B838F1-3229-8F4C-AE05-CC4B00311B1A}" type="sibTrans" cxnId="{6B523E70-28B8-6641-B533-CAA18A6B1DF8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35425B07-F38C-074A-89ED-700F369AEC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K-Nearest Neighbor</a:t>
          </a:r>
        </a:p>
      </dgm:t>
    </dgm:pt>
    <dgm:pt modelId="{348ACA22-7D5C-3B4C-8780-C15121C3BFD8}" type="parTrans" cxnId="{E62FBF4F-A21B-BA40-A04E-83592F510447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D0ECE636-CC99-3A4E-8FF2-00DDC74366ED}" type="sibTrans" cxnId="{E62FBF4F-A21B-BA40-A04E-83592F510447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5DB9D019-6496-6049-99C2-DAC7F4D23493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Naive Bayes</a:t>
          </a:r>
        </a:p>
      </dgm:t>
    </dgm:pt>
    <dgm:pt modelId="{6B885D33-C9D7-934C-8451-A0FDC016114D}" type="parTrans" cxnId="{34B6B501-6264-344B-B82A-95DA5E9340D1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368E6BE4-CD2A-E14E-BEDA-BA55D28CB9E3}" type="sibTrans" cxnId="{34B6B501-6264-344B-B82A-95DA5E9340D1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47F561AA-391C-E549-87B0-0887A840C907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Aprori </a:t>
          </a:r>
        </a:p>
      </dgm:t>
    </dgm:pt>
    <dgm:pt modelId="{22908016-C734-7648-8C74-AA8E641B7023}" type="parTrans" cxnId="{B54BBDD4-493B-4E42-B923-B3818A087FE3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A6B8EED4-CF39-824D-9164-FA71641288D6}" type="sibTrans" cxnId="{B54BBDD4-493B-4E42-B923-B3818A087FE3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1666C0AF-EC0D-DA40-AEC1-965FBB44C4A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K-Means</a:t>
          </a:r>
        </a:p>
      </dgm:t>
    </dgm:pt>
    <dgm:pt modelId="{0F47D827-3200-614C-95BA-DEC0D1A13CD7}" type="parTrans" cxnId="{372C85A9-622C-904E-A496-125E2EA7378E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636CAF07-62C4-B44B-A35E-2FE2D40BC1C2}" type="sibTrans" cxnId="{372C85A9-622C-904E-A496-125E2EA7378E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2A16F7B4-7064-064E-BE7E-8727A83A18F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Fuzzy K-NN</a:t>
          </a:r>
        </a:p>
      </dgm:t>
    </dgm:pt>
    <dgm:pt modelId="{04945F36-79CE-6641-AEA9-04A74D298AF9}" type="parTrans" cxnId="{C297D897-3617-CD40-9465-0D766A016ED6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E46F4983-56C2-3449-A156-AA3422A10B45}" type="sibTrans" cxnId="{C297D897-3617-CD40-9465-0D766A016ED6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D61A98B1-8D90-A94A-A26A-399523A21732}" type="pres">
      <dgm:prSet presAssocID="{2ABD0612-E5B2-354C-816C-F85980F0E6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F256C6-6E26-244F-84C0-6954ACA96C28}" type="pres">
      <dgm:prSet presAssocID="{34B3F37B-AC85-4C44-8A97-BCFCDBF7F7C9}" presName="root1" presStyleCnt="0"/>
      <dgm:spPr/>
    </dgm:pt>
    <dgm:pt modelId="{37DEBA98-7D84-FF49-B7C5-2419BB2A3402}" type="pres">
      <dgm:prSet presAssocID="{34B3F37B-AC85-4C44-8A97-BCFCDBF7F7C9}" presName="LevelOneTextNode" presStyleLbl="node0" presStyleIdx="0" presStyleCnt="1">
        <dgm:presLayoutVars>
          <dgm:chPref val="3"/>
        </dgm:presLayoutVars>
      </dgm:prSet>
      <dgm:spPr/>
    </dgm:pt>
    <dgm:pt modelId="{5EC32E9A-85A2-B84F-A2B8-44617782F8C6}" type="pres">
      <dgm:prSet presAssocID="{34B3F37B-AC85-4C44-8A97-BCFCDBF7F7C9}" presName="level2hierChild" presStyleCnt="0"/>
      <dgm:spPr/>
    </dgm:pt>
    <dgm:pt modelId="{C7C9420E-36F0-7C48-9184-71454990B975}" type="pres">
      <dgm:prSet presAssocID="{4D253705-2BB0-A54D-8DF6-F0BCD9A061FA}" presName="conn2-1" presStyleLbl="parChTrans1D2" presStyleIdx="0" presStyleCnt="2"/>
      <dgm:spPr/>
    </dgm:pt>
    <dgm:pt modelId="{9B36DB2C-94D7-DB45-8D25-FD5E5AC38E6D}" type="pres">
      <dgm:prSet presAssocID="{4D253705-2BB0-A54D-8DF6-F0BCD9A061FA}" presName="connTx" presStyleLbl="parChTrans1D2" presStyleIdx="0" presStyleCnt="2"/>
      <dgm:spPr/>
    </dgm:pt>
    <dgm:pt modelId="{40CDAB60-4C73-7244-A585-7DFD9FDAE3D0}" type="pres">
      <dgm:prSet presAssocID="{8231E6A1-427A-4744-99DF-D95C1019793E}" presName="root2" presStyleCnt="0"/>
      <dgm:spPr/>
    </dgm:pt>
    <dgm:pt modelId="{B9494FC4-4C7E-3845-BE8D-73AB813EED36}" type="pres">
      <dgm:prSet presAssocID="{8231E6A1-427A-4744-99DF-D95C1019793E}" presName="LevelTwoTextNode" presStyleLbl="node2" presStyleIdx="0" presStyleCnt="2" custLinFactY="100000" custLinFactNeighborX="-16405" custLinFactNeighborY="113272">
        <dgm:presLayoutVars>
          <dgm:chPref val="3"/>
        </dgm:presLayoutVars>
      </dgm:prSet>
      <dgm:spPr/>
    </dgm:pt>
    <dgm:pt modelId="{4C3E5C0E-FEA8-DA45-B3DA-15ECB7E4B457}" type="pres">
      <dgm:prSet presAssocID="{8231E6A1-427A-4744-99DF-D95C1019793E}" presName="level3hierChild" presStyleCnt="0"/>
      <dgm:spPr/>
    </dgm:pt>
    <dgm:pt modelId="{D591411C-CFDF-9F40-98F9-A40EAED0CA8A}" type="pres">
      <dgm:prSet presAssocID="{4C280CF9-9119-3348-ABB7-8D30A0C1807D}" presName="conn2-1" presStyleLbl="parChTrans1D3" presStyleIdx="0" presStyleCnt="3"/>
      <dgm:spPr/>
    </dgm:pt>
    <dgm:pt modelId="{888A3CFA-1E11-8743-AEF4-7780A0594868}" type="pres">
      <dgm:prSet presAssocID="{4C280CF9-9119-3348-ABB7-8D30A0C1807D}" presName="connTx" presStyleLbl="parChTrans1D3" presStyleIdx="0" presStyleCnt="3"/>
      <dgm:spPr/>
    </dgm:pt>
    <dgm:pt modelId="{DC0ACB1E-DD43-084D-983D-2DD6817F3096}" type="pres">
      <dgm:prSet presAssocID="{DFF2FB5E-3C1E-8F40-9F2A-223B0681F83A}" presName="root2" presStyleCnt="0"/>
      <dgm:spPr/>
    </dgm:pt>
    <dgm:pt modelId="{52050A1A-B2A9-5F46-A582-77FF18EA2BEF}" type="pres">
      <dgm:prSet presAssocID="{DFF2FB5E-3C1E-8F40-9F2A-223B0681F83A}" presName="LevelTwoTextNode" presStyleLbl="node3" presStyleIdx="0" presStyleCnt="3" custLinFactY="99210" custLinFactNeighborX="-29295" custLinFactNeighborY="100000">
        <dgm:presLayoutVars>
          <dgm:chPref val="3"/>
        </dgm:presLayoutVars>
      </dgm:prSet>
      <dgm:spPr/>
    </dgm:pt>
    <dgm:pt modelId="{5BA943A2-4492-4C46-BC45-E2006EF96AB3}" type="pres">
      <dgm:prSet presAssocID="{DFF2FB5E-3C1E-8F40-9F2A-223B0681F83A}" presName="level3hierChild" presStyleCnt="0"/>
      <dgm:spPr/>
    </dgm:pt>
    <dgm:pt modelId="{A7C89085-8A58-CC47-82F1-84CBB81DFAEB}" type="pres">
      <dgm:prSet presAssocID="{8E227E73-1E03-0B4F-A8D6-8B073FFCF8F6}" presName="conn2-1" presStyleLbl="parChTrans1D3" presStyleIdx="1" presStyleCnt="3"/>
      <dgm:spPr/>
    </dgm:pt>
    <dgm:pt modelId="{9E524FA2-CF2D-C649-9065-D19A9AFA98E8}" type="pres">
      <dgm:prSet presAssocID="{8E227E73-1E03-0B4F-A8D6-8B073FFCF8F6}" presName="connTx" presStyleLbl="parChTrans1D3" presStyleIdx="1" presStyleCnt="3"/>
      <dgm:spPr/>
    </dgm:pt>
    <dgm:pt modelId="{F16A380D-AA3C-CF49-A5F6-9C36EE24A93F}" type="pres">
      <dgm:prSet presAssocID="{F504D72B-F9C3-3149-8C11-685066634A7A}" presName="root2" presStyleCnt="0"/>
      <dgm:spPr/>
    </dgm:pt>
    <dgm:pt modelId="{E5C4D153-E16F-234F-BFA3-74865A370B9F}" type="pres">
      <dgm:prSet presAssocID="{F504D72B-F9C3-3149-8C11-685066634A7A}" presName="LevelTwoTextNode" presStyleLbl="node3" presStyleIdx="1" presStyleCnt="3" custLinFactY="100000" custLinFactNeighborX="-28123" custLinFactNeighborY="106263">
        <dgm:presLayoutVars>
          <dgm:chPref val="3"/>
        </dgm:presLayoutVars>
      </dgm:prSet>
      <dgm:spPr/>
    </dgm:pt>
    <dgm:pt modelId="{FA2F77E5-1374-6B46-A034-9A4B4BD16213}" type="pres">
      <dgm:prSet presAssocID="{F504D72B-F9C3-3149-8C11-685066634A7A}" presName="level3hierChild" presStyleCnt="0"/>
      <dgm:spPr/>
    </dgm:pt>
    <dgm:pt modelId="{55236D13-E665-D140-BD85-D5FB51BF71EF}" type="pres">
      <dgm:prSet presAssocID="{B63D9888-1A77-AC43-AC09-D831FCD17F83}" presName="conn2-1" presStyleLbl="parChTrans1D2" presStyleIdx="1" presStyleCnt="2"/>
      <dgm:spPr/>
    </dgm:pt>
    <dgm:pt modelId="{E9857CAF-BE56-934A-B0FE-62218037C4B5}" type="pres">
      <dgm:prSet presAssocID="{B63D9888-1A77-AC43-AC09-D831FCD17F83}" presName="connTx" presStyleLbl="parChTrans1D2" presStyleIdx="1" presStyleCnt="2"/>
      <dgm:spPr/>
    </dgm:pt>
    <dgm:pt modelId="{BA939AFC-02DC-4942-A938-EAC251951106}" type="pres">
      <dgm:prSet presAssocID="{4B6D39BE-0EE1-2C47-9793-59248C8C01FF}" presName="root2" presStyleCnt="0"/>
      <dgm:spPr/>
    </dgm:pt>
    <dgm:pt modelId="{D0B8EE40-E0DA-4B47-B306-EED721F56BEC}" type="pres">
      <dgm:prSet presAssocID="{4B6D39BE-0EE1-2C47-9793-59248C8C01FF}" presName="LevelTwoTextNode" presStyleLbl="node2" presStyleIdx="1" presStyleCnt="2" custLinFactY="-100000" custLinFactNeighborX="-16406" custLinFactNeighborY="-122647">
        <dgm:presLayoutVars>
          <dgm:chPref val="3"/>
        </dgm:presLayoutVars>
      </dgm:prSet>
      <dgm:spPr/>
    </dgm:pt>
    <dgm:pt modelId="{EA32BCEF-952F-B143-A769-8FBDC53D5B93}" type="pres">
      <dgm:prSet presAssocID="{4B6D39BE-0EE1-2C47-9793-59248C8C01FF}" presName="level3hierChild" presStyleCnt="0"/>
      <dgm:spPr/>
    </dgm:pt>
    <dgm:pt modelId="{9934A1E6-1A9F-5E48-B308-8072DFD40AC7}" type="pres">
      <dgm:prSet presAssocID="{7CBBB8FD-4DB6-6E43-9F3A-F71985DAA7AE}" presName="conn2-1" presStyleLbl="parChTrans1D3" presStyleIdx="2" presStyleCnt="3"/>
      <dgm:spPr/>
    </dgm:pt>
    <dgm:pt modelId="{7CDC6D69-9C5A-9945-9BD3-AB37C2262A99}" type="pres">
      <dgm:prSet presAssocID="{7CBBB8FD-4DB6-6E43-9F3A-F71985DAA7AE}" presName="connTx" presStyleLbl="parChTrans1D3" presStyleIdx="2" presStyleCnt="3"/>
      <dgm:spPr/>
    </dgm:pt>
    <dgm:pt modelId="{81FA598E-B166-0A42-9E23-E31FB5CF7F9A}" type="pres">
      <dgm:prSet presAssocID="{1C23BCDF-6337-0F43-80C2-961F19B0C97A}" presName="root2" presStyleCnt="0"/>
      <dgm:spPr/>
    </dgm:pt>
    <dgm:pt modelId="{96FEB0DF-DDB2-6948-AD2A-9AC9413E915B}" type="pres">
      <dgm:prSet presAssocID="{1C23BCDF-6337-0F43-80C2-961F19B0C97A}" presName="LevelTwoTextNode" presStyleLbl="node3" presStyleIdx="2" presStyleCnt="3" custAng="0" custLinFactY="-100000" custLinFactNeighborX="-33983" custLinFactNeighborY="-120303">
        <dgm:presLayoutVars>
          <dgm:chPref val="3"/>
        </dgm:presLayoutVars>
      </dgm:prSet>
      <dgm:spPr/>
    </dgm:pt>
    <dgm:pt modelId="{1BB720E2-E5FD-B04A-B214-D78BF30F3F49}" type="pres">
      <dgm:prSet presAssocID="{1C23BCDF-6337-0F43-80C2-961F19B0C97A}" presName="level3hierChild" presStyleCnt="0"/>
      <dgm:spPr/>
    </dgm:pt>
    <dgm:pt modelId="{6B692841-28AC-CB41-9ADF-D711D46B37C6}" type="pres">
      <dgm:prSet presAssocID="{8097B617-F542-494A-8CE4-FB7C253229C7}" presName="conn2-1" presStyleLbl="parChTrans1D4" presStyleIdx="0" presStyleCnt="10"/>
      <dgm:spPr/>
    </dgm:pt>
    <dgm:pt modelId="{C9CA92B1-EE75-2B4F-B75B-448E06A58A66}" type="pres">
      <dgm:prSet presAssocID="{8097B617-F542-494A-8CE4-FB7C253229C7}" presName="connTx" presStyleLbl="parChTrans1D4" presStyleIdx="0" presStyleCnt="10"/>
      <dgm:spPr/>
    </dgm:pt>
    <dgm:pt modelId="{F9F48CD7-70E5-7B4A-A816-C8156A5155D4}" type="pres">
      <dgm:prSet presAssocID="{D5C34597-4405-2942-A08D-9350A18E72C8}" presName="root2" presStyleCnt="0"/>
      <dgm:spPr/>
    </dgm:pt>
    <dgm:pt modelId="{2F19AFE5-0A42-FC44-9F3B-5601E98927C8}" type="pres">
      <dgm:prSet presAssocID="{D5C34597-4405-2942-A08D-9350A18E72C8}" presName="LevelTwoTextNode" presStyleLbl="node4" presStyleIdx="0" presStyleCnt="10" custLinFactY="-100000" custLinFactNeighborX="1171" custLinFactNeighborY="-124990">
        <dgm:presLayoutVars>
          <dgm:chPref val="3"/>
        </dgm:presLayoutVars>
      </dgm:prSet>
      <dgm:spPr/>
    </dgm:pt>
    <dgm:pt modelId="{4A06D592-6544-7D4B-963E-C3BB67BA8360}" type="pres">
      <dgm:prSet presAssocID="{D5C34597-4405-2942-A08D-9350A18E72C8}" presName="level3hierChild" presStyleCnt="0"/>
      <dgm:spPr/>
    </dgm:pt>
    <dgm:pt modelId="{65BBEBF8-58E9-2443-B5B9-83E1620B1840}" type="pres">
      <dgm:prSet presAssocID="{5257F3E7-E4CE-2C48-A834-7A6D520C06D9}" presName="conn2-1" presStyleLbl="parChTrans1D4" presStyleIdx="1" presStyleCnt="10"/>
      <dgm:spPr/>
    </dgm:pt>
    <dgm:pt modelId="{834921C8-40E1-444A-8A80-7662CDCAADE7}" type="pres">
      <dgm:prSet presAssocID="{5257F3E7-E4CE-2C48-A834-7A6D520C06D9}" presName="connTx" presStyleLbl="parChTrans1D4" presStyleIdx="1" presStyleCnt="10"/>
      <dgm:spPr/>
    </dgm:pt>
    <dgm:pt modelId="{CAAC5EB0-74C2-404A-BD24-1FA5A90F65F6}" type="pres">
      <dgm:prSet presAssocID="{25578FC1-D748-1C44-9964-56FC107D348D}" presName="root2" presStyleCnt="0"/>
      <dgm:spPr/>
    </dgm:pt>
    <dgm:pt modelId="{0D530ECC-2380-C447-8A65-6C7896F6EC88}" type="pres">
      <dgm:prSet presAssocID="{25578FC1-D748-1C44-9964-56FC107D348D}" presName="LevelTwoTextNode" presStyleLbl="node4" presStyleIdx="1" presStyleCnt="10" custLinFactY="-100000" custLinFactNeighborX="1172" custLinFactNeighborY="-124990">
        <dgm:presLayoutVars>
          <dgm:chPref val="3"/>
        </dgm:presLayoutVars>
      </dgm:prSet>
      <dgm:spPr/>
    </dgm:pt>
    <dgm:pt modelId="{8CE8E9F4-575F-5E40-B5B5-6D0CE9952758}" type="pres">
      <dgm:prSet presAssocID="{25578FC1-D748-1C44-9964-56FC107D348D}" presName="level3hierChild" presStyleCnt="0"/>
      <dgm:spPr/>
    </dgm:pt>
    <dgm:pt modelId="{477BD768-5D73-7146-B134-AF7F02337402}" type="pres">
      <dgm:prSet presAssocID="{7F8B16C3-08F2-A545-9C19-388C3205776B}" presName="conn2-1" presStyleLbl="parChTrans1D4" presStyleIdx="2" presStyleCnt="10"/>
      <dgm:spPr/>
    </dgm:pt>
    <dgm:pt modelId="{D2C8CF07-5940-FC4A-8BBB-2F7596A63CBA}" type="pres">
      <dgm:prSet presAssocID="{7F8B16C3-08F2-A545-9C19-388C3205776B}" presName="connTx" presStyleLbl="parChTrans1D4" presStyleIdx="2" presStyleCnt="10"/>
      <dgm:spPr/>
    </dgm:pt>
    <dgm:pt modelId="{D32F5FA7-1292-B342-B8CE-3AC2C19B3526}" type="pres">
      <dgm:prSet presAssocID="{E9447304-EE78-3640-8906-77748359BA5E}" presName="root2" presStyleCnt="0"/>
      <dgm:spPr/>
    </dgm:pt>
    <dgm:pt modelId="{205A26B1-034B-1545-B3FF-6197859F6706}" type="pres">
      <dgm:prSet presAssocID="{E9447304-EE78-3640-8906-77748359BA5E}" presName="LevelTwoTextNode" presStyleLbl="node4" presStyleIdx="2" presStyleCnt="10" custLinFactY="-100000" custLinFactNeighborX="0" custLinFactNeighborY="-127334">
        <dgm:presLayoutVars>
          <dgm:chPref val="3"/>
        </dgm:presLayoutVars>
      </dgm:prSet>
      <dgm:spPr/>
    </dgm:pt>
    <dgm:pt modelId="{250515CD-70B1-1F47-8D3E-968408E02F6A}" type="pres">
      <dgm:prSet presAssocID="{E9447304-EE78-3640-8906-77748359BA5E}" presName="level3hierChild" presStyleCnt="0"/>
      <dgm:spPr/>
    </dgm:pt>
    <dgm:pt modelId="{50E2D054-3AC1-8F47-8D51-BEC1FF589F1B}" type="pres">
      <dgm:prSet presAssocID="{FED05E1B-4FE9-AB45-BDDF-3BCDA412B6F5}" presName="conn2-1" presStyleLbl="parChTrans1D4" presStyleIdx="3" presStyleCnt="10"/>
      <dgm:spPr/>
    </dgm:pt>
    <dgm:pt modelId="{8519D5EC-B0AC-2A47-8CCC-802CA62370A7}" type="pres">
      <dgm:prSet presAssocID="{FED05E1B-4FE9-AB45-BDDF-3BCDA412B6F5}" presName="connTx" presStyleLbl="parChTrans1D4" presStyleIdx="3" presStyleCnt="10"/>
      <dgm:spPr/>
    </dgm:pt>
    <dgm:pt modelId="{16476CF0-B103-4D4B-AF09-B82B15B6AEE5}" type="pres">
      <dgm:prSet presAssocID="{9E75CEBB-CA44-1B45-8715-557045D813F3}" presName="root2" presStyleCnt="0"/>
      <dgm:spPr/>
    </dgm:pt>
    <dgm:pt modelId="{637C5FF6-450A-D746-A8C4-EC18E1549A73}" type="pres">
      <dgm:prSet presAssocID="{9E75CEBB-CA44-1B45-8715-557045D813F3}" presName="LevelTwoTextNode" presStyleLbl="node4" presStyleIdx="3" presStyleCnt="10" custLinFactY="-100000" custLinFactNeighborX="-1172" custLinFactNeighborY="-134364">
        <dgm:presLayoutVars>
          <dgm:chPref val="3"/>
        </dgm:presLayoutVars>
      </dgm:prSet>
      <dgm:spPr/>
    </dgm:pt>
    <dgm:pt modelId="{8CFA2FF6-43B4-9D4B-9558-505401170E45}" type="pres">
      <dgm:prSet presAssocID="{9E75CEBB-CA44-1B45-8715-557045D813F3}" presName="level3hierChild" presStyleCnt="0"/>
      <dgm:spPr/>
    </dgm:pt>
    <dgm:pt modelId="{092F0C43-DAD1-5A4F-B497-1FED512E1614}" type="pres">
      <dgm:prSet presAssocID="{BF9B1705-47BB-B64F-8558-CBD781B1FFC8}" presName="conn2-1" presStyleLbl="parChTrans1D4" presStyleIdx="4" presStyleCnt="10"/>
      <dgm:spPr/>
    </dgm:pt>
    <dgm:pt modelId="{FCC98C2D-AD19-8443-A5D0-AAB3C5A86F1F}" type="pres">
      <dgm:prSet presAssocID="{BF9B1705-47BB-B64F-8558-CBD781B1FFC8}" presName="connTx" presStyleLbl="parChTrans1D4" presStyleIdx="4" presStyleCnt="10"/>
      <dgm:spPr/>
    </dgm:pt>
    <dgm:pt modelId="{BA94C305-91E6-F14F-B008-02590E5A1038}" type="pres">
      <dgm:prSet presAssocID="{0EC356E1-7BD7-8745-B309-0654C0DC1D89}" presName="root2" presStyleCnt="0"/>
      <dgm:spPr/>
    </dgm:pt>
    <dgm:pt modelId="{9FA7DB2F-BC87-744F-8609-42326AA17CE7}" type="pres">
      <dgm:prSet presAssocID="{0EC356E1-7BD7-8745-B309-0654C0DC1D89}" presName="LevelTwoTextNode" presStyleLbl="node4" presStyleIdx="4" presStyleCnt="10" custLinFactY="-100000" custLinFactNeighborX="-1172" custLinFactNeighborY="-139052">
        <dgm:presLayoutVars>
          <dgm:chPref val="3"/>
        </dgm:presLayoutVars>
      </dgm:prSet>
      <dgm:spPr/>
    </dgm:pt>
    <dgm:pt modelId="{FD841331-C4E7-8D43-B99A-9763980B1DCE}" type="pres">
      <dgm:prSet presAssocID="{0EC356E1-7BD7-8745-B309-0654C0DC1D89}" presName="level3hierChild" presStyleCnt="0"/>
      <dgm:spPr/>
    </dgm:pt>
    <dgm:pt modelId="{8C18D6CF-EE07-3F4C-8D03-B2B99B01E44B}" type="pres">
      <dgm:prSet presAssocID="{348ACA22-7D5C-3B4C-8780-C15121C3BFD8}" presName="conn2-1" presStyleLbl="parChTrans1D4" presStyleIdx="5" presStyleCnt="10"/>
      <dgm:spPr/>
    </dgm:pt>
    <dgm:pt modelId="{0B9BEE17-4706-A240-AE02-4E3C4AEF3534}" type="pres">
      <dgm:prSet presAssocID="{348ACA22-7D5C-3B4C-8780-C15121C3BFD8}" presName="connTx" presStyleLbl="parChTrans1D4" presStyleIdx="5" presStyleCnt="10"/>
      <dgm:spPr/>
    </dgm:pt>
    <dgm:pt modelId="{7843BC02-275F-8E44-A6B2-8250C1B3A591}" type="pres">
      <dgm:prSet presAssocID="{35425B07-F38C-074A-89ED-700F369AEC4A}" presName="root2" presStyleCnt="0"/>
      <dgm:spPr/>
    </dgm:pt>
    <dgm:pt modelId="{7488875D-57E5-4D44-8F7F-F952D0A3AEF4}" type="pres">
      <dgm:prSet presAssocID="{35425B07-F38C-074A-89ED-700F369AEC4A}" presName="LevelTwoTextNode" presStyleLbl="node4" presStyleIdx="5" presStyleCnt="10" custLinFactY="-100000" custLinFactNeighborX="-1171" custLinFactNeighborY="-143739">
        <dgm:presLayoutVars>
          <dgm:chPref val="3"/>
        </dgm:presLayoutVars>
      </dgm:prSet>
      <dgm:spPr/>
    </dgm:pt>
    <dgm:pt modelId="{715650F9-5957-D847-A0D2-36973739B243}" type="pres">
      <dgm:prSet presAssocID="{35425B07-F38C-074A-89ED-700F369AEC4A}" presName="level3hierChild" presStyleCnt="0"/>
      <dgm:spPr/>
    </dgm:pt>
    <dgm:pt modelId="{4BC6D3C6-8621-0146-84A5-A3933DE979A6}" type="pres">
      <dgm:prSet presAssocID="{6B885D33-C9D7-934C-8451-A0FDC016114D}" presName="conn2-1" presStyleLbl="parChTrans1D4" presStyleIdx="6" presStyleCnt="10"/>
      <dgm:spPr/>
    </dgm:pt>
    <dgm:pt modelId="{437360C7-087D-9D48-B8CD-4676C3A58D6F}" type="pres">
      <dgm:prSet presAssocID="{6B885D33-C9D7-934C-8451-A0FDC016114D}" presName="connTx" presStyleLbl="parChTrans1D4" presStyleIdx="6" presStyleCnt="10"/>
      <dgm:spPr/>
    </dgm:pt>
    <dgm:pt modelId="{D563D2A1-D08C-EB4B-8272-5D4DC61BA72D}" type="pres">
      <dgm:prSet presAssocID="{5DB9D019-6496-6049-99C2-DAC7F4D23493}" presName="root2" presStyleCnt="0"/>
      <dgm:spPr/>
    </dgm:pt>
    <dgm:pt modelId="{23C32478-ABD2-F844-934C-BAAFD84B84CA}" type="pres">
      <dgm:prSet presAssocID="{5DB9D019-6496-6049-99C2-DAC7F4D23493}" presName="LevelTwoTextNode" presStyleLbl="node4" presStyleIdx="6" presStyleCnt="10" custLinFactY="-100000" custLinFactNeighborX="-1172" custLinFactNeighborY="-150770">
        <dgm:presLayoutVars>
          <dgm:chPref val="3"/>
        </dgm:presLayoutVars>
      </dgm:prSet>
      <dgm:spPr/>
    </dgm:pt>
    <dgm:pt modelId="{3A448626-43EA-A843-B43F-7E6B8AB155E1}" type="pres">
      <dgm:prSet presAssocID="{5DB9D019-6496-6049-99C2-DAC7F4D23493}" presName="level3hierChild" presStyleCnt="0"/>
      <dgm:spPr/>
    </dgm:pt>
    <dgm:pt modelId="{E179D790-3B0F-2241-BB1C-8EA3049B199C}" type="pres">
      <dgm:prSet presAssocID="{22908016-C734-7648-8C74-AA8E641B7023}" presName="conn2-1" presStyleLbl="parChTrans1D4" presStyleIdx="7" presStyleCnt="10"/>
      <dgm:spPr/>
    </dgm:pt>
    <dgm:pt modelId="{7D9529B1-BD37-E443-9BA5-EAF62478C576}" type="pres">
      <dgm:prSet presAssocID="{22908016-C734-7648-8C74-AA8E641B7023}" presName="connTx" presStyleLbl="parChTrans1D4" presStyleIdx="7" presStyleCnt="10"/>
      <dgm:spPr/>
    </dgm:pt>
    <dgm:pt modelId="{CC70D79B-ABCE-A743-AC6B-4BE00C7D6E72}" type="pres">
      <dgm:prSet presAssocID="{47F561AA-391C-E549-87B0-0887A840C907}" presName="root2" presStyleCnt="0"/>
      <dgm:spPr/>
    </dgm:pt>
    <dgm:pt modelId="{7F67668A-D5A0-2640-AA81-C2A5F9B20157}" type="pres">
      <dgm:prSet presAssocID="{47F561AA-391C-E549-87B0-0887A840C907}" presName="LevelTwoTextNode" presStyleLbl="node4" presStyleIdx="7" presStyleCnt="10" custLinFactY="-100000" custLinFactNeighborX="-2343" custLinFactNeighborY="-157801">
        <dgm:presLayoutVars>
          <dgm:chPref val="3"/>
        </dgm:presLayoutVars>
      </dgm:prSet>
      <dgm:spPr/>
    </dgm:pt>
    <dgm:pt modelId="{DF9527A0-9463-CE47-B0B7-19632DA16DFE}" type="pres">
      <dgm:prSet presAssocID="{47F561AA-391C-E549-87B0-0887A840C907}" presName="level3hierChild" presStyleCnt="0"/>
      <dgm:spPr/>
    </dgm:pt>
    <dgm:pt modelId="{C764F2BD-238F-234E-AADB-359DEF92E0A9}" type="pres">
      <dgm:prSet presAssocID="{0F47D827-3200-614C-95BA-DEC0D1A13CD7}" presName="conn2-1" presStyleLbl="parChTrans1D4" presStyleIdx="8" presStyleCnt="10"/>
      <dgm:spPr/>
    </dgm:pt>
    <dgm:pt modelId="{84FCF473-46E7-3549-8973-E8A6FF02F764}" type="pres">
      <dgm:prSet presAssocID="{0F47D827-3200-614C-95BA-DEC0D1A13CD7}" presName="connTx" presStyleLbl="parChTrans1D4" presStyleIdx="8" presStyleCnt="10"/>
      <dgm:spPr/>
    </dgm:pt>
    <dgm:pt modelId="{80B25F1F-B966-B346-9146-7DAC96B8CFFB}" type="pres">
      <dgm:prSet presAssocID="{1666C0AF-EC0D-DA40-AEC1-965FBB44C4AF}" presName="root2" presStyleCnt="0"/>
      <dgm:spPr/>
    </dgm:pt>
    <dgm:pt modelId="{3027DC1B-482B-C64D-80A0-220963437C93}" type="pres">
      <dgm:prSet presAssocID="{1666C0AF-EC0D-DA40-AEC1-965FBB44C4AF}" presName="LevelTwoTextNode" presStyleLbl="node4" presStyleIdx="8" presStyleCnt="10" custLinFactY="-100000" custLinFactNeighborX="-1172" custLinFactNeighborY="-160145">
        <dgm:presLayoutVars>
          <dgm:chPref val="3"/>
        </dgm:presLayoutVars>
      </dgm:prSet>
      <dgm:spPr/>
    </dgm:pt>
    <dgm:pt modelId="{AFB95D82-A816-334B-81EA-0BD62AE71FA6}" type="pres">
      <dgm:prSet presAssocID="{1666C0AF-EC0D-DA40-AEC1-965FBB44C4AF}" presName="level3hierChild" presStyleCnt="0"/>
      <dgm:spPr/>
    </dgm:pt>
    <dgm:pt modelId="{CC5F9751-F205-5946-850C-B2554244433E}" type="pres">
      <dgm:prSet presAssocID="{04945F36-79CE-6641-AEA9-04A74D298AF9}" presName="conn2-1" presStyleLbl="parChTrans1D4" presStyleIdx="9" presStyleCnt="10"/>
      <dgm:spPr/>
    </dgm:pt>
    <dgm:pt modelId="{0855AEA8-AEF0-9B4E-A2F6-3B1D9414617F}" type="pres">
      <dgm:prSet presAssocID="{04945F36-79CE-6641-AEA9-04A74D298AF9}" presName="connTx" presStyleLbl="parChTrans1D4" presStyleIdx="9" presStyleCnt="10"/>
      <dgm:spPr/>
    </dgm:pt>
    <dgm:pt modelId="{A0302469-4A3F-4F49-99CF-C6883552D245}" type="pres">
      <dgm:prSet presAssocID="{2A16F7B4-7064-064E-BE7E-8727A83A18FC}" presName="root2" presStyleCnt="0"/>
      <dgm:spPr/>
    </dgm:pt>
    <dgm:pt modelId="{B36B4D52-4712-F541-A390-3F7EFFA221C9}" type="pres">
      <dgm:prSet presAssocID="{2A16F7B4-7064-064E-BE7E-8727A83A18FC}" presName="LevelTwoTextNode" presStyleLbl="node4" presStyleIdx="9" presStyleCnt="10" custLinFactY="-100000" custLinFactNeighborX="-2344" custLinFactNeighborY="-167397">
        <dgm:presLayoutVars>
          <dgm:chPref val="3"/>
        </dgm:presLayoutVars>
      </dgm:prSet>
      <dgm:spPr/>
    </dgm:pt>
    <dgm:pt modelId="{CDDE3983-CF00-C64D-9BE4-8ACDB7ADACE8}" type="pres">
      <dgm:prSet presAssocID="{2A16F7B4-7064-064E-BE7E-8727A83A18FC}" presName="level3hierChild" presStyleCnt="0"/>
      <dgm:spPr/>
    </dgm:pt>
  </dgm:ptLst>
  <dgm:cxnLst>
    <dgm:cxn modelId="{34B6B501-6264-344B-B82A-95DA5E9340D1}" srcId="{1C23BCDF-6337-0F43-80C2-961F19B0C97A}" destId="{5DB9D019-6496-6049-99C2-DAC7F4D23493}" srcOrd="6" destOrd="0" parTransId="{6B885D33-C9D7-934C-8451-A0FDC016114D}" sibTransId="{368E6BE4-CD2A-E14E-BEDA-BA55D28CB9E3}"/>
    <dgm:cxn modelId="{B2EA0B03-6B92-AF4F-BEDA-CACC2370533D}" type="presOf" srcId="{0F47D827-3200-614C-95BA-DEC0D1A13CD7}" destId="{84FCF473-46E7-3549-8973-E8A6FF02F764}" srcOrd="1" destOrd="0" presId="urn:microsoft.com/office/officeart/2005/8/layout/hierarchy2"/>
    <dgm:cxn modelId="{2D0FE905-9450-DB46-9A68-714EFCB0B55D}" type="presOf" srcId="{4D253705-2BB0-A54D-8DF6-F0BCD9A061FA}" destId="{C7C9420E-36F0-7C48-9184-71454990B975}" srcOrd="0" destOrd="0" presId="urn:microsoft.com/office/officeart/2005/8/layout/hierarchy2"/>
    <dgm:cxn modelId="{12C2BB0B-EF0D-9148-80F3-60217132FBD4}" type="presOf" srcId="{4B6D39BE-0EE1-2C47-9793-59248C8C01FF}" destId="{D0B8EE40-E0DA-4B47-B306-EED721F56BEC}" srcOrd="0" destOrd="0" presId="urn:microsoft.com/office/officeart/2005/8/layout/hierarchy2"/>
    <dgm:cxn modelId="{69ED1F0F-574A-9248-A00F-0EA494A3D0ED}" type="presOf" srcId="{5257F3E7-E4CE-2C48-A834-7A6D520C06D9}" destId="{834921C8-40E1-444A-8A80-7662CDCAADE7}" srcOrd="1" destOrd="0" presId="urn:microsoft.com/office/officeart/2005/8/layout/hierarchy2"/>
    <dgm:cxn modelId="{84EBB119-F727-C249-A315-A902ABE7DE54}" type="presOf" srcId="{8E227E73-1E03-0B4F-A8D6-8B073FFCF8F6}" destId="{A7C89085-8A58-CC47-82F1-84CBB81DFAEB}" srcOrd="0" destOrd="0" presId="urn:microsoft.com/office/officeart/2005/8/layout/hierarchy2"/>
    <dgm:cxn modelId="{DB705428-B999-1D4D-A610-A9B0837C5C38}" type="presOf" srcId="{7CBBB8FD-4DB6-6E43-9F3A-F71985DAA7AE}" destId="{7CDC6D69-9C5A-9945-9BD3-AB37C2262A99}" srcOrd="1" destOrd="0" presId="urn:microsoft.com/office/officeart/2005/8/layout/hierarchy2"/>
    <dgm:cxn modelId="{4E5DBD33-B92B-6849-B539-E90DFC863E9A}" srcId="{34B3F37B-AC85-4C44-8A97-BCFCDBF7F7C9}" destId="{4B6D39BE-0EE1-2C47-9793-59248C8C01FF}" srcOrd="1" destOrd="0" parTransId="{B63D9888-1A77-AC43-AC09-D831FCD17F83}" sibTransId="{9B5A8B97-6ABC-8B45-A3D4-9367D1ECA98D}"/>
    <dgm:cxn modelId="{3C340C36-439A-D44F-814B-B7E5B039E535}" type="presOf" srcId="{BF9B1705-47BB-B64F-8558-CBD781B1FFC8}" destId="{092F0C43-DAD1-5A4F-B497-1FED512E1614}" srcOrd="0" destOrd="0" presId="urn:microsoft.com/office/officeart/2005/8/layout/hierarchy2"/>
    <dgm:cxn modelId="{08095C36-80E4-5549-BD4E-1C3A091D74AC}" type="presOf" srcId="{04945F36-79CE-6641-AEA9-04A74D298AF9}" destId="{0855AEA8-AEF0-9B4E-A2F6-3B1D9414617F}" srcOrd="1" destOrd="0" presId="urn:microsoft.com/office/officeart/2005/8/layout/hierarchy2"/>
    <dgm:cxn modelId="{9AA3C837-F17D-6040-A201-8CD34E1D8D30}" type="presOf" srcId="{2ABD0612-E5B2-354C-816C-F85980F0E663}" destId="{D61A98B1-8D90-A94A-A26A-399523A21732}" srcOrd="0" destOrd="0" presId="urn:microsoft.com/office/officeart/2005/8/layout/hierarchy2"/>
    <dgm:cxn modelId="{B7115F38-E2DD-2049-ACA0-FDBF01971BC3}" srcId="{8231E6A1-427A-4744-99DF-D95C1019793E}" destId="{F504D72B-F9C3-3149-8C11-685066634A7A}" srcOrd="1" destOrd="0" parTransId="{8E227E73-1E03-0B4F-A8D6-8B073FFCF8F6}" sibTransId="{C83200C8-95EE-C447-AC01-B96DF46C3D7A}"/>
    <dgm:cxn modelId="{DAAB4745-4A98-3A42-BE65-51D0219F1D0A}" type="presOf" srcId="{FED05E1B-4FE9-AB45-BDDF-3BCDA412B6F5}" destId="{50E2D054-3AC1-8F47-8D51-BEC1FF589F1B}" srcOrd="0" destOrd="0" presId="urn:microsoft.com/office/officeart/2005/8/layout/hierarchy2"/>
    <dgm:cxn modelId="{1E2A8E46-EBFA-0E43-B5EC-FF96056A88F2}" type="presOf" srcId="{9E75CEBB-CA44-1B45-8715-557045D813F3}" destId="{637C5FF6-450A-D746-A8C4-EC18E1549A73}" srcOrd="0" destOrd="0" presId="urn:microsoft.com/office/officeart/2005/8/layout/hierarchy2"/>
    <dgm:cxn modelId="{30503E47-920D-F041-9147-5CC51B9063C1}" type="presOf" srcId="{6B885D33-C9D7-934C-8451-A0FDC016114D}" destId="{437360C7-087D-9D48-B8CD-4676C3A58D6F}" srcOrd="1" destOrd="0" presId="urn:microsoft.com/office/officeart/2005/8/layout/hierarchy2"/>
    <dgm:cxn modelId="{3975C84B-3723-A041-AAA3-6AA0A85317FA}" type="presOf" srcId="{7CBBB8FD-4DB6-6E43-9F3A-F71985DAA7AE}" destId="{9934A1E6-1A9F-5E48-B308-8072DFD40AC7}" srcOrd="0" destOrd="0" presId="urn:microsoft.com/office/officeart/2005/8/layout/hierarchy2"/>
    <dgm:cxn modelId="{E62FBF4F-A21B-BA40-A04E-83592F510447}" srcId="{1C23BCDF-6337-0F43-80C2-961F19B0C97A}" destId="{35425B07-F38C-074A-89ED-700F369AEC4A}" srcOrd="5" destOrd="0" parTransId="{348ACA22-7D5C-3B4C-8780-C15121C3BFD8}" sibTransId="{D0ECE636-CC99-3A4E-8FF2-00DDC74366ED}"/>
    <dgm:cxn modelId="{C44DA255-B246-2A44-9648-4B31EB6E10C4}" type="presOf" srcId="{8E227E73-1E03-0B4F-A8D6-8B073FFCF8F6}" destId="{9E524FA2-CF2D-C649-9065-D19A9AFA98E8}" srcOrd="1" destOrd="0" presId="urn:microsoft.com/office/officeart/2005/8/layout/hierarchy2"/>
    <dgm:cxn modelId="{2F52DC60-42EE-3640-871F-FA72488BA585}" type="presOf" srcId="{0EC356E1-7BD7-8745-B309-0654C0DC1D89}" destId="{9FA7DB2F-BC87-744F-8609-42326AA17CE7}" srcOrd="0" destOrd="0" presId="urn:microsoft.com/office/officeart/2005/8/layout/hierarchy2"/>
    <dgm:cxn modelId="{B0B72D64-F365-7542-830C-06451E8C5C86}" srcId="{1C23BCDF-6337-0F43-80C2-961F19B0C97A}" destId="{D5C34597-4405-2942-A08D-9350A18E72C8}" srcOrd="0" destOrd="0" parTransId="{8097B617-F542-494A-8CE4-FB7C253229C7}" sibTransId="{5E11FE40-1F9E-C940-8EAB-C6CA9435D59F}"/>
    <dgm:cxn modelId="{C814BA68-3066-D94F-AF1F-8BC4C20B9A4F}" type="presOf" srcId="{8097B617-F542-494A-8CE4-FB7C253229C7}" destId="{6B692841-28AC-CB41-9ADF-D711D46B37C6}" srcOrd="0" destOrd="0" presId="urn:microsoft.com/office/officeart/2005/8/layout/hierarchy2"/>
    <dgm:cxn modelId="{50C8E568-7BDE-EB4E-908A-CE256366F993}" type="presOf" srcId="{0F47D827-3200-614C-95BA-DEC0D1A13CD7}" destId="{C764F2BD-238F-234E-AADB-359DEF92E0A9}" srcOrd="0" destOrd="0" presId="urn:microsoft.com/office/officeart/2005/8/layout/hierarchy2"/>
    <dgm:cxn modelId="{75B7C56D-D7B4-9045-842C-537215AFE2F5}" type="presOf" srcId="{4C280CF9-9119-3348-ABB7-8D30A0C1807D}" destId="{888A3CFA-1E11-8743-AEF4-7780A0594868}" srcOrd="1" destOrd="0" presId="urn:microsoft.com/office/officeart/2005/8/layout/hierarchy2"/>
    <dgm:cxn modelId="{6B523E70-28B8-6641-B533-CAA18A6B1DF8}" srcId="{1C23BCDF-6337-0F43-80C2-961F19B0C97A}" destId="{0EC356E1-7BD7-8745-B309-0654C0DC1D89}" srcOrd="4" destOrd="0" parTransId="{BF9B1705-47BB-B64F-8558-CBD781B1FFC8}" sibTransId="{F1B838F1-3229-8F4C-AE05-CC4B00311B1A}"/>
    <dgm:cxn modelId="{2AC49776-A345-EF4F-B2E2-445B29127964}" type="presOf" srcId="{8231E6A1-427A-4744-99DF-D95C1019793E}" destId="{B9494FC4-4C7E-3845-BE8D-73AB813EED36}" srcOrd="0" destOrd="0" presId="urn:microsoft.com/office/officeart/2005/8/layout/hierarchy2"/>
    <dgm:cxn modelId="{81180988-6353-C54A-8874-BB319C275CC4}" type="presOf" srcId="{1666C0AF-EC0D-DA40-AEC1-965FBB44C4AF}" destId="{3027DC1B-482B-C64D-80A0-220963437C93}" srcOrd="0" destOrd="0" presId="urn:microsoft.com/office/officeart/2005/8/layout/hierarchy2"/>
    <dgm:cxn modelId="{E5831989-D8DA-6642-9045-471A1400957F}" type="presOf" srcId="{D5C34597-4405-2942-A08D-9350A18E72C8}" destId="{2F19AFE5-0A42-FC44-9F3B-5601E98927C8}" srcOrd="0" destOrd="0" presId="urn:microsoft.com/office/officeart/2005/8/layout/hierarchy2"/>
    <dgm:cxn modelId="{A8D8778A-C394-8740-B1D3-A3C611B075F1}" type="presOf" srcId="{7F8B16C3-08F2-A545-9C19-388C3205776B}" destId="{477BD768-5D73-7146-B134-AF7F02337402}" srcOrd="0" destOrd="0" presId="urn:microsoft.com/office/officeart/2005/8/layout/hierarchy2"/>
    <dgm:cxn modelId="{97AE308C-4077-774B-B1C1-C3200180BACC}" type="presOf" srcId="{B63D9888-1A77-AC43-AC09-D831FCD17F83}" destId="{E9857CAF-BE56-934A-B0FE-62218037C4B5}" srcOrd="1" destOrd="0" presId="urn:microsoft.com/office/officeart/2005/8/layout/hierarchy2"/>
    <dgm:cxn modelId="{F5D4878F-915D-E04D-862F-357442C5F509}" srcId="{1C23BCDF-6337-0F43-80C2-961F19B0C97A}" destId="{9E75CEBB-CA44-1B45-8715-557045D813F3}" srcOrd="3" destOrd="0" parTransId="{FED05E1B-4FE9-AB45-BDDF-3BCDA412B6F5}" sibTransId="{8A5A5EB4-F8B4-B446-86E4-17BF2E9A1E40}"/>
    <dgm:cxn modelId="{0E0B4C94-6D9F-294B-B8E1-BC5658EA0014}" type="presOf" srcId="{348ACA22-7D5C-3B4C-8780-C15121C3BFD8}" destId="{0B9BEE17-4706-A240-AE02-4E3C4AEF3534}" srcOrd="1" destOrd="0" presId="urn:microsoft.com/office/officeart/2005/8/layout/hierarchy2"/>
    <dgm:cxn modelId="{C297D897-3617-CD40-9465-0D766A016ED6}" srcId="{1C23BCDF-6337-0F43-80C2-961F19B0C97A}" destId="{2A16F7B4-7064-064E-BE7E-8727A83A18FC}" srcOrd="9" destOrd="0" parTransId="{04945F36-79CE-6641-AEA9-04A74D298AF9}" sibTransId="{E46F4983-56C2-3449-A156-AA3422A10B45}"/>
    <dgm:cxn modelId="{AF7C3598-F84D-D849-84BF-C03EC10967A9}" type="presOf" srcId="{2A16F7B4-7064-064E-BE7E-8727A83A18FC}" destId="{B36B4D52-4712-F541-A390-3F7EFFA221C9}" srcOrd="0" destOrd="0" presId="urn:microsoft.com/office/officeart/2005/8/layout/hierarchy2"/>
    <dgm:cxn modelId="{A9E52E9F-8BB7-8441-B581-A990D4E02641}" type="presOf" srcId="{F504D72B-F9C3-3149-8C11-685066634A7A}" destId="{E5C4D153-E16F-234F-BFA3-74865A370B9F}" srcOrd="0" destOrd="0" presId="urn:microsoft.com/office/officeart/2005/8/layout/hierarchy2"/>
    <dgm:cxn modelId="{754459A1-B1D8-1E42-A09E-35F446BC1010}" type="presOf" srcId="{BF9B1705-47BB-B64F-8558-CBD781B1FFC8}" destId="{FCC98C2D-AD19-8443-A5D0-AAB3C5A86F1F}" srcOrd="1" destOrd="0" presId="urn:microsoft.com/office/officeart/2005/8/layout/hierarchy2"/>
    <dgm:cxn modelId="{807791A1-8109-B743-8902-0E256FDDF1F3}" srcId="{8231E6A1-427A-4744-99DF-D95C1019793E}" destId="{DFF2FB5E-3C1E-8F40-9F2A-223B0681F83A}" srcOrd="0" destOrd="0" parTransId="{4C280CF9-9119-3348-ABB7-8D30A0C1807D}" sibTransId="{F5EEC69E-DA25-A14F-BF2A-72171C22BFFE}"/>
    <dgm:cxn modelId="{40F16EA6-FFE0-2D47-91F0-22219F51F03D}" type="presOf" srcId="{8097B617-F542-494A-8CE4-FB7C253229C7}" destId="{C9CA92B1-EE75-2B4F-B75B-448E06A58A66}" srcOrd="1" destOrd="0" presId="urn:microsoft.com/office/officeart/2005/8/layout/hierarchy2"/>
    <dgm:cxn modelId="{372C85A9-622C-904E-A496-125E2EA7378E}" srcId="{1C23BCDF-6337-0F43-80C2-961F19B0C97A}" destId="{1666C0AF-EC0D-DA40-AEC1-965FBB44C4AF}" srcOrd="8" destOrd="0" parTransId="{0F47D827-3200-614C-95BA-DEC0D1A13CD7}" sibTransId="{636CAF07-62C4-B44B-A35E-2FE2D40BC1C2}"/>
    <dgm:cxn modelId="{1BA3D4AE-E68F-574F-9055-B32A0E16F9CF}" srcId="{1C23BCDF-6337-0F43-80C2-961F19B0C97A}" destId="{25578FC1-D748-1C44-9964-56FC107D348D}" srcOrd="1" destOrd="0" parTransId="{5257F3E7-E4CE-2C48-A834-7A6D520C06D9}" sibTransId="{DBAEFF46-DAED-6D47-B052-025F0F05EFC2}"/>
    <dgm:cxn modelId="{B45AEFB0-BEC2-434B-B298-42116208CB88}" type="presOf" srcId="{DFF2FB5E-3C1E-8F40-9F2A-223B0681F83A}" destId="{52050A1A-B2A9-5F46-A582-77FF18EA2BEF}" srcOrd="0" destOrd="0" presId="urn:microsoft.com/office/officeart/2005/8/layout/hierarchy2"/>
    <dgm:cxn modelId="{698CF9B4-8DBF-1343-8DD1-08D4D342F960}" type="presOf" srcId="{348ACA22-7D5C-3B4C-8780-C15121C3BFD8}" destId="{8C18D6CF-EE07-3F4C-8D03-B2B99B01E44B}" srcOrd="0" destOrd="0" presId="urn:microsoft.com/office/officeart/2005/8/layout/hierarchy2"/>
    <dgm:cxn modelId="{2DA0B5B5-3F65-0745-9986-21F1110616D0}" type="presOf" srcId="{5257F3E7-E4CE-2C48-A834-7A6D520C06D9}" destId="{65BBEBF8-58E9-2443-B5B9-83E1620B1840}" srcOrd="0" destOrd="0" presId="urn:microsoft.com/office/officeart/2005/8/layout/hierarchy2"/>
    <dgm:cxn modelId="{C0FDECB9-D6D4-204E-AD0D-9250D01BFC70}" type="presOf" srcId="{7F8B16C3-08F2-A545-9C19-388C3205776B}" destId="{D2C8CF07-5940-FC4A-8BBB-2F7596A63CBA}" srcOrd="1" destOrd="0" presId="urn:microsoft.com/office/officeart/2005/8/layout/hierarchy2"/>
    <dgm:cxn modelId="{1B5735C1-B132-0343-93BA-0E28D8C3185C}" type="presOf" srcId="{22908016-C734-7648-8C74-AA8E641B7023}" destId="{7D9529B1-BD37-E443-9BA5-EAF62478C576}" srcOrd="1" destOrd="0" presId="urn:microsoft.com/office/officeart/2005/8/layout/hierarchy2"/>
    <dgm:cxn modelId="{544DC1C3-EBF9-5A42-B6AE-0DD98826E3C7}" type="presOf" srcId="{4D253705-2BB0-A54D-8DF6-F0BCD9A061FA}" destId="{9B36DB2C-94D7-DB45-8D25-FD5E5AC38E6D}" srcOrd="1" destOrd="0" presId="urn:microsoft.com/office/officeart/2005/8/layout/hierarchy2"/>
    <dgm:cxn modelId="{B91314C8-23B7-AB40-942B-B22D0D9DDDB2}" type="presOf" srcId="{B63D9888-1A77-AC43-AC09-D831FCD17F83}" destId="{55236D13-E665-D140-BD85-D5FB51BF71EF}" srcOrd="0" destOrd="0" presId="urn:microsoft.com/office/officeart/2005/8/layout/hierarchy2"/>
    <dgm:cxn modelId="{10AE56D3-A988-1E4D-8484-9A5201459075}" type="presOf" srcId="{04945F36-79CE-6641-AEA9-04A74D298AF9}" destId="{CC5F9751-F205-5946-850C-B2554244433E}" srcOrd="0" destOrd="0" presId="urn:microsoft.com/office/officeart/2005/8/layout/hierarchy2"/>
    <dgm:cxn modelId="{A40C41D4-D237-AD49-8BB0-3BA1E4C39748}" type="presOf" srcId="{1C23BCDF-6337-0F43-80C2-961F19B0C97A}" destId="{96FEB0DF-DDB2-6948-AD2A-9AC9413E915B}" srcOrd="0" destOrd="0" presId="urn:microsoft.com/office/officeart/2005/8/layout/hierarchy2"/>
    <dgm:cxn modelId="{B54BBDD4-493B-4E42-B923-B3818A087FE3}" srcId="{1C23BCDF-6337-0F43-80C2-961F19B0C97A}" destId="{47F561AA-391C-E549-87B0-0887A840C907}" srcOrd="7" destOrd="0" parTransId="{22908016-C734-7648-8C74-AA8E641B7023}" sibTransId="{A6B8EED4-CF39-824D-9164-FA71641288D6}"/>
    <dgm:cxn modelId="{E6072AD5-B4D6-D648-AA27-94E4DC269621}" type="presOf" srcId="{4C280CF9-9119-3348-ABB7-8D30A0C1807D}" destId="{D591411C-CFDF-9F40-98F9-A40EAED0CA8A}" srcOrd="0" destOrd="0" presId="urn:microsoft.com/office/officeart/2005/8/layout/hierarchy2"/>
    <dgm:cxn modelId="{AA9ECDD5-CF87-AF4A-A4B8-F49C3A9AC040}" type="presOf" srcId="{6B885D33-C9D7-934C-8451-A0FDC016114D}" destId="{4BC6D3C6-8621-0146-84A5-A3933DE979A6}" srcOrd="0" destOrd="0" presId="urn:microsoft.com/office/officeart/2005/8/layout/hierarchy2"/>
    <dgm:cxn modelId="{54B2CEE0-CAF5-4A44-B29E-945B70DC63E1}" srcId="{4B6D39BE-0EE1-2C47-9793-59248C8C01FF}" destId="{1C23BCDF-6337-0F43-80C2-961F19B0C97A}" srcOrd="0" destOrd="0" parTransId="{7CBBB8FD-4DB6-6E43-9F3A-F71985DAA7AE}" sibTransId="{513E1A87-CB15-4C4E-9403-E2BDFF1A872D}"/>
    <dgm:cxn modelId="{3CEEF2E0-4479-F348-B6FC-54AC6C37A503}" type="presOf" srcId="{34B3F37B-AC85-4C44-8A97-BCFCDBF7F7C9}" destId="{37DEBA98-7D84-FF49-B7C5-2419BB2A3402}" srcOrd="0" destOrd="0" presId="urn:microsoft.com/office/officeart/2005/8/layout/hierarchy2"/>
    <dgm:cxn modelId="{A18C46EB-4509-D14F-89EC-6DF3A2143127}" type="presOf" srcId="{E9447304-EE78-3640-8906-77748359BA5E}" destId="{205A26B1-034B-1545-B3FF-6197859F6706}" srcOrd="0" destOrd="0" presId="urn:microsoft.com/office/officeart/2005/8/layout/hierarchy2"/>
    <dgm:cxn modelId="{8161FAEF-B7F9-BD41-BB60-87A26AC44881}" type="presOf" srcId="{47F561AA-391C-E549-87B0-0887A840C907}" destId="{7F67668A-D5A0-2640-AA81-C2A5F9B20157}" srcOrd="0" destOrd="0" presId="urn:microsoft.com/office/officeart/2005/8/layout/hierarchy2"/>
    <dgm:cxn modelId="{3612C3F1-C2E8-2944-B452-4CE661CEF6B3}" type="presOf" srcId="{5DB9D019-6496-6049-99C2-DAC7F4D23493}" destId="{23C32478-ABD2-F844-934C-BAAFD84B84CA}" srcOrd="0" destOrd="0" presId="urn:microsoft.com/office/officeart/2005/8/layout/hierarchy2"/>
    <dgm:cxn modelId="{3A7325F2-398D-8A45-B139-A91A37BF0F79}" type="presOf" srcId="{22908016-C734-7648-8C74-AA8E641B7023}" destId="{E179D790-3B0F-2241-BB1C-8EA3049B199C}" srcOrd="0" destOrd="0" presId="urn:microsoft.com/office/officeart/2005/8/layout/hierarchy2"/>
    <dgm:cxn modelId="{0A4A3BF3-6F9B-744D-8191-D6F89DC61DF3}" srcId="{34B3F37B-AC85-4C44-8A97-BCFCDBF7F7C9}" destId="{8231E6A1-427A-4744-99DF-D95C1019793E}" srcOrd="0" destOrd="0" parTransId="{4D253705-2BB0-A54D-8DF6-F0BCD9A061FA}" sibTransId="{9F009A52-C0EE-E648-A5D2-5EBEB69AF400}"/>
    <dgm:cxn modelId="{166220F5-1AD4-EE45-A6E3-894DA5D7AC11}" type="presOf" srcId="{35425B07-F38C-074A-89ED-700F369AEC4A}" destId="{7488875D-57E5-4D44-8F7F-F952D0A3AEF4}" srcOrd="0" destOrd="0" presId="urn:microsoft.com/office/officeart/2005/8/layout/hierarchy2"/>
    <dgm:cxn modelId="{A21DF5F6-36BE-8B4C-A1AC-9F2BE9C0F064}" type="presOf" srcId="{FED05E1B-4FE9-AB45-BDDF-3BCDA412B6F5}" destId="{8519D5EC-B0AC-2A47-8CCC-802CA62370A7}" srcOrd="1" destOrd="0" presId="urn:microsoft.com/office/officeart/2005/8/layout/hierarchy2"/>
    <dgm:cxn modelId="{DF02A3FB-15EC-4146-BCAE-41724ECE01F3}" srcId="{2ABD0612-E5B2-354C-816C-F85980F0E663}" destId="{34B3F37B-AC85-4C44-8A97-BCFCDBF7F7C9}" srcOrd="0" destOrd="0" parTransId="{33DC16CA-E3E9-2E4D-A1C7-A31B2360E99D}" sibTransId="{5C582F01-49FD-CF4E-B0F7-AB5B10CB589A}"/>
    <dgm:cxn modelId="{2C167EFC-26D6-AB47-A652-97F92DB91122}" type="presOf" srcId="{25578FC1-D748-1C44-9964-56FC107D348D}" destId="{0D530ECC-2380-C447-8A65-6C7896F6EC88}" srcOrd="0" destOrd="0" presId="urn:microsoft.com/office/officeart/2005/8/layout/hierarchy2"/>
    <dgm:cxn modelId="{EC1E9EFF-BF7E-4E4F-A2BA-5114A703ED63}" srcId="{1C23BCDF-6337-0F43-80C2-961F19B0C97A}" destId="{E9447304-EE78-3640-8906-77748359BA5E}" srcOrd="2" destOrd="0" parTransId="{7F8B16C3-08F2-A545-9C19-388C3205776B}" sibTransId="{709FDCCB-C1B8-3348-A171-A127B017D9C4}"/>
    <dgm:cxn modelId="{24DDB5E0-2705-9D42-A84F-B6FEB4D7D592}" type="presParOf" srcId="{D61A98B1-8D90-A94A-A26A-399523A21732}" destId="{C4F256C6-6E26-244F-84C0-6954ACA96C28}" srcOrd="0" destOrd="0" presId="urn:microsoft.com/office/officeart/2005/8/layout/hierarchy2"/>
    <dgm:cxn modelId="{C4FCE207-F4CC-EA46-B9C8-C8DB514719CF}" type="presParOf" srcId="{C4F256C6-6E26-244F-84C0-6954ACA96C28}" destId="{37DEBA98-7D84-FF49-B7C5-2419BB2A3402}" srcOrd="0" destOrd="0" presId="urn:microsoft.com/office/officeart/2005/8/layout/hierarchy2"/>
    <dgm:cxn modelId="{B1AC52DC-1AC4-AD4A-9DA3-9708B4FC1749}" type="presParOf" srcId="{C4F256C6-6E26-244F-84C0-6954ACA96C28}" destId="{5EC32E9A-85A2-B84F-A2B8-44617782F8C6}" srcOrd="1" destOrd="0" presId="urn:microsoft.com/office/officeart/2005/8/layout/hierarchy2"/>
    <dgm:cxn modelId="{4C14B09B-CA77-D141-912F-8461D2A302D4}" type="presParOf" srcId="{5EC32E9A-85A2-B84F-A2B8-44617782F8C6}" destId="{C7C9420E-36F0-7C48-9184-71454990B975}" srcOrd="0" destOrd="0" presId="urn:microsoft.com/office/officeart/2005/8/layout/hierarchy2"/>
    <dgm:cxn modelId="{F5669753-4326-5D4A-B43B-675D6C7B87D7}" type="presParOf" srcId="{C7C9420E-36F0-7C48-9184-71454990B975}" destId="{9B36DB2C-94D7-DB45-8D25-FD5E5AC38E6D}" srcOrd="0" destOrd="0" presId="urn:microsoft.com/office/officeart/2005/8/layout/hierarchy2"/>
    <dgm:cxn modelId="{D977B577-7576-8944-ABC2-068765600ADD}" type="presParOf" srcId="{5EC32E9A-85A2-B84F-A2B8-44617782F8C6}" destId="{40CDAB60-4C73-7244-A585-7DFD9FDAE3D0}" srcOrd="1" destOrd="0" presId="urn:microsoft.com/office/officeart/2005/8/layout/hierarchy2"/>
    <dgm:cxn modelId="{DB84A6E7-30CE-3342-8F19-6E5CBDCB726C}" type="presParOf" srcId="{40CDAB60-4C73-7244-A585-7DFD9FDAE3D0}" destId="{B9494FC4-4C7E-3845-BE8D-73AB813EED36}" srcOrd="0" destOrd="0" presId="urn:microsoft.com/office/officeart/2005/8/layout/hierarchy2"/>
    <dgm:cxn modelId="{16B3E53B-BD6C-8347-8318-A0B05E58631A}" type="presParOf" srcId="{40CDAB60-4C73-7244-A585-7DFD9FDAE3D0}" destId="{4C3E5C0E-FEA8-DA45-B3DA-15ECB7E4B457}" srcOrd="1" destOrd="0" presId="urn:microsoft.com/office/officeart/2005/8/layout/hierarchy2"/>
    <dgm:cxn modelId="{044E9753-88DA-D240-951E-1B8B928C654E}" type="presParOf" srcId="{4C3E5C0E-FEA8-DA45-B3DA-15ECB7E4B457}" destId="{D591411C-CFDF-9F40-98F9-A40EAED0CA8A}" srcOrd="0" destOrd="0" presId="urn:microsoft.com/office/officeart/2005/8/layout/hierarchy2"/>
    <dgm:cxn modelId="{00141B4A-C4FF-0C4A-B808-5EA120E60F8D}" type="presParOf" srcId="{D591411C-CFDF-9F40-98F9-A40EAED0CA8A}" destId="{888A3CFA-1E11-8743-AEF4-7780A0594868}" srcOrd="0" destOrd="0" presId="urn:microsoft.com/office/officeart/2005/8/layout/hierarchy2"/>
    <dgm:cxn modelId="{087AC16B-1815-DE4F-94AD-EA915DFB9EB0}" type="presParOf" srcId="{4C3E5C0E-FEA8-DA45-B3DA-15ECB7E4B457}" destId="{DC0ACB1E-DD43-084D-983D-2DD6817F3096}" srcOrd="1" destOrd="0" presId="urn:microsoft.com/office/officeart/2005/8/layout/hierarchy2"/>
    <dgm:cxn modelId="{251F7B47-121E-484C-914E-7B5B81EC7A89}" type="presParOf" srcId="{DC0ACB1E-DD43-084D-983D-2DD6817F3096}" destId="{52050A1A-B2A9-5F46-A582-77FF18EA2BEF}" srcOrd="0" destOrd="0" presId="urn:microsoft.com/office/officeart/2005/8/layout/hierarchy2"/>
    <dgm:cxn modelId="{3AC0B46E-DB35-B847-9EDB-C4C4B1C7DCC9}" type="presParOf" srcId="{DC0ACB1E-DD43-084D-983D-2DD6817F3096}" destId="{5BA943A2-4492-4C46-BC45-E2006EF96AB3}" srcOrd="1" destOrd="0" presId="urn:microsoft.com/office/officeart/2005/8/layout/hierarchy2"/>
    <dgm:cxn modelId="{4E7BF113-F907-3C45-8BD4-8AD9F4DF51A3}" type="presParOf" srcId="{4C3E5C0E-FEA8-DA45-B3DA-15ECB7E4B457}" destId="{A7C89085-8A58-CC47-82F1-84CBB81DFAEB}" srcOrd="2" destOrd="0" presId="urn:microsoft.com/office/officeart/2005/8/layout/hierarchy2"/>
    <dgm:cxn modelId="{7D4FF1AD-5E06-5443-A08F-3467E5AB18F4}" type="presParOf" srcId="{A7C89085-8A58-CC47-82F1-84CBB81DFAEB}" destId="{9E524FA2-CF2D-C649-9065-D19A9AFA98E8}" srcOrd="0" destOrd="0" presId="urn:microsoft.com/office/officeart/2005/8/layout/hierarchy2"/>
    <dgm:cxn modelId="{30740F2F-7338-CA4C-A0DF-CEFD7322F7C4}" type="presParOf" srcId="{4C3E5C0E-FEA8-DA45-B3DA-15ECB7E4B457}" destId="{F16A380D-AA3C-CF49-A5F6-9C36EE24A93F}" srcOrd="3" destOrd="0" presId="urn:microsoft.com/office/officeart/2005/8/layout/hierarchy2"/>
    <dgm:cxn modelId="{ACA59FAF-9C31-5F42-92BE-3763AA7FD810}" type="presParOf" srcId="{F16A380D-AA3C-CF49-A5F6-9C36EE24A93F}" destId="{E5C4D153-E16F-234F-BFA3-74865A370B9F}" srcOrd="0" destOrd="0" presId="urn:microsoft.com/office/officeart/2005/8/layout/hierarchy2"/>
    <dgm:cxn modelId="{F43D4572-EE7B-F04B-A445-99F8916FE4A1}" type="presParOf" srcId="{F16A380D-AA3C-CF49-A5F6-9C36EE24A93F}" destId="{FA2F77E5-1374-6B46-A034-9A4B4BD16213}" srcOrd="1" destOrd="0" presId="urn:microsoft.com/office/officeart/2005/8/layout/hierarchy2"/>
    <dgm:cxn modelId="{C689D574-E283-4D4F-8892-108148C16BB2}" type="presParOf" srcId="{5EC32E9A-85A2-B84F-A2B8-44617782F8C6}" destId="{55236D13-E665-D140-BD85-D5FB51BF71EF}" srcOrd="2" destOrd="0" presId="urn:microsoft.com/office/officeart/2005/8/layout/hierarchy2"/>
    <dgm:cxn modelId="{8BD84C5E-8E80-7B40-90FF-C725593031B0}" type="presParOf" srcId="{55236D13-E665-D140-BD85-D5FB51BF71EF}" destId="{E9857CAF-BE56-934A-B0FE-62218037C4B5}" srcOrd="0" destOrd="0" presId="urn:microsoft.com/office/officeart/2005/8/layout/hierarchy2"/>
    <dgm:cxn modelId="{109F9625-29B5-CF4A-B3C4-F0886CF6D48B}" type="presParOf" srcId="{5EC32E9A-85A2-B84F-A2B8-44617782F8C6}" destId="{BA939AFC-02DC-4942-A938-EAC251951106}" srcOrd="3" destOrd="0" presId="urn:microsoft.com/office/officeart/2005/8/layout/hierarchy2"/>
    <dgm:cxn modelId="{8DD934DE-6037-C044-89BD-89361AAF1830}" type="presParOf" srcId="{BA939AFC-02DC-4942-A938-EAC251951106}" destId="{D0B8EE40-E0DA-4B47-B306-EED721F56BEC}" srcOrd="0" destOrd="0" presId="urn:microsoft.com/office/officeart/2005/8/layout/hierarchy2"/>
    <dgm:cxn modelId="{0E9412E1-0A85-D241-84E3-B3EC25D547FC}" type="presParOf" srcId="{BA939AFC-02DC-4942-A938-EAC251951106}" destId="{EA32BCEF-952F-B143-A769-8FBDC53D5B93}" srcOrd="1" destOrd="0" presId="urn:microsoft.com/office/officeart/2005/8/layout/hierarchy2"/>
    <dgm:cxn modelId="{824328DA-3E3A-F348-900F-C37788531281}" type="presParOf" srcId="{EA32BCEF-952F-B143-A769-8FBDC53D5B93}" destId="{9934A1E6-1A9F-5E48-B308-8072DFD40AC7}" srcOrd="0" destOrd="0" presId="urn:microsoft.com/office/officeart/2005/8/layout/hierarchy2"/>
    <dgm:cxn modelId="{4CA59C50-9F3E-FB4E-AD03-B82509932AB9}" type="presParOf" srcId="{9934A1E6-1A9F-5E48-B308-8072DFD40AC7}" destId="{7CDC6D69-9C5A-9945-9BD3-AB37C2262A99}" srcOrd="0" destOrd="0" presId="urn:microsoft.com/office/officeart/2005/8/layout/hierarchy2"/>
    <dgm:cxn modelId="{0EDBDC13-BCBD-7F4F-A482-1EAA8BA094BD}" type="presParOf" srcId="{EA32BCEF-952F-B143-A769-8FBDC53D5B93}" destId="{81FA598E-B166-0A42-9E23-E31FB5CF7F9A}" srcOrd="1" destOrd="0" presId="urn:microsoft.com/office/officeart/2005/8/layout/hierarchy2"/>
    <dgm:cxn modelId="{14797BB5-AE79-C544-B18B-AEF53B6D9FAA}" type="presParOf" srcId="{81FA598E-B166-0A42-9E23-E31FB5CF7F9A}" destId="{96FEB0DF-DDB2-6948-AD2A-9AC9413E915B}" srcOrd="0" destOrd="0" presId="urn:microsoft.com/office/officeart/2005/8/layout/hierarchy2"/>
    <dgm:cxn modelId="{8095F913-F51F-FC4A-88E3-D55EE05D75E6}" type="presParOf" srcId="{81FA598E-B166-0A42-9E23-E31FB5CF7F9A}" destId="{1BB720E2-E5FD-B04A-B214-D78BF30F3F49}" srcOrd="1" destOrd="0" presId="urn:microsoft.com/office/officeart/2005/8/layout/hierarchy2"/>
    <dgm:cxn modelId="{89ADA3BA-F815-3749-BBF3-6D36BE9BEAEB}" type="presParOf" srcId="{1BB720E2-E5FD-B04A-B214-D78BF30F3F49}" destId="{6B692841-28AC-CB41-9ADF-D711D46B37C6}" srcOrd="0" destOrd="0" presId="urn:microsoft.com/office/officeart/2005/8/layout/hierarchy2"/>
    <dgm:cxn modelId="{1E4303C4-CE41-A447-8602-AD075A0D736D}" type="presParOf" srcId="{6B692841-28AC-CB41-9ADF-D711D46B37C6}" destId="{C9CA92B1-EE75-2B4F-B75B-448E06A58A66}" srcOrd="0" destOrd="0" presId="urn:microsoft.com/office/officeart/2005/8/layout/hierarchy2"/>
    <dgm:cxn modelId="{FB1D6C76-A954-934B-97DB-BEDA2A435281}" type="presParOf" srcId="{1BB720E2-E5FD-B04A-B214-D78BF30F3F49}" destId="{F9F48CD7-70E5-7B4A-A816-C8156A5155D4}" srcOrd="1" destOrd="0" presId="urn:microsoft.com/office/officeart/2005/8/layout/hierarchy2"/>
    <dgm:cxn modelId="{7E7AFC4C-609A-7549-B7D5-D0D2793A6F4F}" type="presParOf" srcId="{F9F48CD7-70E5-7B4A-A816-C8156A5155D4}" destId="{2F19AFE5-0A42-FC44-9F3B-5601E98927C8}" srcOrd="0" destOrd="0" presId="urn:microsoft.com/office/officeart/2005/8/layout/hierarchy2"/>
    <dgm:cxn modelId="{016EB021-E22F-0A45-A642-584AD54098FA}" type="presParOf" srcId="{F9F48CD7-70E5-7B4A-A816-C8156A5155D4}" destId="{4A06D592-6544-7D4B-963E-C3BB67BA8360}" srcOrd="1" destOrd="0" presId="urn:microsoft.com/office/officeart/2005/8/layout/hierarchy2"/>
    <dgm:cxn modelId="{3E6987F6-A3C1-6943-88B3-D9C6B36872A1}" type="presParOf" srcId="{1BB720E2-E5FD-B04A-B214-D78BF30F3F49}" destId="{65BBEBF8-58E9-2443-B5B9-83E1620B1840}" srcOrd="2" destOrd="0" presId="urn:microsoft.com/office/officeart/2005/8/layout/hierarchy2"/>
    <dgm:cxn modelId="{DDD6FE06-376F-5045-94DF-8B4DA0399EF0}" type="presParOf" srcId="{65BBEBF8-58E9-2443-B5B9-83E1620B1840}" destId="{834921C8-40E1-444A-8A80-7662CDCAADE7}" srcOrd="0" destOrd="0" presId="urn:microsoft.com/office/officeart/2005/8/layout/hierarchy2"/>
    <dgm:cxn modelId="{39C2B663-D036-0749-8AB3-7C198D035BC7}" type="presParOf" srcId="{1BB720E2-E5FD-B04A-B214-D78BF30F3F49}" destId="{CAAC5EB0-74C2-404A-BD24-1FA5A90F65F6}" srcOrd="3" destOrd="0" presId="urn:microsoft.com/office/officeart/2005/8/layout/hierarchy2"/>
    <dgm:cxn modelId="{7992EDFC-56AD-D942-91D2-A585ABB2D157}" type="presParOf" srcId="{CAAC5EB0-74C2-404A-BD24-1FA5A90F65F6}" destId="{0D530ECC-2380-C447-8A65-6C7896F6EC88}" srcOrd="0" destOrd="0" presId="urn:microsoft.com/office/officeart/2005/8/layout/hierarchy2"/>
    <dgm:cxn modelId="{1618752E-9CAF-6F40-ABDD-B713154349A2}" type="presParOf" srcId="{CAAC5EB0-74C2-404A-BD24-1FA5A90F65F6}" destId="{8CE8E9F4-575F-5E40-B5B5-6D0CE9952758}" srcOrd="1" destOrd="0" presId="urn:microsoft.com/office/officeart/2005/8/layout/hierarchy2"/>
    <dgm:cxn modelId="{7857FB6B-6272-244C-9319-292D9DA2CAB6}" type="presParOf" srcId="{1BB720E2-E5FD-B04A-B214-D78BF30F3F49}" destId="{477BD768-5D73-7146-B134-AF7F02337402}" srcOrd="4" destOrd="0" presId="urn:microsoft.com/office/officeart/2005/8/layout/hierarchy2"/>
    <dgm:cxn modelId="{50057657-18D3-814D-9CE7-4A2CBE3B247C}" type="presParOf" srcId="{477BD768-5D73-7146-B134-AF7F02337402}" destId="{D2C8CF07-5940-FC4A-8BBB-2F7596A63CBA}" srcOrd="0" destOrd="0" presId="urn:microsoft.com/office/officeart/2005/8/layout/hierarchy2"/>
    <dgm:cxn modelId="{123426F2-D6ED-8A43-80F0-54753AFD805E}" type="presParOf" srcId="{1BB720E2-E5FD-B04A-B214-D78BF30F3F49}" destId="{D32F5FA7-1292-B342-B8CE-3AC2C19B3526}" srcOrd="5" destOrd="0" presId="urn:microsoft.com/office/officeart/2005/8/layout/hierarchy2"/>
    <dgm:cxn modelId="{230E12CB-5C5C-F44D-A65D-4304E3EBAFA7}" type="presParOf" srcId="{D32F5FA7-1292-B342-B8CE-3AC2C19B3526}" destId="{205A26B1-034B-1545-B3FF-6197859F6706}" srcOrd="0" destOrd="0" presId="urn:microsoft.com/office/officeart/2005/8/layout/hierarchy2"/>
    <dgm:cxn modelId="{99CABF2E-FC22-504B-BC85-BAA6CEC1859B}" type="presParOf" srcId="{D32F5FA7-1292-B342-B8CE-3AC2C19B3526}" destId="{250515CD-70B1-1F47-8D3E-968408E02F6A}" srcOrd="1" destOrd="0" presId="urn:microsoft.com/office/officeart/2005/8/layout/hierarchy2"/>
    <dgm:cxn modelId="{4F445BE3-01BE-0042-9C6C-FC080943C188}" type="presParOf" srcId="{1BB720E2-E5FD-B04A-B214-D78BF30F3F49}" destId="{50E2D054-3AC1-8F47-8D51-BEC1FF589F1B}" srcOrd="6" destOrd="0" presId="urn:microsoft.com/office/officeart/2005/8/layout/hierarchy2"/>
    <dgm:cxn modelId="{DA3FBD0A-0C2F-6E4C-9833-7E94611D8442}" type="presParOf" srcId="{50E2D054-3AC1-8F47-8D51-BEC1FF589F1B}" destId="{8519D5EC-B0AC-2A47-8CCC-802CA62370A7}" srcOrd="0" destOrd="0" presId="urn:microsoft.com/office/officeart/2005/8/layout/hierarchy2"/>
    <dgm:cxn modelId="{9F19ABB8-3552-2942-BF7A-2F9A0509694F}" type="presParOf" srcId="{1BB720E2-E5FD-B04A-B214-D78BF30F3F49}" destId="{16476CF0-B103-4D4B-AF09-B82B15B6AEE5}" srcOrd="7" destOrd="0" presId="urn:microsoft.com/office/officeart/2005/8/layout/hierarchy2"/>
    <dgm:cxn modelId="{0EE91B9C-9F75-C04C-82A7-6037A9E1FE6A}" type="presParOf" srcId="{16476CF0-B103-4D4B-AF09-B82B15B6AEE5}" destId="{637C5FF6-450A-D746-A8C4-EC18E1549A73}" srcOrd="0" destOrd="0" presId="urn:microsoft.com/office/officeart/2005/8/layout/hierarchy2"/>
    <dgm:cxn modelId="{F9FFEA2F-CF43-F94A-9EFC-8E46AE4C1889}" type="presParOf" srcId="{16476CF0-B103-4D4B-AF09-B82B15B6AEE5}" destId="{8CFA2FF6-43B4-9D4B-9558-505401170E45}" srcOrd="1" destOrd="0" presId="urn:microsoft.com/office/officeart/2005/8/layout/hierarchy2"/>
    <dgm:cxn modelId="{E3913CBA-D7F4-AF4A-BFA4-DCA3A60AE410}" type="presParOf" srcId="{1BB720E2-E5FD-B04A-B214-D78BF30F3F49}" destId="{092F0C43-DAD1-5A4F-B497-1FED512E1614}" srcOrd="8" destOrd="0" presId="urn:microsoft.com/office/officeart/2005/8/layout/hierarchy2"/>
    <dgm:cxn modelId="{4F443046-6750-7244-B351-C251FF2B7900}" type="presParOf" srcId="{092F0C43-DAD1-5A4F-B497-1FED512E1614}" destId="{FCC98C2D-AD19-8443-A5D0-AAB3C5A86F1F}" srcOrd="0" destOrd="0" presId="urn:microsoft.com/office/officeart/2005/8/layout/hierarchy2"/>
    <dgm:cxn modelId="{7381C0F1-C249-6E4B-BCA5-9CDFDA27B1E7}" type="presParOf" srcId="{1BB720E2-E5FD-B04A-B214-D78BF30F3F49}" destId="{BA94C305-91E6-F14F-B008-02590E5A1038}" srcOrd="9" destOrd="0" presId="urn:microsoft.com/office/officeart/2005/8/layout/hierarchy2"/>
    <dgm:cxn modelId="{B50B3440-04DC-3442-A661-7612ED01D680}" type="presParOf" srcId="{BA94C305-91E6-F14F-B008-02590E5A1038}" destId="{9FA7DB2F-BC87-744F-8609-42326AA17CE7}" srcOrd="0" destOrd="0" presId="urn:microsoft.com/office/officeart/2005/8/layout/hierarchy2"/>
    <dgm:cxn modelId="{D683A10B-BD52-DB4D-80E7-EFDD33814E22}" type="presParOf" srcId="{BA94C305-91E6-F14F-B008-02590E5A1038}" destId="{FD841331-C4E7-8D43-B99A-9763980B1DCE}" srcOrd="1" destOrd="0" presId="urn:microsoft.com/office/officeart/2005/8/layout/hierarchy2"/>
    <dgm:cxn modelId="{B25E78EC-890C-AE45-ACB0-AFB13B63B7F4}" type="presParOf" srcId="{1BB720E2-E5FD-B04A-B214-D78BF30F3F49}" destId="{8C18D6CF-EE07-3F4C-8D03-B2B99B01E44B}" srcOrd="10" destOrd="0" presId="urn:microsoft.com/office/officeart/2005/8/layout/hierarchy2"/>
    <dgm:cxn modelId="{3E6F32B2-FE32-9842-B29D-E4F414E604E5}" type="presParOf" srcId="{8C18D6CF-EE07-3F4C-8D03-B2B99B01E44B}" destId="{0B9BEE17-4706-A240-AE02-4E3C4AEF3534}" srcOrd="0" destOrd="0" presId="urn:microsoft.com/office/officeart/2005/8/layout/hierarchy2"/>
    <dgm:cxn modelId="{F3F58907-288A-3742-9C7D-DACD4C583BA0}" type="presParOf" srcId="{1BB720E2-E5FD-B04A-B214-D78BF30F3F49}" destId="{7843BC02-275F-8E44-A6B2-8250C1B3A591}" srcOrd="11" destOrd="0" presId="urn:microsoft.com/office/officeart/2005/8/layout/hierarchy2"/>
    <dgm:cxn modelId="{0A6AD23B-381A-2845-88EC-03F3F972C72D}" type="presParOf" srcId="{7843BC02-275F-8E44-A6B2-8250C1B3A591}" destId="{7488875D-57E5-4D44-8F7F-F952D0A3AEF4}" srcOrd="0" destOrd="0" presId="urn:microsoft.com/office/officeart/2005/8/layout/hierarchy2"/>
    <dgm:cxn modelId="{DE488073-8801-F848-95AB-0E02F9523107}" type="presParOf" srcId="{7843BC02-275F-8E44-A6B2-8250C1B3A591}" destId="{715650F9-5957-D847-A0D2-36973739B243}" srcOrd="1" destOrd="0" presId="urn:microsoft.com/office/officeart/2005/8/layout/hierarchy2"/>
    <dgm:cxn modelId="{D1AE2E48-F97C-9D48-B191-293B8761D330}" type="presParOf" srcId="{1BB720E2-E5FD-B04A-B214-D78BF30F3F49}" destId="{4BC6D3C6-8621-0146-84A5-A3933DE979A6}" srcOrd="12" destOrd="0" presId="urn:microsoft.com/office/officeart/2005/8/layout/hierarchy2"/>
    <dgm:cxn modelId="{57CB10CE-373A-B848-9ADA-A3137AC0F87B}" type="presParOf" srcId="{4BC6D3C6-8621-0146-84A5-A3933DE979A6}" destId="{437360C7-087D-9D48-B8CD-4676C3A58D6F}" srcOrd="0" destOrd="0" presId="urn:microsoft.com/office/officeart/2005/8/layout/hierarchy2"/>
    <dgm:cxn modelId="{43910C7D-7528-0F4B-93CD-EDEF985EA1CF}" type="presParOf" srcId="{1BB720E2-E5FD-B04A-B214-D78BF30F3F49}" destId="{D563D2A1-D08C-EB4B-8272-5D4DC61BA72D}" srcOrd="13" destOrd="0" presId="urn:microsoft.com/office/officeart/2005/8/layout/hierarchy2"/>
    <dgm:cxn modelId="{041C4401-C9D7-5640-8030-2FE2BCFB9171}" type="presParOf" srcId="{D563D2A1-D08C-EB4B-8272-5D4DC61BA72D}" destId="{23C32478-ABD2-F844-934C-BAAFD84B84CA}" srcOrd="0" destOrd="0" presId="urn:microsoft.com/office/officeart/2005/8/layout/hierarchy2"/>
    <dgm:cxn modelId="{CA316FF3-6670-094D-9C55-28808CF9FD00}" type="presParOf" srcId="{D563D2A1-D08C-EB4B-8272-5D4DC61BA72D}" destId="{3A448626-43EA-A843-B43F-7E6B8AB155E1}" srcOrd="1" destOrd="0" presId="urn:microsoft.com/office/officeart/2005/8/layout/hierarchy2"/>
    <dgm:cxn modelId="{9DF98306-8161-7442-8165-74B5B69389B1}" type="presParOf" srcId="{1BB720E2-E5FD-B04A-B214-D78BF30F3F49}" destId="{E179D790-3B0F-2241-BB1C-8EA3049B199C}" srcOrd="14" destOrd="0" presId="urn:microsoft.com/office/officeart/2005/8/layout/hierarchy2"/>
    <dgm:cxn modelId="{BA2FE38C-9972-2544-B0F1-019593490075}" type="presParOf" srcId="{E179D790-3B0F-2241-BB1C-8EA3049B199C}" destId="{7D9529B1-BD37-E443-9BA5-EAF62478C576}" srcOrd="0" destOrd="0" presId="urn:microsoft.com/office/officeart/2005/8/layout/hierarchy2"/>
    <dgm:cxn modelId="{8E3825BD-B72B-F44C-AE93-62B5626CC6C5}" type="presParOf" srcId="{1BB720E2-E5FD-B04A-B214-D78BF30F3F49}" destId="{CC70D79B-ABCE-A743-AC6B-4BE00C7D6E72}" srcOrd="15" destOrd="0" presId="urn:microsoft.com/office/officeart/2005/8/layout/hierarchy2"/>
    <dgm:cxn modelId="{C053B5B2-B323-1E4B-845D-908E3C1C8439}" type="presParOf" srcId="{CC70D79B-ABCE-A743-AC6B-4BE00C7D6E72}" destId="{7F67668A-D5A0-2640-AA81-C2A5F9B20157}" srcOrd="0" destOrd="0" presId="urn:microsoft.com/office/officeart/2005/8/layout/hierarchy2"/>
    <dgm:cxn modelId="{0FE9B1F1-13CB-364F-A426-CF131E7F9C75}" type="presParOf" srcId="{CC70D79B-ABCE-A743-AC6B-4BE00C7D6E72}" destId="{DF9527A0-9463-CE47-B0B7-19632DA16DFE}" srcOrd="1" destOrd="0" presId="urn:microsoft.com/office/officeart/2005/8/layout/hierarchy2"/>
    <dgm:cxn modelId="{3DB800AF-CF4F-D843-AFC9-1AF547497EBF}" type="presParOf" srcId="{1BB720E2-E5FD-B04A-B214-D78BF30F3F49}" destId="{C764F2BD-238F-234E-AADB-359DEF92E0A9}" srcOrd="16" destOrd="0" presId="urn:microsoft.com/office/officeart/2005/8/layout/hierarchy2"/>
    <dgm:cxn modelId="{279982AB-6020-AA47-91DB-9803E1D7ADBF}" type="presParOf" srcId="{C764F2BD-238F-234E-AADB-359DEF92E0A9}" destId="{84FCF473-46E7-3549-8973-E8A6FF02F764}" srcOrd="0" destOrd="0" presId="urn:microsoft.com/office/officeart/2005/8/layout/hierarchy2"/>
    <dgm:cxn modelId="{9E1236C5-C6AE-ED44-A9C1-7B55D4F863CB}" type="presParOf" srcId="{1BB720E2-E5FD-B04A-B214-D78BF30F3F49}" destId="{80B25F1F-B966-B346-9146-7DAC96B8CFFB}" srcOrd="17" destOrd="0" presId="urn:microsoft.com/office/officeart/2005/8/layout/hierarchy2"/>
    <dgm:cxn modelId="{3B69ED27-7ED9-3246-B73B-E68672516FA6}" type="presParOf" srcId="{80B25F1F-B966-B346-9146-7DAC96B8CFFB}" destId="{3027DC1B-482B-C64D-80A0-220963437C93}" srcOrd="0" destOrd="0" presId="urn:microsoft.com/office/officeart/2005/8/layout/hierarchy2"/>
    <dgm:cxn modelId="{FBED77D9-EB0F-7846-98A7-EB62FDCDCB00}" type="presParOf" srcId="{80B25F1F-B966-B346-9146-7DAC96B8CFFB}" destId="{AFB95D82-A816-334B-81EA-0BD62AE71FA6}" srcOrd="1" destOrd="0" presId="urn:microsoft.com/office/officeart/2005/8/layout/hierarchy2"/>
    <dgm:cxn modelId="{875073AB-4266-F44B-A1C6-DC11CF414F6E}" type="presParOf" srcId="{1BB720E2-E5FD-B04A-B214-D78BF30F3F49}" destId="{CC5F9751-F205-5946-850C-B2554244433E}" srcOrd="18" destOrd="0" presId="urn:microsoft.com/office/officeart/2005/8/layout/hierarchy2"/>
    <dgm:cxn modelId="{47E5A737-2F0E-6645-979E-937F3838114D}" type="presParOf" srcId="{CC5F9751-F205-5946-850C-B2554244433E}" destId="{0855AEA8-AEF0-9B4E-A2F6-3B1D9414617F}" srcOrd="0" destOrd="0" presId="urn:microsoft.com/office/officeart/2005/8/layout/hierarchy2"/>
    <dgm:cxn modelId="{596490D4-FB1E-9046-AD8C-A8384C4134CE}" type="presParOf" srcId="{1BB720E2-E5FD-B04A-B214-D78BF30F3F49}" destId="{A0302469-4A3F-4F49-99CF-C6883552D245}" srcOrd="19" destOrd="0" presId="urn:microsoft.com/office/officeart/2005/8/layout/hierarchy2"/>
    <dgm:cxn modelId="{72C12E11-A262-BB4E-A99B-44F778ECB941}" type="presParOf" srcId="{A0302469-4A3F-4F49-99CF-C6883552D245}" destId="{B36B4D52-4712-F541-A390-3F7EFFA221C9}" srcOrd="0" destOrd="0" presId="urn:microsoft.com/office/officeart/2005/8/layout/hierarchy2"/>
    <dgm:cxn modelId="{61793925-FDA0-F74F-8115-BA9B9775EDF5}" type="presParOf" srcId="{A0302469-4A3F-4F49-99CF-C6883552D245}" destId="{CDDE3983-CF00-C64D-9BE4-8ACDB7ADACE8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EBA98-7D84-FF49-B7C5-2419BB2A3402}">
      <dsp:nvSpPr>
        <dsp:cNvPr id="0" name=""/>
        <dsp:cNvSpPr/>
      </dsp:nvSpPr>
      <dsp:spPr>
        <a:xfrm>
          <a:off x="1804193" y="2056733"/>
          <a:ext cx="1021556" cy="51077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Data Mining Techniques</a:t>
          </a:r>
        </a:p>
      </dsp:txBody>
      <dsp:txXfrm>
        <a:off x="1819153" y="2071693"/>
        <a:ext cx="991636" cy="480858"/>
      </dsp:txXfrm>
    </dsp:sp>
    <dsp:sp modelId="{C7C9420E-36F0-7C48-9184-71454990B975}">
      <dsp:nvSpPr>
        <dsp:cNvPr id="0" name=""/>
        <dsp:cNvSpPr/>
      </dsp:nvSpPr>
      <dsp:spPr>
        <a:xfrm rot="17382568">
          <a:off x="2588913" y="1969111"/>
          <a:ext cx="71470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714709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2928400" y="1957835"/>
        <a:ext cx="35735" cy="35735"/>
      </dsp:txXfrm>
    </dsp:sp>
    <dsp:sp modelId="{B9494FC4-4C7E-3845-BE8D-73AB813EED36}">
      <dsp:nvSpPr>
        <dsp:cNvPr id="0" name=""/>
        <dsp:cNvSpPr/>
      </dsp:nvSpPr>
      <dsp:spPr>
        <a:xfrm>
          <a:off x="3066786" y="1383895"/>
          <a:ext cx="1021556" cy="51077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Descriptive</a:t>
          </a:r>
        </a:p>
      </dsp:txBody>
      <dsp:txXfrm>
        <a:off x="3081746" y="1398855"/>
        <a:ext cx="991636" cy="480858"/>
      </dsp:txXfrm>
    </dsp:sp>
    <dsp:sp modelId="{D591411C-CFDF-9F40-98F9-A40EAED0CA8A}">
      <dsp:nvSpPr>
        <dsp:cNvPr id="0" name=""/>
        <dsp:cNvSpPr/>
      </dsp:nvSpPr>
      <dsp:spPr>
        <a:xfrm rot="18428995">
          <a:off x="3997519" y="1449931"/>
          <a:ext cx="45859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58590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4215349" y="1445058"/>
        <a:ext cx="22929" cy="22929"/>
      </dsp:txXfrm>
    </dsp:sp>
    <dsp:sp modelId="{52050A1A-B2A9-5F46-A582-77FF18EA2BEF}">
      <dsp:nvSpPr>
        <dsp:cNvPr id="0" name=""/>
        <dsp:cNvSpPr/>
      </dsp:nvSpPr>
      <dsp:spPr>
        <a:xfrm>
          <a:off x="4365286" y="1018372"/>
          <a:ext cx="1021556" cy="5107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Clustering</a:t>
          </a:r>
        </a:p>
      </dsp:txBody>
      <dsp:txXfrm>
        <a:off x="4380246" y="1033332"/>
        <a:ext cx="991636" cy="480858"/>
      </dsp:txXfrm>
    </dsp:sp>
    <dsp:sp modelId="{A7C89085-8A58-CC47-82F1-84CBB81DFAEB}">
      <dsp:nvSpPr>
        <dsp:cNvPr id="0" name=""/>
        <dsp:cNvSpPr/>
      </dsp:nvSpPr>
      <dsp:spPr>
        <a:xfrm rot="2505193">
          <a:off x="4039162" y="1761641"/>
          <a:ext cx="38727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87277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4223118" y="1758551"/>
        <a:ext cx="19363" cy="19363"/>
      </dsp:txXfrm>
    </dsp:sp>
    <dsp:sp modelId="{E5C4D153-E16F-234F-BFA3-74865A370B9F}">
      <dsp:nvSpPr>
        <dsp:cNvPr id="0" name=""/>
        <dsp:cNvSpPr/>
      </dsp:nvSpPr>
      <dsp:spPr>
        <a:xfrm>
          <a:off x="4377258" y="1641792"/>
          <a:ext cx="1021556" cy="5107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Association</a:t>
          </a:r>
        </a:p>
      </dsp:txBody>
      <dsp:txXfrm>
        <a:off x="4392218" y="1656752"/>
        <a:ext cx="991636" cy="480858"/>
      </dsp:txXfrm>
    </dsp:sp>
    <dsp:sp modelId="{55236D13-E665-D140-BD85-D5FB51BF71EF}">
      <dsp:nvSpPr>
        <dsp:cNvPr id="0" name=""/>
        <dsp:cNvSpPr/>
      </dsp:nvSpPr>
      <dsp:spPr>
        <a:xfrm rot="4134589">
          <a:off x="2611352" y="2618006"/>
          <a:ext cx="66982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69820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2929517" y="2607852"/>
        <a:ext cx="33491" cy="33491"/>
      </dsp:txXfrm>
    </dsp:sp>
    <dsp:sp modelId="{D0B8EE40-E0DA-4B47-B306-EED721F56BEC}">
      <dsp:nvSpPr>
        <dsp:cNvPr id="0" name=""/>
        <dsp:cNvSpPr/>
      </dsp:nvSpPr>
      <dsp:spPr>
        <a:xfrm>
          <a:off x="3066775" y="2681685"/>
          <a:ext cx="1021556" cy="51077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Predictive</a:t>
          </a:r>
        </a:p>
      </dsp:txBody>
      <dsp:txXfrm>
        <a:off x="3081735" y="2696645"/>
        <a:ext cx="991636" cy="480858"/>
      </dsp:txXfrm>
    </dsp:sp>
    <dsp:sp modelId="{9934A1E6-1A9F-5E48-B308-8072DFD40AC7}">
      <dsp:nvSpPr>
        <dsp:cNvPr id="0" name=""/>
        <dsp:cNvSpPr/>
      </dsp:nvSpPr>
      <dsp:spPr>
        <a:xfrm rot="179520">
          <a:off x="4088175" y="2936469"/>
          <a:ext cx="22937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29376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4197129" y="2937326"/>
        <a:ext cx="11468" cy="11468"/>
      </dsp:txXfrm>
    </dsp:sp>
    <dsp:sp modelId="{96FEB0DF-DDB2-6948-AD2A-9AC9413E915B}">
      <dsp:nvSpPr>
        <dsp:cNvPr id="0" name=""/>
        <dsp:cNvSpPr/>
      </dsp:nvSpPr>
      <dsp:spPr>
        <a:xfrm>
          <a:off x="4317395" y="2693658"/>
          <a:ext cx="1021556" cy="5107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Classification Algorithms</a:t>
          </a:r>
        </a:p>
      </dsp:txBody>
      <dsp:txXfrm>
        <a:off x="4332355" y="2708618"/>
        <a:ext cx="991636" cy="480858"/>
      </dsp:txXfrm>
    </dsp:sp>
    <dsp:sp modelId="{6B692841-28AC-CB41-9ADF-D711D46B37C6}">
      <dsp:nvSpPr>
        <dsp:cNvPr id="0" name=""/>
        <dsp:cNvSpPr/>
      </dsp:nvSpPr>
      <dsp:spPr>
        <a:xfrm rot="17163486">
          <a:off x="4335065" y="1608847"/>
          <a:ext cx="277551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775512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53434" y="1546051"/>
        <a:ext cx="138775" cy="138775"/>
      </dsp:txXfrm>
    </dsp:sp>
    <dsp:sp modelId="{2F19AFE5-0A42-FC44-9F3B-5601E98927C8}">
      <dsp:nvSpPr>
        <dsp:cNvPr id="0" name=""/>
        <dsp:cNvSpPr/>
      </dsp:nvSpPr>
      <dsp:spPr>
        <a:xfrm>
          <a:off x="6106692" y="26441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Neural Networks</a:t>
          </a:r>
        </a:p>
      </dsp:txBody>
      <dsp:txXfrm>
        <a:off x="6121652" y="41401"/>
        <a:ext cx="991636" cy="480858"/>
      </dsp:txXfrm>
    </dsp:sp>
    <dsp:sp modelId="{65BBEBF8-58E9-2443-B5B9-83E1620B1840}">
      <dsp:nvSpPr>
        <dsp:cNvPr id="0" name=""/>
        <dsp:cNvSpPr/>
      </dsp:nvSpPr>
      <dsp:spPr>
        <a:xfrm rot="17415675">
          <a:off x="4614325" y="1902544"/>
          <a:ext cx="221700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217002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67402" y="1853711"/>
        <a:ext cx="110850" cy="110850"/>
      </dsp:txXfrm>
    </dsp:sp>
    <dsp:sp modelId="{0D530ECC-2380-C447-8A65-6C7896F6EC88}">
      <dsp:nvSpPr>
        <dsp:cNvPr id="0" name=""/>
        <dsp:cNvSpPr/>
      </dsp:nvSpPr>
      <dsp:spPr>
        <a:xfrm>
          <a:off x="6106702" y="613836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Decision Tree</a:t>
          </a:r>
        </a:p>
      </dsp:txBody>
      <dsp:txXfrm>
        <a:off x="6121662" y="628796"/>
        <a:ext cx="991636" cy="480858"/>
      </dsp:txXfrm>
    </dsp:sp>
    <dsp:sp modelId="{477BD768-5D73-7146-B134-AF7F02337402}">
      <dsp:nvSpPr>
        <dsp:cNvPr id="0" name=""/>
        <dsp:cNvSpPr/>
      </dsp:nvSpPr>
      <dsp:spPr>
        <a:xfrm rot="17800438">
          <a:off x="4875054" y="2190255"/>
          <a:ext cx="168357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683573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74751" y="2154758"/>
        <a:ext cx="84178" cy="84178"/>
      </dsp:txXfrm>
    </dsp:sp>
    <dsp:sp modelId="{205A26B1-034B-1545-B3FF-6197859F6706}">
      <dsp:nvSpPr>
        <dsp:cNvPr id="0" name=""/>
        <dsp:cNvSpPr/>
      </dsp:nvSpPr>
      <dsp:spPr>
        <a:xfrm>
          <a:off x="6094730" y="1189258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Bayesian networks</a:t>
          </a:r>
        </a:p>
      </dsp:txBody>
      <dsp:txXfrm>
        <a:off x="6109690" y="1204218"/>
        <a:ext cx="991636" cy="480858"/>
      </dsp:txXfrm>
    </dsp:sp>
    <dsp:sp modelId="{50E2D054-3AC1-8F47-8D51-BEC1FF589F1B}">
      <dsp:nvSpPr>
        <dsp:cNvPr id="0" name=""/>
        <dsp:cNvSpPr/>
      </dsp:nvSpPr>
      <dsp:spPr>
        <a:xfrm rot="18478450">
          <a:off x="5106435" y="2465999"/>
          <a:ext cx="120883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208837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80633" y="2442369"/>
        <a:ext cx="60441" cy="60441"/>
      </dsp:txXfrm>
    </dsp:sp>
    <dsp:sp modelId="{637C5FF6-450A-D746-A8C4-EC18E1549A73}">
      <dsp:nvSpPr>
        <dsp:cNvPr id="0" name=""/>
        <dsp:cNvSpPr/>
      </dsp:nvSpPr>
      <dsp:spPr>
        <a:xfrm>
          <a:off x="6082757" y="1740745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Genetic Algorithm</a:t>
          </a:r>
        </a:p>
      </dsp:txBody>
      <dsp:txXfrm>
        <a:off x="6097717" y="1755705"/>
        <a:ext cx="991636" cy="480858"/>
      </dsp:txXfrm>
    </dsp:sp>
    <dsp:sp modelId="{092F0C43-DAD1-5A4F-B497-1FED512E1614}">
      <dsp:nvSpPr>
        <dsp:cNvPr id="0" name=""/>
        <dsp:cNvSpPr/>
      </dsp:nvSpPr>
      <dsp:spPr>
        <a:xfrm rot="19941782">
          <a:off x="5291054" y="2747723"/>
          <a:ext cx="83959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39599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89864" y="2733325"/>
        <a:ext cx="41979" cy="41979"/>
      </dsp:txXfrm>
    </dsp:sp>
    <dsp:sp modelId="{9FA7DB2F-BC87-744F-8609-42326AA17CE7}">
      <dsp:nvSpPr>
        <dsp:cNvPr id="0" name=""/>
        <dsp:cNvSpPr/>
      </dsp:nvSpPr>
      <dsp:spPr>
        <a:xfrm>
          <a:off x="6082757" y="2304195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Artificial Neural Network(ANN)</a:t>
          </a:r>
        </a:p>
      </dsp:txBody>
      <dsp:txXfrm>
        <a:off x="6097717" y="2319155"/>
        <a:ext cx="991636" cy="480858"/>
      </dsp:txXfrm>
    </dsp:sp>
    <dsp:sp modelId="{8C18D6CF-EE07-3F4C-8D03-B2B99B01E44B}">
      <dsp:nvSpPr>
        <dsp:cNvPr id="0" name=""/>
        <dsp:cNvSpPr/>
      </dsp:nvSpPr>
      <dsp:spPr>
        <a:xfrm rot="789946">
          <a:off x="5328912" y="3029451"/>
          <a:ext cx="76389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763894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91762" y="3016945"/>
        <a:ext cx="38194" cy="38194"/>
      </dsp:txXfrm>
    </dsp:sp>
    <dsp:sp modelId="{7488875D-57E5-4D44-8F7F-F952D0A3AEF4}">
      <dsp:nvSpPr>
        <dsp:cNvPr id="0" name=""/>
        <dsp:cNvSpPr/>
      </dsp:nvSpPr>
      <dsp:spPr>
        <a:xfrm>
          <a:off x="6082767" y="2867649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K-Nearest Neighbor</a:t>
          </a:r>
        </a:p>
      </dsp:txBody>
      <dsp:txXfrm>
        <a:off x="6097727" y="2882609"/>
        <a:ext cx="991636" cy="480858"/>
      </dsp:txXfrm>
    </dsp:sp>
    <dsp:sp modelId="{4BC6D3C6-8621-0146-84A5-A3933DE979A6}">
      <dsp:nvSpPr>
        <dsp:cNvPr id="0" name=""/>
        <dsp:cNvSpPr/>
      </dsp:nvSpPr>
      <dsp:spPr>
        <a:xfrm rot="2657110">
          <a:off x="5191345" y="3305192"/>
          <a:ext cx="103901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39017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84879" y="3285808"/>
        <a:ext cx="51950" cy="51950"/>
      </dsp:txXfrm>
    </dsp:sp>
    <dsp:sp modelId="{23C32478-ABD2-F844-934C-BAAFD84B84CA}">
      <dsp:nvSpPr>
        <dsp:cNvPr id="0" name=""/>
        <dsp:cNvSpPr/>
      </dsp:nvSpPr>
      <dsp:spPr>
        <a:xfrm>
          <a:off x="6082757" y="3419131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Naive Bayes</a:t>
          </a:r>
        </a:p>
      </dsp:txBody>
      <dsp:txXfrm>
        <a:off x="6097717" y="3434091"/>
        <a:ext cx="991636" cy="480858"/>
      </dsp:txXfrm>
    </dsp:sp>
    <dsp:sp modelId="{E179D790-3B0F-2241-BB1C-8EA3049B199C}">
      <dsp:nvSpPr>
        <dsp:cNvPr id="0" name=""/>
        <dsp:cNvSpPr/>
      </dsp:nvSpPr>
      <dsp:spPr>
        <a:xfrm rot="3610939">
          <a:off x="4968971" y="3580933"/>
          <a:ext cx="147180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471804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68078" y="3550729"/>
        <a:ext cx="73590" cy="73590"/>
      </dsp:txXfrm>
    </dsp:sp>
    <dsp:sp modelId="{7F67668A-D5A0-2640-AA81-C2A5F9B20157}">
      <dsp:nvSpPr>
        <dsp:cNvPr id="0" name=""/>
        <dsp:cNvSpPr/>
      </dsp:nvSpPr>
      <dsp:spPr>
        <a:xfrm>
          <a:off x="6070794" y="3970613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Aprori </a:t>
          </a:r>
        </a:p>
      </dsp:txBody>
      <dsp:txXfrm>
        <a:off x="6085754" y="3985573"/>
        <a:ext cx="991636" cy="480858"/>
      </dsp:txXfrm>
    </dsp:sp>
    <dsp:sp modelId="{C764F2BD-238F-234E-AADB-359DEF92E0A9}">
      <dsp:nvSpPr>
        <dsp:cNvPr id="0" name=""/>
        <dsp:cNvSpPr/>
      </dsp:nvSpPr>
      <dsp:spPr>
        <a:xfrm rot="4087351">
          <a:off x="4712787" y="3868644"/>
          <a:ext cx="19961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996133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60951" y="3825332"/>
        <a:ext cx="99806" cy="99806"/>
      </dsp:txXfrm>
    </dsp:sp>
    <dsp:sp modelId="{3027DC1B-482B-C64D-80A0-220963437C93}">
      <dsp:nvSpPr>
        <dsp:cNvPr id="0" name=""/>
        <dsp:cNvSpPr/>
      </dsp:nvSpPr>
      <dsp:spPr>
        <a:xfrm>
          <a:off x="6082757" y="4546035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K-Means</a:t>
          </a:r>
        </a:p>
      </dsp:txBody>
      <dsp:txXfrm>
        <a:off x="6097717" y="4560995"/>
        <a:ext cx="991636" cy="480858"/>
      </dsp:txXfrm>
    </dsp:sp>
    <dsp:sp modelId="{CC5F9751-F205-5946-850C-B2554244433E}">
      <dsp:nvSpPr>
        <dsp:cNvPr id="0" name=""/>
        <dsp:cNvSpPr/>
      </dsp:nvSpPr>
      <dsp:spPr>
        <a:xfrm rot="4383607">
          <a:off x="4449012" y="4143820"/>
          <a:ext cx="251171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511711" y="659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642075" y="4087619"/>
        <a:ext cx="125585" cy="125585"/>
      </dsp:txXfrm>
    </dsp:sp>
    <dsp:sp modelId="{B36B4D52-4712-F541-A390-3F7EFFA221C9}">
      <dsp:nvSpPr>
        <dsp:cNvPr id="0" name=""/>
        <dsp:cNvSpPr/>
      </dsp:nvSpPr>
      <dsp:spPr>
        <a:xfrm>
          <a:off x="6070784" y="5096389"/>
          <a:ext cx="1021556" cy="5107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Fuzzy K-NN</a:t>
          </a:r>
        </a:p>
      </dsp:txBody>
      <dsp:txXfrm>
        <a:off x="6085744" y="5111349"/>
        <a:ext cx="991636" cy="480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0201-B1F8-B746-9190-F1335FBE25F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9FC7-3560-EF4D-83FE-54FBB9AE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9FC7-3560-EF4D-83FE-54FBB9AE02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9FC7-3560-EF4D-83FE-54FBB9AE0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9FC7-3560-EF4D-83FE-54FBB9AE02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y2smile.ae/blog/data-mining-in-healthcare/" TargetMode="External"/><Relationship Id="rId3" Type="http://schemas.openxmlformats.org/officeDocument/2006/relationships/hyperlink" Target="https://archive.siam.org/meetings/sdm11/dmhm.pdf" TargetMode="External"/><Relationship Id="rId7" Type="http://schemas.openxmlformats.org/officeDocument/2006/relationships/hyperlink" Target="https://healthcareinamerica.us/how-data-mining-is-changing-health-care-27c1e9b3b372" TargetMode="External"/><Relationship Id="rId2" Type="http://schemas.openxmlformats.org/officeDocument/2006/relationships/hyperlink" Target="https://link.springer.com/article/10.1007/s10916-011-9710-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jstr.org/final-print/oct2013/Data-Mining-Applications-In-Healthcare-Sector-A-Study.pdf" TargetMode="External"/><Relationship Id="rId5" Type="http://schemas.openxmlformats.org/officeDocument/2006/relationships/hyperlink" Target="https://www.slideshare.net/osmanansari1/data-mining-healthcare-healthcare-application" TargetMode="External"/><Relationship Id="rId4" Type="http://schemas.openxmlformats.org/officeDocument/2006/relationships/hyperlink" Target="https://www.slideshare.net/healthcatalyst1/data-mining-in-healthcare-slide-share-3737209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259186" y="3659421"/>
            <a:ext cx="2147595" cy="1895900"/>
            <a:chOff x="9395426" y="3983156"/>
            <a:chExt cx="2147595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395426" y="4305987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169155" y="4370897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0" y="52561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Mining in 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Healthcare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714737" y="5187617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2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29163" y="2869061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043862" y="2970125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Benefits of Data Mining in Healthcare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88C916F5-34A5-4CCB-8F23-BCA994CA96C7}"/>
              </a:ext>
            </a:extLst>
          </p:cNvPr>
          <p:cNvGrpSpPr/>
          <p:nvPr/>
        </p:nvGrpSpPr>
        <p:grpSpPr>
          <a:xfrm>
            <a:off x="896858" y="1457984"/>
            <a:ext cx="11295142" cy="1402113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7B7240-0AF7-4DCA-BA02-DB2FC6FF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434695-C279-46E0-9EBE-B4B4F2ABF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F39D30C2-A813-4E87-BD31-547616BD575C}"/>
              </a:ext>
            </a:extLst>
          </p:cNvPr>
          <p:cNvGrpSpPr/>
          <p:nvPr/>
        </p:nvGrpSpPr>
        <p:grpSpPr>
          <a:xfrm>
            <a:off x="1278570" y="2293795"/>
            <a:ext cx="10913429" cy="1332700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5826E6-D1F7-4066-9889-A3992ABB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9916B26-88C4-4922-A4E2-E428879B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5C0E1181-EC13-4F04-8605-02EFC555D0CB}"/>
              </a:ext>
            </a:extLst>
          </p:cNvPr>
          <p:cNvGrpSpPr/>
          <p:nvPr/>
        </p:nvGrpSpPr>
        <p:grpSpPr>
          <a:xfrm>
            <a:off x="1712376" y="3036235"/>
            <a:ext cx="10479624" cy="1389099"/>
            <a:chOff x="1635672" y="3945070"/>
            <a:chExt cx="9925684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B918C9D-BEC4-41F2-A8E1-7C42E37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9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74A7F0B-3BC1-454E-B03E-F05A2285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id="{4280BBAC-8C74-4711-B3EA-4DAEBFBF6CEC}"/>
              </a:ext>
            </a:extLst>
          </p:cNvPr>
          <p:cNvGrpSpPr/>
          <p:nvPr/>
        </p:nvGrpSpPr>
        <p:grpSpPr>
          <a:xfrm>
            <a:off x="2099254" y="3844082"/>
            <a:ext cx="10092746" cy="1389099"/>
            <a:chOff x="2012116" y="4730345"/>
            <a:chExt cx="9549239" cy="1315673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45D23A2-5706-4ACF-9894-1149D510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5CD94D5-83EB-4B9E-A04A-FC20976F9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6C67DA-9DC3-405F-9BAD-901244D2D2AA}"/>
              </a:ext>
            </a:extLst>
          </p:cNvPr>
          <p:cNvSpPr txBox="1"/>
          <p:nvPr/>
        </p:nvSpPr>
        <p:spPr>
          <a:xfrm rot="18452284">
            <a:off x="985206" y="1882136"/>
            <a:ext cx="13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HELPING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71740-DBAB-4DEE-A9E2-9A3B0AA3F1CC}"/>
              </a:ext>
            </a:extLst>
          </p:cNvPr>
          <p:cNvSpPr txBox="1"/>
          <p:nvPr/>
        </p:nvSpPr>
        <p:spPr>
          <a:xfrm rot="18452284">
            <a:off x="2328508" y="51671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6A3BD-3BBA-4AA1-8D06-B07F316B4A1F}"/>
              </a:ext>
            </a:extLst>
          </p:cNvPr>
          <p:cNvSpPr txBox="1"/>
          <p:nvPr/>
        </p:nvSpPr>
        <p:spPr>
          <a:xfrm>
            <a:off x="2959739" y="1686937"/>
            <a:ext cx="67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Helping Physicians Determine the Best Course of 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26976-E659-47F7-B1F8-61B64FE9912A}"/>
              </a:ext>
            </a:extLst>
          </p:cNvPr>
          <p:cNvSpPr txBox="1"/>
          <p:nvPr/>
        </p:nvSpPr>
        <p:spPr>
          <a:xfrm>
            <a:off x="3820224" y="3269692"/>
            <a:ext cx="786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Figuring out Purchasing Behaviors of People Filling Prescriptions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BCD3C-8ACA-49D2-8C00-1CC5F81ECD06}"/>
              </a:ext>
            </a:extLst>
          </p:cNvPr>
          <p:cNvSpPr txBox="1"/>
          <p:nvPr/>
        </p:nvSpPr>
        <p:spPr>
          <a:xfrm>
            <a:off x="4183981" y="4026311"/>
            <a:ext cx="677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Improving Patient Outcomes and Safety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3A216-A2B4-452E-A8DF-BA9FC33EF49D}"/>
              </a:ext>
            </a:extLst>
          </p:cNvPr>
          <p:cNvSpPr txBox="1"/>
          <p:nvPr/>
        </p:nvSpPr>
        <p:spPr>
          <a:xfrm>
            <a:off x="4071818" y="4968881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EEDDC7-55F2-C94A-A334-7948A77EA624}"/>
              </a:ext>
            </a:extLst>
          </p:cNvPr>
          <p:cNvSpPr txBox="1"/>
          <p:nvPr/>
        </p:nvSpPr>
        <p:spPr>
          <a:xfrm rot="18452284">
            <a:off x="1251980" y="2659041"/>
            <a:ext cx="162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REDUCING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582F6-8D67-B149-AF26-0BFEAE833EEA}"/>
              </a:ext>
            </a:extLst>
          </p:cNvPr>
          <p:cNvSpPr txBox="1"/>
          <p:nvPr/>
        </p:nvSpPr>
        <p:spPr>
          <a:xfrm rot="18452284">
            <a:off x="1770322" y="3463153"/>
            <a:ext cx="14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FIGURING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D96AA-E168-C643-B8E0-81CC8268853A}"/>
              </a:ext>
            </a:extLst>
          </p:cNvPr>
          <p:cNvSpPr txBox="1"/>
          <p:nvPr/>
        </p:nvSpPr>
        <p:spPr>
          <a:xfrm rot="18452284">
            <a:off x="2040388" y="4247180"/>
            <a:ext cx="173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IMPROVING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27" name="그룹 1">
            <a:extLst>
              <a:ext uri="{FF2B5EF4-FFF2-40B4-BE49-F238E27FC236}">
                <a16:creationId xmlns:a16="http://schemas.microsoft.com/office/drawing/2014/main" id="{56F81318-A81C-E344-B538-41D0E87E95D2}"/>
              </a:ext>
            </a:extLst>
          </p:cNvPr>
          <p:cNvGrpSpPr/>
          <p:nvPr/>
        </p:nvGrpSpPr>
        <p:grpSpPr>
          <a:xfrm>
            <a:off x="2543319" y="4630289"/>
            <a:ext cx="9648681" cy="1389099"/>
            <a:chOff x="2012116" y="4730345"/>
            <a:chExt cx="9549239" cy="1315673"/>
          </a:xfrm>
          <a:solidFill>
            <a:schemeClr val="accent5"/>
          </a:solidFill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667195A3-989E-FB4F-9C27-D88309CB0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6407837B-6D5F-E648-938D-AE2BDEC0E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30" name="그룹 1">
            <a:extLst>
              <a:ext uri="{FF2B5EF4-FFF2-40B4-BE49-F238E27FC236}">
                <a16:creationId xmlns:a16="http://schemas.microsoft.com/office/drawing/2014/main" id="{D41D4D36-5704-B44F-9C63-F5B39430FF0E}"/>
              </a:ext>
            </a:extLst>
          </p:cNvPr>
          <p:cNvGrpSpPr/>
          <p:nvPr/>
        </p:nvGrpSpPr>
        <p:grpSpPr>
          <a:xfrm>
            <a:off x="2965823" y="5438137"/>
            <a:ext cx="9226177" cy="1305388"/>
            <a:chOff x="2012116" y="4730345"/>
            <a:chExt cx="9549239" cy="131567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1422E8-A082-F945-8CDD-3B079753D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3FF1B8AF-D78E-FD45-A3FE-9DF0CDEE8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14DB64B-7938-D14E-A795-B2CC15A7A2D1}"/>
              </a:ext>
            </a:extLst>
          </p:cNvPr>
          <p:cNvSpPr txBox="1"/>
          <p:nvPr/>
        </p:nvSpPr>
        <p:spPr>
          <a:xfrm rot="18452284">
            <a:off x="2457428" y="5048515"/>
            <a:ext cx="173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SPOTTING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55A66F-AF8C-5B44-BD13-CFADE0BA52EC}"/>
              </a:ext>
            </a:extLst>
          </p:cNvPr>
          <p:cNvSpPr txBox="1"/>
          <p:nvPr/>
        </p:nvSpPr>
        <p:spPr>
          <a:xfrm rot="18452284">
            <a:off x="2821185" y="5806460"/>
            <a:ext cx="173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MATCHING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3A1214-0F39-ED43-8E49-6FA8F290B326}"/>
              </a:ext>
            </a:extLst>
          </p:cNvPr>
          <p:cNvSpPr txBox="1"/>
          <p:nvPr/>
        </p:nvSpPr>
        <p:spPr>
          <a:xfrm>
            <a:off x="3383802" y="2457766"/>
            <a:ext cx="677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Reducing Instances of Unknown Drug Interactions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0BD78B-A52A-174E-BCB8-A75A053C40D2}"/>
              </a:ext>
            </a:extLst>
          </p:cNvPr>
          <p:cNvSpPr txBox="1"/>
          <p:nvPr/>
        </p:nvSpPr>
        <p:spPr>
          <a:xfrm>
            <a:off x="4498347" y="4833071"/>
            <a:ext cx="677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Spotting Factors Related to Health Insurance Fraud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08838B-D861-DD4B-BC8D-D4CF3871DC1E}"/>
              </a:ext>
            </a:extLst>
          </p:cNvPr>
          <p:cNvSpPr txBox="1"/>
          <p:nvPr/>
        </p:nvSpPr>
        <p:spPr>
          <a:xfrm>
            <a:off x="4902787" y="5654973"/>
            <a:ext cx="677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Matching Specialists to Patient Needs, etc.</a:t>
            </a:r>
          </a:p>
        </p:txBody>
      </p:sp>
    </p:spTree>
    <p:extLst>
      <p:ext uri="{BB962C8B-B14F-4D97-AF65-F5344CB8AC3E}">
        <p14:creationId xmlns:p14="http://schemas.microsoft.com/office/powerpoint/2010/main" val="53610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336" y="279956"/>
            <a:ext cx="11573197" cy="72424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Regular Pentagon 7">
            <a:extLst>
              <a:ext uri="{FF2B5EF4-FFF2-40B4-BE49-F238E27FC236}">
                <a16:creationId xmlns:a16="http://schemas.microsoft.com/office/drawing/2014/main" id="{0CCFF86A-FBFB-44F2-B475-BD702FD6746F}"/>
              </a:ext>
            </a:extLst>
          </p:cNvPr>
          <p:cNvSpPr/>
          <p:nvPr/>
        </p:nvSpPr>
        <p:spPr>
          <a:xfrm>
            <a:off x="5112925" y="2224479"/>
            <a:ext cx="1812326" cy="1694624"/>
          </a:xfrm>
          <a:prstGeom prst="pentagon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id="{06A5217B-B8F3-4916-A61A-04BF3A220DAA}"/>
              </a:ext>
            </a:extLst>
          </p:cNvPr>
          <p:cNvSpPr/>
          <p:nvPr/>
        </p:nvSpPr>
        <p:spPr>
          <a:xfrm rot="10800000">
            <a:off x="4480373" y="4231597"/>
            <a:ext cx="3231250" cy="1983371"/>
          </a:xfrm>
          <a:custGeom>
            <a:avLst/>
            <a:gdLst/>
            <a:ahLst/>
            <a:cxnLst/>
            <a:rect l="l" t="t" r="r" b="b"/>
            <a:pathLst>
              <a:path w="3231250" h="1728049">
                <a:moveTo>
                  <a:pt x="1603656" y="1728049"/>
                </a:moveTo>
                <a:lnTo>
                  <a:pt x="1361340" y="1485733"/>
                </a:lnTo>
                <a:lnTo>
                  <a:pt x="1482498" y="1485733"/>
                </a:lnTo>
                <a:lnTo>
                  <a:pt x="1482498" y="1238845"/>
                </a:lnTo>
                <a:lnTo>
                  <a:pt x="1519544" y="1238845"/>
                </a:lnTo>
                <a:cubicBezTo>
                  <a:pt x="1344853" y="1227816"/>
                  <a:pt x="1172648" y="1177063"/>
                  <a:pt x="1015740" y="1087892"/>
                </a:cubicBezTo>
                <a:lnTo>
                  <a:pt x="817941" y="1309456"/>
                </a:lnTo>
                <a:lnTo>
                  <a:pt x="908322" y="1390143"/>
                </a:lnTo>
                <a:lnTo>
                  <a:pt x="566184" y="1409531"/>
                </a:lnTo>
                <a:lnTo>
                  <a:pt x="546797" y="1067393"/>
                </a:lnTo>
                <a:lnTo>
                  <a:pt x="637178" y="1148080"/>
                </a:lnTo>
                <a:lnTo>
                  <a:pt x="815894" y="947893"/>
                </a:lnTo>
                <a:cubicBezTo>
                  <a:pt x="680789" y="835606"/>
                  <a:pt x="574092" y="695026"/>
                  <a:pt x="502445" y="537233"/>
                </a:cubicBezTo>
                <a:lnTo>
                  <a:pt x="503893" y="542638"/>
                </a:lnTo>
                <a:lnTo>
                  <a:pt x="265418" y="606537"/>
                </a:lnTo>
                <a:lnTo>
                  <a:pt x="296776" y="723567"/>
                </a:lnTo>
                <a:lnTo>
                  <a:pt x="0" y="552223"/>
                </a:lnTo>
                <a:lnTo>
                  <a:pt x="171344" y="255448"/>
                </a:lnTo>
                <a:lnTo>
                  <a:pt x="202702" y="372478"/>
                </a:lnTo>
                <a:lnTo>
                  <a:pt x="420370" y="314153"/>
                </a:lnTo>
                <a:cubicBezTo>
                  <a:pt x="394191" y="212871"/>
                  <a:pt x="381279" y="107363"/>
                  <a:pt x="382349" y="0"/>
                </a:cubicBezTo>
                <a:lnTo>
                  <a:pt x="668774" y="2854"/>
                </a:lnTo>
                <a:cubicBezTo>
                  <a:pt x="665395" y="342077"/>
                  <a:pt x="843838" y="657162"/>
                  <a:pt x="1136496" y="828730"/>
                </a:cubicBezTo>
                <a:cubicBezTo>
                  <a:pt x="1429154" y="1000297"/>
                  <a:pt x="1791255" y="1002101"/>
                  <a:pt x="2085607" y="833457"/>
                </a:cubicBezTo>
                <a:cubicBezTo>
                  <a:pt x="2379959" y="664813"/>
                  <a:pt x="2561533" y="351521"/>
                  <a:pt x="2561533" y="12281"/>
                </a:cubicBezTo>
                <a:lnTo>
                  <a:pt x="2847972" y="12281"/>
                </a:lnTo>
                <a:cubicBezTo>
                  <a:pt x="2847972" y="115358"/>
                  <a:pt x="2835103" y="216597"/>
                  <a:pt x="2809305" y="313731"/>
                </a:cubicBezTo>
                <a:lnTo>
                  <a:pt x="3028549" y="372478"/>
                </a:lnTo>
                <a:lnTo>
                  <a:pt x="3059907" y="255448"/>
                </a:lnTo>
                <a:lnTo>
                  <a:pt x="3231250" y="552223"/>
                </a:lnTo>
                <a:lnTo>
                  <a:pt x="2934475" y="723567"/>
                </a:lnTo>
                <a:lnTo>
                  <a:pt x="2965833" y="606537"/>
                </a:lnTo>
                <a:lnTo>
                  <a:pt x="2727358" y="542638"/>
                </a:lnTo>
                <a:lnTo>
                  <a:pt x="2729738" y="533756"/>
                </a:lnTo>
                <a:cubicBezTo>
                  <a:pt x="2653953" y="701088"/>
                  <a:pt x="2539292" y="849337"/>
                  <a:pt x="2393713" y="965698"/>
                </a:cubicBezTo>
                <a:lnTo>
                  <a:pt x="2549092" y="1121077"/>
                </a:lnTo>
                <a:lnTo>
                  <a:pt x="2634763" y="1035405"/>
                </a:lnTo>
                <a:lnTo>
                  <a:pt x="2634763" y="1378092"/>
                </a:lnTo>
                <a:lnTo>
                  <a:pt x="2292077" y="1378092"/>
                </a:lnTo>
                <a:lnTo>
                  <a:pt x="2377748" y="1292420"/>
                </a:lnTo>
                <a:lnTo>
                  <a:pt x="2187215" y="1101886"/>
                </a:lnTo>
                <a:cubicBezTo>
                  <a:pt x="2038736" y="1182335"/>
                  <a:pt x="1877130" y="1228109"/>
                  <a:pt x="1713346" y="1238845"/>
                </a:cubicBezTo>
                <a:lnTo>
                  <a:pt x="1724814" y="1238845"/>
                </a:lnTo>
                <a:lnTo>
                  <a:pt x="1724814" y="1485733"/>
                </a:lnTo>
                <a:lnTo>
                  <a:pt x="1845972" y="14857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gular Pentagon 9">
            <a:extLst>
              <a:ext uri="{FF2B5EF4-FFF2-40B4-BE49-F238E27FC236}">
                <a16:creationId xmlns:a16="http://schemas.microsoft.com/office/drawing/2014/main" id="{CE0ECA2F-8FD6-4F39-BFFB-BBE7C31274D6}"/>
              </a:ext>
            </a:extLst>
          </p:cNvPr>
          <p:cNvSpPr/>
          <p:nvPr/>
        </p:nvSpPr>
        <p:spPr>
          <a:xfrm rot="2400500">
            <a:off x="7075858" y="2866603"/>
            <a:ext cx="1689147" cy="1703567"/>
          </a:xfrm>
          <a:prstGeom prst="pentagon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Regular Pentagon 10">
            <a:extLst>
              <a:ext uri="{FF2B5EF4-FFF2-40B4-BE49-F238E27FC236}">
                <a16:creationId xmlns:a16="http://schemas.microsoft.com/office/drawing/2014/main" id="{39F5D8AF-B67C-4C44-B00A-3C9C86872DAB}"/>
              </a:ext>
            </a:extLst>
          </p:cNvPr>
          <p:cNvSpPr/>
          <p:nvPr/>
        </p:nvSpPr>
        <p:spPr>
          <a:xfrm rot="4800000">
            <a:off x="8166505" y="4486554"/>
            <a:ext cx="1652935" cy="1789183"/>
          </a:xfrm>
          <a:prstGeom prst="pentagon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gular Pentagon 11">
            <a:extLst>
              <a:ext uri="{FF2B5EF4-FFF2-40B4-BE49-F238E27FC236}">
                <a16:creationId xmlns:a16="http://schemas.microsoft.com/office/drawing/2014/main" id="{9C8AA14D-221E-47FE-9C18-FCF5D9B1B7D5}"/>
              </a:ext>
            </a:extLst>
          </p:cNvPr>
          <p:cNvSpPr/>
          <p:nvPr/>
        </p:nvSpPr>
        <p:spPr>
          <a:xfrm rot="19171478" flipH="1">
            <a:off x="3328698" y="2804614"/>
            <a:ext cx="1764302" cy="1799958"/>
          </a:xfrm>
          <a:prstGeom prst="pentagon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gular Pentagon 12">
            <a:extLst>
              <a:ext uri="{FF2B5EF4-FFF2-40B4-BE49-F238E27FC236}">
                <a16:creationId xmlns:a16="http://schemas.microsoft.com/office/drawing/2014/main" id="{0A7255D5-CA14-4851-B67D-82DEB02AE202}"/>
              </a:ext>
            </a:extLst>
          </p:cNvPr>
          <p:cNvSpPr/>
          <p:nvPr/>
        </p:nvSpPr>
        <p:spPr>
          <a:xfrm rot="16800000" flipH="1">
            <a:off x="2311120" y="4554251"/>
            <a:ext cx="1738464" cy="1727268"/>
          </a:xfrm>
          <a:prstGeom prst="pentagon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2DC5B0-323A-486F-9EEB-A15E96369B72}"/>
              </a:ext>
            </a:extLst>
          </p:cNvPr>
          <p:cNvGrpSpPr/>
          <p:nvPr/>
        </p:nvGrpSpPr>
        <p:grpSpPr>
          <a:xfrm>
            <a:off x="5219692" y="2734484"/>
            <a:ext cx="1958019" cy="923330"/>
            <a:chOff x="2965944" y="1660502"/>
            <a:chExt cx="1812833" cy="923330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B75E25-2CDF-4A47-958F-2DFAEEB55A39}"/>
                </a:ext>
              </a:extLst>
            </p:cNvPr>
            <p:cNvSpPr txBox="1"/>
            <p:nvPr/>
          </p:nvSpPr>
          <p:spPr>
            <a:xfrm>
              <a:off x="2965944" y="1660502"/>
              <a:ext cx="1535287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Mining Methodology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BEACFA-99E9-4AF9-80FD-F5DC78892694}"/>
                </a:ext>
              </a:extLst>
            </p:cNvPr>
            <p:cNvSpPr txBox="1"/>
            <p:nvPr/>
          </p:nvSpPr>
          <p:spPr>
            <a:xfrm>
              <a:off x="3243490" y="2171403"/>
              <a:ext cx="15352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4C81D1-83D3-42C2-A852-083679FE370F}"/>
              </a:ext>
            </a:extLst>
          </p:cNvPr>
          <p:cNvSpPr txBox="1"/>
          <p:nvPr/>
        </p:nvSpPr>
        <p:spPr>
          <a:xfrm>
            <a:off x="3603737" y="3260396"/>
            <a:ext cx="1210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Social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&amp; Security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390D35-0ABC-4553-8E4B-713D2A412B7F}"/>
              </a:ext>
            </a:extLst>
          </p:cNvPr>
          <p:cNvSpPr txBox="1"/>
          <p:nvPr/>
        </p:nvSpPr>
        <p:spPr>
          <a:xfrm>
            <a:off x="2478588" y="4913788"/>
            <a:ext cx="1613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Inter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disciplinary nature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724D0-566C-4ADF-AF9F-294DFCA371FF}"/>
              </a:ext>
            </a:extLst>
          </p:cNvPr>
          <p:cNvSpPr txBox="1"/>
          <p:nvPr/>
        </p:nvSpPr>
        <p:spPr>
          <a:xfrm>
            <a:off x="7071589" y="3471518"/>
            <a:ext cx="15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Complex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Data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DFDEC-DCCF-4E3B-A67B-4E36577F9499}"/>
              </a:ext>
            </a:extLst>
          </p:cNvPr>
          <p:cNvSpPr txBox="1"/>
          <p:nvPr/>
        </p:nvSpPr>
        <p:spPr>
          <a:xfrm>
            <a:off x="8010188" y="5111701"/>
            <a:ext cx="180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Performance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892FD-9C90-A041-BAD2-A2460D375D26}"/>
              </a:ext>
            </a:extLst>
          </p:cNvPr>
          <p:cNvSpPr txBox="1"/>
          <p:nvPr/>
        </p:nvSpPr>
        <p:spPr>
          <a:xfrm>
            <a:off x="775575" y="4913787"/>
            <a:ext cx="1811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Understanding the context of data available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47E0B-4AF1-BB4A-9489-8CB88B0639A2}"/>
              </a:ext>
            </a:extLst>
          </p:cNvPr>
          <p:cNvSpPr txBox="1"/>
          <p:nvPr/>
        </p:nvSpPr>
        <p:spPr>
          <a:xfrm>
            <a:off x="1590081" y="2431643"/>
            <a:ext cx="18117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making is done by data sharing which involves use of sensitive information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DC384-3448-A043-9B39-2AC32741D797}"/>
              </a:ext>
            </a:extLst>
          </p:cNvPr>
          <p:cNvSpPr txBox="1"/>
          <p:nvPr/>
        </p:nvSpPr>
        <p:spPr>
          <a:xfrm>
            <a:off x="9814561" y="4913787"/>
            <a:ext cx="1811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Efficiency and scalability of data mining algorithms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DFB9C-C69C-3B45-9A49-FC71AD85DA56}"/>
              </a:ext>
            </a:extLst>
          </p:cNvPr>
          <p:cNvSpPr txBox="1"/>
          <p:nvPr/>
        </p:nvSpPr>
        <p:spPr>
          <a:xfrm>
            <a:off x="8408968" y="2450413"/>
            <a:ext cx="1811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Diverse datatypes, information from multiple systems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73528D-4BE0-FA4F-9D62-775F5CB2FA2D}"/>
              </a:ext>
            </a:extLst>
          </p:cNvPr>
          <p:cNvSpPr txBox="1"/>
          <p:nvPr/>
        </p:nvSpPr>
        <p:spPr>
          <a:xfrm>
            <a:off x="4814135" y="1464854"/>
            <a:ext cx="2594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Ability of mining method in handling noise, dimensionality and versatility of the method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6CE63BD-DEDE-40E5-92BC-4F0DA6FBC919}"/>
              </a:ext>
            </a:extLst>
          </p:cNvPr>
          <p:cNvSpPr/>
          <p:nvPr/>
        </p:nvSpPr>
        <p:spPr>
          <a:xfrm>
            <a:off x="9722034" y="22290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85844A5-7D33-4263-BC91-7939D928C530}"/>
              </a:ext>
            </a:extLst>
          </p:cNvPr>
          <p:cNvSpPr/>
          <p:nvPr/>
        </p:nvSpPr>
        <p:spPr>
          <a:xfrm>
            <a:off x="9722034" y="4466313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5E9F3A09-7393-436C-9E0B-47FCADE0C4D1}"/>
              </a:ext>
            </a:extLst>
          </p:cNvPr>
          <p:cNvSpPr/>
          <p:nvPr/>
        </p:nvSpPr>
        <p:spPr>
          <a:xfrm>
            <a:off x="7392270" y="227035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6CCE03E-EA1C-4661-AEF5-29AFCC6BD2BE}"/>
              </a:ext>
            </a:extLst>
          </p:cNvPr>
          <p:cNvSpPr/>
          <p:nvPr/>
        </p:nvSpPr>
        <p:spPr>
          <a:xfrm>
            <a:off x="7391789" y="44685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E6A8D1CB-1183-4445-9430-3D3CE89C47FA}"/>
              </a:ext>
            </a:extLst>
          </p:cNvPr>
          <p:cNvSpPr/>
          <p:nvPr/>
        </p:nvSpPr>
        <p:spPr>
          <a:xfrm>
            <a:off x="5058252" y="2272915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4E8A7FA-E25E-4D08-A697-4B25B3D4F284}"/>
              </a:ext>
            </a:extLst>
          </p:cNvPr>
          <p:cNvSpPr/>
          <p:nvPr/>
        </p:nvSpPr>
        <p:spPr>
          <a:xfrm>
            <a:off x="5098544" y="44685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32966-8016-4AF3-BE0E-D04491E4A2D0}"/>
              </a:ext>
            </a:extLst>
          </p:cNvPr>
          <p:cNvSpPr txBox="1"/>
          <p:nvPr/>
        </p:nvSpPr>
        <p:spPr>
          <a:xfrm>
            <a:off x="4793732" y="1648818"/>
            <a:ext cx="19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Treatment Effectiveness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D4D56-C6AC-4D06-9029-A35FE869C28E}"/>
              </a:ext>
            </a:extLst>
          </p:cNvPr>
          <p:cNvSpPr txBox="1"/>
          <p:nvPr/>
        </p:nvSpPr>
        <p:spPr>
          <a:xfrm>
            <a:off x="5068281" y="3911089"/>
            <a:ext cx="135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 Detection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BD11E-2AD8-432E-A220-B220774E5E61}"/>
              </a:ext>
            </a:extLst>
          </p:cNvPr>
          <p:cNvSpPr txBox="1"/>
          <p:nvPr/>
        </p:nvSpPr>
        <p:spPr>
          <a:xfrm>
            <a:off x="7157851" y="3877151"/>
            <a:ext cx="198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Smarter Treatment Techniques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FA551-41B3-4D56-BBE4-750D1A100AA4}"/>
              </a:ext>
            </a:extLst>
          </p:cNvPr>
          <p:cNvSpPr txBox="1"/>
          <p:nvPr/>
        </p:nvSpPr>
        <p:spPr>
          <a:xfrm>
            <a:off x="9498842" y="3855009"/>
            <a:ext cx="172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Recognizing High Risk Patients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004EE6-06B9-496F-B215-1D0051D2DEF4}"/>
              </a:ext>
            </a:extLst>
          </p:cNvPr>
          <p:cNvGrpSpPr/>
          <p:nvPr/>
        </p:nvGrpSpPr>
        <p:grpSpPr>
          <a:xfrm>
            <a:off x="-13247" y="1773795"/>
            <a:ext cx="4130707" cy="5270065"/>
            <a:chOff x="898378" y="2610709"/>
            <a:chExt cx="2740278" cy="353104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8FF5A22-6309-432C-984A-16EC4FCFD079}"/>
                </a:ext>
              </a:extLst>
            </p:cNvPr>
            <p:cNvGrpSpPr/>
            <p:nvPr/>
          </p:nvGrpSpPr>
          <p:grpSpPr>
            <a:xfrm rot="5179347">
              <a:off x="1630799" y="2722666"/>
              <a:ext cx="2119814" cy="1895900"/>
              <a:chOff x="9423207" y="3983156"/>
              <a:chExt cx="2119814" cy="189590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ED786EB-EC7E-4AE0-B3C3-11FAC3E50D52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99E20AC-F9BE-4D3C-9ECB-27F95C9690B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B5806DA-0205-4571-A6B9-0811ECC1CFA5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1A3C684-C1C1-4914-8D59-A72841108E9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7FC43C6-750E-44FB-866B-D4E084370269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4CB187E-9062-4669-8CF3-3BFD4491F470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781CE2B-822C-4A91-B2CF-E540EF865A08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104D4C5-3BE5-40EC-9EF8-AAE979025671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C9A29DD-8188-43CD-94E1-DF945BFE33A9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CC52F52-AB1B-4C85-8C43-6DDB5A74DCCD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7F1FF0A-4BF9-4BD6-B829-600548ABB0C6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ross 112">
                  <a:extLst>
                    <a:ext uri="{FF2B5EF4-FFF2-40B4-BE49-F238E27FC236}">
                      <a16:creationId xmlns:a16="http://schemas.microsoft.com/office/drawing/2014/main" id="{8003D912-04A4-4099-B99D-BC6BD5B3765C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275EEE9-4048-4B60-B668-60219468CF36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0CB0F9D-CB5F-4057-AB82-FBA88E32F5DA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8BCCA39-D490-4D1B-9299-4523AD498AA1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EFDE57A-E55F-49A0-9228-F275B3627A9A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61BAD244-70BE-4D95-9029-1E9E35636776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3C5066A-5770-412C-9DDC-86C9A3BDA3B6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1131EAE-DEBD-4A5B-A10A-EA33FEB9993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1B28ED9-B262-4DB8-BCDF-A83C6C311999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FB6D6F3-DBC7-487C-916B-4E1E04DFA43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CD5F196-9926-420E-90FD-06F4A0BF8885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2366E07-BAF6-46E1-AF4B-6BA241CE1266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933F608-F26F-488B-BC51-4439A502B17D}"/>
                </a:ext>
              </a:extLst>
            </p:cNvPr>
            <p:cNvGrpSpPr/>
            <p:nvPr/>
          </p:nvGrpSpPr>
          <p:grpSpPr>
            <a:xfrm flipH="1">
              <a:off x="898378" y="3540367"/>
              <a:ext cx="2725552" cy="2601387"/>
              <a:chOff x="898378" y="3540367"/>
              <a:chExt cx="2725552" cy="2601387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CB2C17B-98CA-4554-8959-B900F1393699}"/>
                  </a:ext>
                </a:extLst>
              </p:cNvPr>
              <p:cNvSpPr/>
              <p:nvPr/>
            </p:nvSpPr>
            <p:spPr>
              <a:xfrm rot="19146890">
                <a:off x="898378" y="3540367"/>
                <a:ext cx="2647906" cy="2053702"/>
              </a:xfrm>
              <a:custGeom>
                <a:avLst/>
                <a:gdLst>
                  <a:gd name="connsiteX0" fmla="*/ 802501 w 2647906"/>
                  <a:gd name="connsiteY0" fmla="*/ 64780 h 2053702"/>
                  <a:gd name="connsiteX1" fmla="*/ 824412 w 2647906"/>
                  <a:gd name="connsiteY1" fmla="*/ 137612 h 2053702"/>
                  <a:gd name="connsiteX2" fmla="*/ 735907 w 2647906"/>
                  <a:gd name="connsiteY2" fmla="*/ 300638 h 2053702"/>
                  <a:gd name="connsiteX3" fmla="*/ 672970 w 2647906"/>
                  <a:gd name="connsiteY3" fmla="*/ 375812 h 2053702"/>
                  <a:gd name="connsiteX4" fmla="*/ 644123 w 2647906"/>
                  <a:gd name="connsiteY4" fmla="*/ 429134 h 2053702"/>
                  <a:gd name="connsiteX5" fmla="*/ 630356 w 2647906"/>
                  <a:gd name="connsiteY5" fmla="*/ 546704 h 2053702"/>
                  <a:gd name="connsiteX6" fmla="*/ 618992 w 2647906"/>
                  <a:gd name="connsiteY6" fmla="*/ 620349 h 2053702"/>
                  <a:gd name="connsiteX7" fmla="*/ 576379 w 2647906"/>
                  <a:gd name="connsiteY7" fmla="*/ 714318 h 2053702"/>
                  <a:gd name="connsiteX8" fmla="*/ 559114 w 2647906"/>
                  <a:gd name="connsiteY8" fmla="*/ 771355 h 2053702"/>
                  <a:gd name="connsiteX9" fmla="*/ 507760 w 2647906"/>
                  <a:gd name="connsiteY9" fmla="*/ 891329 h 2053702"/>
                  <a:gd name="connsiteX10" fmla="*/ 462960 w 2647906"/>
                  <a:gd name="connsiteY10" fmla="*/ 948802 h 2053702"/>
                  <a:gd name="connsiteX11" fmla="*/ 412480 w 2647906"/>
                  <a:gd name="connsiteY11" fmla="*/ 1078829 h 2053702"/>
                  <a:gd name="connsiteX12" fmla="*/ 403301 w 2647906"/>
                  <a:gd name="connsiteY12" fmla="*/ 1333200 h 2053702"/>
                  <a:gd name="connsiteX13" fmla="*/ 421058 w 2647906"/>
                  <a:gd name="connsiteY13" fmla="*/ 1503955 h 2053702"/>
                  <a:gd name="connsiteX14" fmla="*/ 425443 w 2647906"/>
                  <a:gd name="connsiteY14" fmla="*/ 1540797 h 2053702"/>
                  <a:gd name="connsiteX15" fmla="*/ 0 w 2647906"/>
                  <a:gd name="connsiteY15" fmla="*/ 1172459 h 2053702"/>
                  <a:gd name="connsiteX16" fmla="*/ 16659 w 2647906"/>
                  <a:gd name="connsiteY16" fmla="*/ 1116181 h 2053702"/>
                  <a:gd name="connsiteX17" fmla="*/ 118337 w 2647906"/>
                  <a:gd name="connsiteY17" fmla="*/ 780533 h 2053702"/>
                  <a:gd name="connsiteX18" fmla="*/ 209683 w 2647906"/>
                  <a:gd name="connsiteY18" fmla="*/ 463662 h 2053702"/>
                  <a:gd name="connsiteX19" fmla="*/ 259071 w 2647906"/>
                  <a:gd name="connsiteY19" fmla="*/ 293425 h 2053702"/>
                  <a:gd name="connsiteX20" fmla="*/ 276772 w 2647906"/>
                  <a:gd name="connsiteY20" fmla="*/ 205139 h 2053702"/>
                  <a:gd name="connsiteX21" fmla="*/ 329219 w 2647906"/>
                  <a:gd name="connsiteY21" fmla="*/ 137394 h 2053702"/>
                  <a:gd name="connsiteX22" fmla="*/ 512349 w 2647906"/>
                  <a:gd name="connsiteY22" fmla="*/ 41458 h 2053702"/>
                  <a:gd name="connsiteX23" fmla="*/ 578564 w 2647906"/>
                  <a:gd name="connsiteY23" fmla="*/ 3434 h 2053702"/>
                  <a:gd name="connsiteX24" fmla="*/ 598232 w 2647906"/>
                  <a:gd name="connsiteY24" fmla="*/ 2123 h 2053702"/>
                  <a:gd name="connsiteX25" fmla="*/ 603914 w 2647906"/>
                  <a:gd name="connsiteY25" fmla="*/ 16546 h 2053702"/>
                  <a:gd name="connsiteX26" fmla="*/ 614402 w 2647906"/>
                  <a:gd name="connsiteY26" fmla="*/ 153128 h 2053702"/>
                  <a:gd name="connsiteX27" fmla="*/ 624237 w 2647906"/>
                  <a:gd name="connsiteY27" fmla="*/ 147446 h 2053702"/>
                  <a:gd name="connsiteX28" fmla="*/ 710120 w 2647906"/>
                  <a:gd name="connsiteY28" fmla="*/ 63749 h 2053702"/>
                  <a:gd name="connsiteX29" fmla="*/ 779832 w 2647906"/>
                  <a:gd name="connsiteY29" fmla="*/ 50418 h 2053702"/>
                  <a:gd name="connsiteX30" fmla="*/ 802501 w 2647906"/>
                  <a:gd name="connsiteY30" fmla="*/ 64780 h 2053702"/>
                  <a:gd name="connsiteX31" fmla="*/ 2419034 w 2647906"/>
                  <a:gd name="connsiteY31" fmla="*/ 721093 h 2053702"/>
                  <a:gd name="connsiteX32" fmla="*/ 2504043 w 2647906"/>
                  <a:gd name="connsiteY32" fmla="*/ 904441 h 2053702"/>
                  <a:gd name="connsiteX33" fmla="*/ 2545782 w 2647906"/>
                  <a:gd name="connsiteY33" fmla="*/ 1068995 h 2053702"/>
                  <a:gd name="connsiteX34" fmla="*/ 2540975 w 2647906"/>
                  <a:gd name="connsiteY34" fmla="*/ 1200552 h 2053702"/>
                  <a:gd name="connsiteX35" fmla="*/ 2527207 w 2647906"/>
                  <a:gd name="connsiteY35" fmla="*/ 1309818 h 2053702"/>
                  <a:gd name="connsiteX36" fmla="*/ 2533108 w 2647906"/>
                  <a:gd name="connsiteY36" fmla="*/ 1417991 h 2053702"/>
                  <a:gd name="connsiteX37" fmla="*/ 2647906 w 2647906"/>
                  <a:gd name="connsiteY37" fmla="*/ 1623311 h 2053702"/>
                  <a:gd name="connsiteX38" fmla="*/ 2238821 w 2647906"/>
                  <a:gd name="connsiteY38" fmla="*/ 2053445 h 2053702"/>
                  <a:gd name="connsiteX39" fmla="*/ 2107487 w 2647906"/>
                  <a:gd name="connsiteY39" fmla="*/ 1625728 h 2053702"/>
                  <a:gd name="connsiteX40" fmla="*/ 1832058 w 2647906"/>
                  <a:gd name="connsiteY40" fmla="*/ 1241636 h 2053702"/>
                  <a:gd name="connsiteX41" fmla="*/ 1746394 w 2647906"/>
                  <a:gd name="connsiteY41" fmla="*/ 1095656 h 2053702"/>
                  <a:gd name="connsiteX42" fmla="*/ 1701159 w 2647906"/>
                  <a:gd name="connsiteY42" fmla="*/ 1015237 h 2053702"/>
                  <a:gd name="connsiteX43" fmla="*/ 1666849 w 2647906"/>
                  <a:gd name="connsiteY43" fmla="*/ 935910 h 2053702"/>
                  <a:gd name="connsiteX44" fmla="*/ 1618990 w 2647906"/>
                  <a:gd name="connsiteY44" fmla="*/ 854398 h 2053702"/>
                  <a:gd name="connsiteX45" fmla="*/ 1588178 w 2647906"/>
                  <a:gd name="connsiteY45" fmla="*/ 825770 h 2053702"/>
                  <a:gd name="connsiteX46" fmla="*/ 1612435 w 2647906"/>
                  <a:gd name="connsiteY46" fmla="*/ 764145 h 2053702"/>
                  <a:gd name="connsiteX47" fmla="*/ 1642592 w 2647906"/>
                  <a:gd name="connsiteY47" fmla="*/ 763488 h 2053702"/>
                  <a:gd name="connsiteX48" fmla="*/ 1691106 w 2647906"/>
                  <a:gd name="connsiteY48" fmla="*/ 775726 h 2053702"/>
                  <a:gd name="connsiteX49" fmla="*/ 1749017 w 2647906"/>
                  <a:gd name="connsiteY49" fmla="*/ 812658 h 2053702"/>
                  <a:gd name="connsiteX50" fmla="*/ 1751420 w 2647906"/>
                  <a:gd name="connsiteY50" fmla="*/ 814843 h 2053702"/>
                  <a:gd name="connsiteX51" fmla="*/ 1755354 w 2647906"/>
                  <a:gd name="connsiteY51" fmla="*/ 815280 h 2053702"/>
                  <a:gd name="connsiteX52" fmla="*/ 1638003 w 2647906"/>
                  <a:gd name="connsiteY52" fmla="*/ 354397 h 2053702"/>
                  <a:gd name="connsiteX53" fmla="*/ 1635598 w 2647906"/>
                  <a:gd name="connsiteY53" fmla="*/ 303261 h 2053702"/>
                  <a:gd name="connsiteX54" fmla="*/ 1657234 w 2647906"/>
                  <a:gd name="connsiteY54" fmla="*/ 263925 h 2053702"/>
                  <a:gd name="connsiteX55" fmla="*/ 1707714 w 2647906"/>
                  <a:gd name="connsiteY55" fmla="*/ 258243 h 2053702"/>
                  <a:gd name="connsiteX56" fmla="*/ 1784419 w 2647906"/>
                  <a:gd name="connsiteY56" fmla="*/ 306538 h 2053702"/>
                  <a:gd name="connsiteX57" fmla="*/ 1823973 w 2647906"/>
                  <a:gd name="connsiteY57" fmla="*/ 408592 h 2053702"/>
                  <a:gd name="connsiteX58" fmla="*/ 1907234 w 2647906"/>
                  <a:gd name="connsiteY58" fmla="*/ 690280 h 2053702"/>
                  <a:gd name="connsiteX59" fmla="*/ 1926465 w 2647906"/>
                  <a:gd name="connsiteY59" fmla="*/ 698148 h 2053702"/>
                  <a:gd name="connsiteX60" fmla="*/ 2046438 w 2647906"/>
                  <a:gd name="connsiteY60" fmla="*/ 694651 h 2053702"/>
                  <a:gd name="connsiteX61" fmla="*/ 2065013 w 2647906"/>
                  <a:gd name="connsiteY61" fmla="*/ 706014 h 2053702"/>
                  <a:gd name="connsiteX62" fmla="*/ 2076595 w 2647906"/>
                  <a:gd name="connsiteY62" fmla="*/ 703392 h 2053702"/>
                  <a:gd name="connsiteX63" fmla="*/ 2142155 w 2647906"/>
                  <a:gd name="connsiteY63" fmla="*/ 667553 h 2053702"/>
                  <a:gd name="connsiteX64" fmla="*/ 2230442 w 2647906"/>
                  <a:gd name="connsiteY64" fmla="*/ 696399 h 2053702"/>
                  <a:gd name="connsiteX65" fmla="*/ 2279612 w 2647906"/>
                  <a:gd name="connsiteY65" fmla="*/ 706670 h 2053702"/>
                  <a:gd name="connsiteX66" fmla="*/ 2328562 w 2647906"/>
                  <a:gd name="connsiteY66" fmla="*/ 691592 h 2053702"/>
                  <a:gd name="connsiteX67" fmla="*/ 2419034 w 2647906"/>
                  <a:gd name="connsiteY67" fmla="*/ 721093 h 205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647906" h="2053702">
                    <a:moveTo>
                      <a:pt x="802501" y="64780"/>
                    </a:moveTo>
                    <a:cubicBezTo>
                      <a:pt x="822159" y="83035"/>
                      <a:pt x="831951" y="111553"/>
                      <a:pt x="824412" y="137612"/>
                    </a:cubicBezTo>
                    <a:cubicBezTo>
                      <a:pt x="813704" y="174981"/>
                      <a:pt x="750767" y="282281"/>
                      <a:pt x="735907" y="300638"/>
                    </a:cubicBezTo>
                    <a:cubicBezTo>
                      <a:pt x="715146" y="325768"/>
                      <a:pt x="691108" y="348277"/>
                      <a:pt x="672970" y="375812"/>
                    </a:cubicBezTo>
                    <a:cubicBezTo>
                      <a:pt x="665758" y="386739"/>
                      <a:pt x="658546" y="395480"/>
                      <a:pt x="644123" y="429134"/>
                    </a:cubicBezTo>
                    <a:cubicBezTo>
                      <a:pt x="629045" y="467158"/>
                      <a:pt x="625330" y="506275"/>
                      <a:pt x="630356" y="546704"/>
                    </a:cubicBezTo>
                    <a:cubicBezTo>
                      <a:pt x="633634" y="572054"/>
                      <a:pt x="626641" y="596310"/>
                      <a:pt x="618992" y="620349"/>
                    </a:cubicBezTo>
                    <a:cubicBezTo>
                      <a:pt x="608285" y="653348"/>
                      <a:pt x="595391" y="685035"/>
                      <a:pt x="576379" y="714318"/>
                    </a:cubicBezTo>
                    <a:cubicBezTo>
                      <a:pt x="565452" y="731363"/>
                      <a:pt x="563704" y="752124"/>
                      <a:pt x="559114" y="771355"/>
                    </a:cubicBezTo>
                    <a:cubicBezTo>
                      <a:pt x="548625" y="814187"/>
                      <a:pt x="536387" y="856145"/>
                      <a:pt x="507760" y="891329"/>
                    </a:cubicBezTo>
                    <a:cubicBezTo>
                      <a:pt x="492462" y="910122"/>
                      <a:pt x="476947" y="929135"/>
                      <a:pt x="462960" y="948802"/>
                    </a:cubicBezTo>
                    <a:cubicBezTo>
                      <a:pt x="435426" y="987919"/>
                      <a:pt x="422751" y="1032937"/>
                      <a:pt x="412480" y="1078829"/>
                    </a:cubicBezTo>
                    <a:cubicBezTo>
                      <a:pt x="404395" y="1115761"/>
                      <a:pt x="399150" y="1285779"/>
                      <a:pt x="403301" y="1333200"/>
                    </a:cubicBezTo>
                    <a:cubicBezTo>
                      <a:pt x="407890" y="1384883"/>
                      <a:pt x="414447" y="1446399"/>
                      <a:pt x="421058" y="1503955"/>
                    </a:cubicBezTo>
                    <a:lnTo>
                      <a:pt x="425443" y="1540797"/>
                    </a:lnTo>
                    <a:lnTo>
                      <a:pt x="0" y="1172459"/>
                    </a:lnTo>
                    <a:lnTo>
                      <a:pt x="16659" y="1116181"/>
                    </a:lnTo>
                    <a:cubicBezTo>
                      <a:pt x="58412" y="975757"/>
                      <a:pt x="97686" y="845601"/>
                      <a:pt x="118337" y="780533"/>
                    </a:cubicBezTo>
                    <a:cubicBezTo>
                      <a:pt x="151553" y="675857"/>
                      <a:pt x="183240" y="570524"/>
                      <a:pt x="209683" y="463662"/>
                    </a:cubicBezTo>
                    <a:cubicBezTo>
                      <a:pt x="223888" y="406188"/>
                      <a:pt x="240714" y="349588"/>
                      <a:pt x="259071" y="293425"/>
                    </a:cubicBezTo>
                    <a:cubicBezTo>
                      <a:pt x="268467" y="264798"/>
                      <a:pt x="273276" y="234859"/>
                      <a:pt x="276772" y="205139"/>
                    </a:cubicBezTo>
                    <a:cubicBezTo>
                      <a:pt x="280924" y="171922"/>
                      <a:pt x="298407" y="147883"/>
                      <a:pt x="329219" y="137394"/>
                    </a:cubicBezTo>
                    <a:cubicBezTo>
                      <a:pt x="395216" y="114667"/>
                      <a:pt x="452472" y="75550"/>
                      <a:pt x="512349" y="41458"/>
                    </a:cubicBezTo>
                    <a:cubicBezTo>
                      <a:pt x="534421" y="28784"/>
                      <a:pt x="556492" y="16109"/>
                      <a:pt x="578564" y="3434"/>
                    </a:cubicBezTo>
                    <a:cubicBezTo>
                      <a:pt x="584901" y="-282"/>
                      <a:pt x="591457" y="-1374"/>
                      <a:pt x="598232" y="2123"/>
                    </a:cubicBezTo>
                    <a:cubicBezTo>
                      <a:pt x="603477" y="5620"/>
                      <a:pt x="603258" y="11082"/>
                      <a:pt x="603914" y="16546"/>
                    </a:cubicBezTo>
                    <a:cubicBezTo>
                      <a:pt x="605880" y="34466"/>
                      <a:pt x="609159" y="149195"/>
                      <a:pt x="614402" y="153128"/>
                    </a:cubicBezTo>
                    <a:cubicBezTo>
                      <a:pt x="618774" y="152910"/>
                      <a:pt x="621177" y="149413"/>
                      <a:pt x="624237" y="147446"/>
                    </a:cubicBezTo>
                    <a:cubicBezTo>
                      <a:pt x="646309" y="129745"/>
                      <a:pt x="701160" y="71616"/>
                      <a:pt x="710120" y="63749"/>
                    </a:cubicBezTo>
                    <a:cubicBezTo>
                      <a:pt x="730881" y="45829"/>
                      <a:pt x="753827" y="40147"/>
                      <a:pt x="779832" y="50418"/>
                    </a:cubicBezTo>
                    <a:cubicBezTo>
                      <a:pt x="788300" y="53751"/>
                      <a:pt x="795948" y="58695"/>
                      <a:pt x="802501" y="64780"/>
                    </a:cubicBezTo>
                    <a:close/>
                    <a:moveTo>
                      <a:pt x="2419034" y="721093"/>
                    </a:moveTo>
                    <a:cubicBezTo>
                      <a:pt x="2425371" y="728523"/>
                      <a:pt x="2486342" y="856583"/>
                      <a:pt x="2504043" y="904441"/>
                    </a:cubicBezTo>
                    <a:cubicBezTo>
                      <a:pt x="2523711" y="957763"/>
                      <a:pt x="2539227" y="1012396"/>
                      <a:pt x="2545782" y="1068995"/>
                    </a:cubicBezTo>
                    <a:cubicBezTo>
                      <a:pt x="2550809" y="1113139"/>
                      <a:pt x="2547749" y="1156846"/>
                      <a:pt x="2540975" y="1200552"/>
                    </a:cubicBezTo>
                    <a:cubicBezTo>
                      <a:pt x="2535512" y="1236828"/>
                      <a:pt x="2528737" y="1273104"/>
                      <a:pt x="2527207" y="1309818"/>
                    </a:cubicBezTo>
                    <a:cubicBezTo>
                      <a:pt x="2525678" y="1346531"/>
                      <a:pt x="2522181" y="1383026"/>
                      <a:pt x="2533108" y="1417991"/>
                    </a:cubicBezTo>
                    <a:cubicBezTo>
                      <a:pt x="2547750" y="1465631"/>
                      <a:pt x="2626271" y="1578730"/>
                      <a:pt x="2647906" y="1623311"/>
                    </a:cubicBezTo>
                    <a:cubicBezTo>
                      <a:pt x="2530422" y="1724748"/>
                      <a:pt x="2319956" y="2043116"/>
                      <a:pt x="2238821" y="2053445"/>
                    </a:cubicBezTo>
                    <a:cubicBezTo>
                      <a:pt x="2157686" y="2063775"/>
                      <a:pt x="2175281" y="1761030"/>
                      <a:pt x="2107487" y="1625728"/>
                    </a:cubicBezTo>
                    <a:cubicBezTo>
                      <a:pt x="2039693" y="1490426"/>
                      <a:pt x="1892241" y="1329981"/>
                      <a:pt x="1832058" y="1241636"/>
                    </a:cubicBezTo>
                    <a:cubicBezTo>
                      <a:pt x="1771877" y="1153291"/>
                      <a:pt x="1768248" y="1148541"/>
                      <a:pt x="1746394" y="1095656"/>
                    </a:cubicBezTo>
                    <a:cubicBezTo>
                      <a:pt x="1734812" y="1067248"/>
                      <a:pt x="1721044" y="1039494"/>
                      <a:pt x="1701159" y="1015237"/>
                    </a:cubicBezTo>
                    <a:cubicBezTo>
                      <a:pt x="1682365" y="992291"/>
                      <a:pt x="1674716" y="964100"/>
                      <a:pt x="1666849" y="935910"/>
                    </a:cubicBezTo>
                    <a:cubicBezTo>
                      <a:pt x="1658108" y="904878"/>
                      <a:pt x="1643904" y="876251"/>
                      <a:pt x="1618990" y="854398"/>
                    </a:cubicBezTo>
                    <a:cubicBezTo>
                      <a:pt x="1611342" y="850027"/>
                      <a:pt x="1591237" y="830578"/>
                      <a:pt x="1588178" y="825770"/>
                    </a:cubicBezTo>
                    <a:cubicBezTo>
                      <a:pt x="1570913" y="800202"/>
                      <a:pt x="1582277" y="771355"/>
                      <a:pt x="1612435" y="764145"/>
                    </a:cubicBezTo>
                    <a:cubicBezTo>
                      <a:pt x="1622487" y="761740"/>
                      <a:pt x="1632321" y="761303"/>
                      <a:pt x="1642592" y="763488"/>
                    </a:cubicBezTo>
                    <a:cubicBezTo>
                      <a:pt x="1658982" y="766985"/>
                      <a:pt x="1675153" y="770481"/>
                      <a:pt x="1691106" y="775726"/>
                    </a:cubicBezTo>
                    <a:cubicBezTo>
                      <a:pt x="1713614" y="783156"/>
                      <a:pt x="1733719" y="793864"/>
                      <a:pt x="1749017" y="812658"/>
                    </a:cubicBezTo>
                    <a:cubicBezTo>
                      <a:pt x="1749672" y="813532"/>
                      <a:pt x="1750546" y="814188"/>
                      <a:pt x="1751420" y="814843"/>
                    </a:cubicBezTo>
                    <a:cubicBezTo>
                      <a:pt x="1752076" y="815281"/>
                      <a:pt x="1752732" y="815499"/>
                      <a:pt x="1755354" y="815280"/>
                    </a:cubicBezTo>
                    <a:cubicBezTo>
                      <a:pt x="1742242" y="765455"/>
                      <a:pt x="1644559" y="387177"/>
                      <a:pt x="1638003" y="354397"/>
                    </a:cubicBezTo>
                    <a:cubicBezTo>
                      <a:pt x="1637129" y="346749"/>
                      <a:pt x="1635162" y="310909"/>
                      <a:pt x="1635598" y="303261"/>
                    </a:cubicBezTo>
                    <a:cubicBezTo>
                      <a:pt x="1636691" y="286652"/>
                      <a:pt x="1642810" y="273103"/>
                      <a:pt x="1657234" y="263925"/>
                    </a:cubicBezTo>
                    <a:cubicBezTo>
                      <a:pt x="1673186" y="255184"/>
                      <a:pt x="1690451" y="255839"/>
                      <a:pt x="1707714" y="258243"/>
                    </a:cubicBezTo>
                    <a:cubicBezTo>
                      <a:pt x="1739401" y="264580"/>
                      <a:pt x="1764314" y="281845"/>
                      <a:pt x="1784419" y="306538"/>
                    </a:cubicBezTo>
                    <a:cubicBezTo>
                      <a:pt x="1802339" y="328610"/>
                      <a:pt x="1813921" y="382369"/>
                      <a:pt x="1823973" y="408592"/>
                    </a:cubicBezTo>
                    <a:cubicBezTo>
                      <a:pt x="1827469" y="417771"/>
                      <a:pt x="1906797" y="688095"/>
                      <a:pt x="1907234" y="690280"/>
                    </a:cubicBezTo>
                    <a:cubicBezTo>
                      <a:pt x="1911386" y="705140"/>
                      <a:pt x="1912915" y="704266"/>
                      <a:pt x="1926465" y="698148"/>
                    </a:cubicBezTo>
                    <a:cubicBezTo>
                      <a:pt x="1965581" y="680010"/>
                      <a:pt x="2005791" y="670613"/>
                      <a:pt x="2046438" y="694651"/>
                    </a:cubicBezTo>
                    <a:cubicBezTo>
                      <a:pt x="2052776" y="698366"/>
                      <a:pt x="2059113" y="702081"/>
                      <a:pt x="2065013" y="706014"/>
                    </a:cubicBezTo>
                    <a:cubicBezTo>
                      <a:pt x="2069820" y="709293"/>
                      <a:pt x="2073536" y="709074"/>
                      <a:pt x="2076595" y="703392"/>
                    </a:cubicBezTo>
                    <a:cubicBezTo>
                      <a:pt x="2090581" y="677168"/>
                      <a:pt x="2114401" y="669082"/>
                      <a:pt x="2142155" y="667553"/>
                    </a:cubicBezTo>
                    <a:cubicBezTo>
                      <a:pt x="2175371" y="665804"/>
                      <a:pt x="2204873" y="675420"/>
                      <a:pt x="2230442" y="696399"/>
                    </a:cubicBezTo>
                    <a:cubicBezTo>
                      <a:pt x="2245302" y="708637"/>
                      <a:pt x="2261255" y="711259"/>
                      <a:pt x="2279612" y="706670"/>
                    </a:cubicBezTo>
                    <a:cubicBezTo>
                      <a:pt x="2296220" y="702518"/>
                      <a:pt x="2312391" y="696399"/>
                      <a:pt x="2328562" y="691592"/>
                    </a:cubicBezTo>
                    <a:cubicBezTo>
                      <a:pt x="2365712" y="680446"/>
                      <a:pt x="2394996" y="692903"/>
                      <a:pt x="2419034" y="721093"/>
                    </a:cubicBezTo>
                    <a:close/>
                  </a:path>
                </a:pathLst>
              </a:custGeom>
              <a:solidFill>
                <a:srgbClr val="FCD9C1"/>
              </a:solidFill>
              <a:ln w="25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212F0FB-DFBC-4FDA-9E14-951265627556}"/>
                  </a:ext>
                </a:extLst>
              </p:cNvPr>
              <p:cNvSpPr/>
              <p:nvPr/>
            </p:nvSpPr>
            <p:spPr>
              <a:xfrm rot="18494506">
                <a:off x="1301342" y="5107653"/>
                <a:ext cx="868145" cy="1200057"/>
              </a:xfrm>
              <a:custGeom>
                <a:avLst/>
                <a:gdLst>
                  <a:gd name="connsiteX0" fmla="*/ 627099 w 627402"/>
                  <a:gd name="connsiteY0" fmla="*/ 265576 h 671928"/>
                  <a:gd name="connsiteX1" fmla="*/ 622871 w 627402"/>
                  <a:gd name="connsiteY1" fmla="*/ 282230 h 671928"/>
                  <a:gd name="connsiteX2" fmla="*/ 438705 w 627402"/>
                  <a:gd name="connsiteY2" fmla="*/ 670937 h 671928"/>
                  <a:gd name="connsiteX3" fmla="*/ 438236 w 627402"/>
                  <a:gd name="connsiteY3" fmla="*/ 671928 h 671928"/>
                  <a:gd name="connsiteX4" fmla="*/ 0 w 627402"/>
                  <a:gd name="connsiteY4" fmla="*/ 115864 h 671928"/>
                  <a:gd name="connsiteX5" fmla="*/ 52443 w 627402"/>
                  <a:gd name="connsiteY5" fmla="*/ 14129 h 671928"/>
                  <a:gd name="connsiteX6" fmla="*/ 94818 w 627402"/>
                  <a:gd name="connsiteY6" fmla="*/ 9241 h 671928"/>
                  <a:gd name="connsiteX7" fmla="*/ 350695 w 627402"/>
                  <a:gd name="connsiteY7" fmla="*/ 128216 h 671928"/>
                  <a:gd name="connsiteX8" fmla="*/ 556865 w 627402"/>
                  <a:gd name="connsiteY8" fmla="*/ 223558 h 671928"/>
                  <a:gd name="connsiteX9" fmla="*/ 577237 w 627402"/>
                  <a:gd name="connsiteY9" fmla="*/ 239449 h 671928"/>
                  <a:gd name="connsiteX10" fmla="*/ 613907 w 627402"/>
                  <a:gd name="connsiteY10" fmla="*/ 255339 h 671928"/>
                  <a:gd name="connsiteX11" fmla="*/ 627099 w 627402"/>
                  <a:gd name="connsiteY11" fmla="*/ 265576 h 671928"/>
                  <a:gd name="connsiteX0" fmla="*/ 627099 w 627402"/>
                  <a:gd name="connsiteY0" fmla="*/ 265576 h 1121504"/>
                  <a:gd name="connsiteX1" fmla="*/ 622871 w 627402"/>
                  <a:gd name="connsiteY1" fmla="*/ 282230 h 1121504"/>
                  <a:gd name="connsiteX2" fmla="*/ 438705 w 627402"/>
                  <a:gd name="connsiteY2" fmla="*/ 670937 h 1121504"/>
                  <a:gd name="connsiteX3" fmla="*/ 235877 w 627402"/>
                  <a:gd name="connsiteY3" fmla="*/ 1121504 h 1121504"/>
                  <a:gd name="connsiteX4" fmla="*/ 0 w 627402"/>
                  <a:gd name="connsiteY4" fmla="*/ 115864 h 1121504"/>
                  <a:gd name="connsiteX5" fmla="*/ 52443 w 627402"/>
                  <a:gd name="connsiteY5" fmla="*/ 14129 h 1121504"/>
                  <a:gd name="connsiteX6" fmla="*/ 94818 w 627402"/>
                  <a:gd name="connsiteY6" fmla="*/ 9241 h 1121504"/>
                  <a:gd name="connsiteX7" fmla="*/ 350695 w 627402"/>
                  <a:gd name="connsiteY7" fmla="*/ 128216 h 1121504"/>
                  <a:gd name="connsiteX8" fmla="*/ 556865 w 627402"/>
                  <a:gd name="connsiteY8" fmla="*/ 223558 h 1121504"/>
                  <a:gd name="connsiteX9" fmla="*/ 577237 w 627402"/>
                  <a:gd name="connsiteY9" fmla="*/ 239449 h 1121504"/>
                  <a:gd name="connsiteX10" fmla="*/ 613907 w 627402"/>
                  <a:gd name="connsiteY10" fmla="*/ 255339 h 1121504"/>
                  <a:gd name="connsiteX11" fmla="*/ 627099 w 627402"/>
                  <a:gd name="connsiteY11" fmla="*/ 265576 h 1121504"/>
                  <a:gd name="connsiteX0" fmla="*/ 858926 w 859229"/>
                  <a:gd name="connsiteY0" fmla="*/ 265576 h 1121504"/>
                  <a:gd name="connsiteX1" fmla="*/ 854698 w 859229"/>
                  <a:gd name="connsiteY1" fmla="*/ 282230 h 1121504"/>
                  <a:gd name="connsiteX2" fmla="*/ 670532 w 859229"/>
                  <a:gd name="connsiteY2" fmla="*/ 670937 h 1121504"/>
                  <a:gd name="connsiteX3" fmla="*/ 467704 w 859229"/>
                  <a:gd name="connsiteY3" fmla="*/ 1121504 h 1121504"/>
                  <a:gd name="connsiteX4" fmla="*/ 0 w 859229"/>
                  <a:gd name="connsiteY4" fmla="*/ 518100 h 1121504"/>
                  <a:gd name="connsiteX5" fmla="*/ 284270 w 859229"/>
                  <a:gd name="connsiteY5" fmla="*/ 14129 h 1121504"/>
                  <a:gd name="connsiteX6" fmla="*/ 326645 w 859229"/>
                  <a:gd name="connsiteY6" fmla="*/ 9241 h 1121504"/>
                  <a:gd name="connsiteX7" fmla="*/ 582522 w 859229"/>
                  <a:gd name="connsiteY7" fmla="*/ 128216 h 1121504"/>
                  <a:gd name="connsiteX8" fmla="*/ 788692 w 859229"/>
                  <a:gd name="connsiteY8" fmla="*/ 223558 h 1121504"/>
                  <a:gd name="connsiteX9" fmla="*/ 809064 w 859229"/>
                  <a:gd name="connsiteY9" fmla="*/ 239449 h 1121504"/>
                  <a:gd name="connsiteX10" fmla="*/ 845734 w 859229"/>
                  <a:gd name="connsiteY10" fmla="*/ 255339 h 1121504"/>
                  <a:gd name="connsiteX11" fmla="*/ 858926 w 859229"/>
                  <a:gd name="connsiteY11" fmla="*/ 265576 h 112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9229" h="1121504">
                    <a:moveTo>
                      <a:pt x="858926" y="265576"/>
                    </a:moveTo>
                    <a:cubicBezTo>
                      <a:pt x="859995" y="269906"/>
                      <a:pt x="858161" y="275304"/>
                      <a:pt x="854698" y="282230"/>
                    </a:cubicBezTo>
                    <a:cubicBezTo>
                      <a:pt x="792765" y="411799"/>
                      <a:pt x="731649" y="541369"/>
                      <a:pt x="670532" y="670937"/>
                    </a:cubicBezTo>
                    <a:lnTo>
                      <a:pt x="467704" y="1121504"/>
                    </a:lnTo>
                    <a:lnTo>
                      <a:pt x="0" y="518100"/>
                    </a:lnTo>
                    <a:lnTo>
                      <a:pt x="284270" y="14129"/>
                    </a:lnTo>
                    <a:cubicBezTo>
                      <a:pt x="298124" y="-3798"/>
                      <a:pt x="298938" y="-3798"/>
                      <a:pt x="326645" y="9241"/>
                    </a:cubicBezTo>
                    <a:lnTo>
                      <a:pt x="582522" y="128216"/>
                    </a:lnTo>
                    <a:lnTo>
                      <a:pt x="788692" y="223558"/>
                    </a:lnTo>
                    <a:cubicBezTo>
                      <a:pt x="797249" y="227225"/>
                      <a:pt x="806212" y="229670"/>
                      <a:pt x="809064" y="239449"/>
                    </a:cubicBezTo>
                    <a:cubicBezTo>
                      <a:pt x="821288" y="244745"/>
                      <a:pt x="833103" y="251265"/>
                      <a:pt x="845734" y="255339"/>
                    </a:cubicBezTo>
                    <a:cubicBezTo>
                      <a:pt x="853883" y="257988"/>
                      <a:pt x="857856" y="261247"/>
                      <a:pt x="858926" y="26557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E52DB6F-30FF-46AF-AE71-09EE6AAFB333}"/>
                  </a:ext>
                </a:extLst>
              </p:cNvPr>
              <p:cNvSpPr/>
              <p:nvPr/>
            </p:nvSpPr>
            <p:spPr>
              <a:xfrm rot="16200000">
                <a:off x="3032248" y="4203473"/>
                <a:ext cx="777883" cy="405480"/>
              </a:xfrm>
              <a:custGeom>
                <a:avLst/>
                <a:gdLst>
                  <a:gd name="connsiteX0" fmla="*/ 777580 w 777883"/>
                  <a:gd name="connsiteY0" fmla="*/ 265577 h 405480"/>
                  <a:gd name="connsiteX1" fmla="*/ 773352 w 777883"/>
                  <a:gd name="connsiteY1" fmla="*/ 282231 h 405480"/>
                  <a:gd name="connsiteX2" fmla="*/ 714957 w 777883"/>
                  <a:gd name="connsiteY2" fmla="*/ 405480 h 405480"/>
                  <a:gd name="connsiteX3" fmla="*/ 0 w 777883"/>
                  <a:gd name="connsiteY3" fmla="*/ 405480 h 405480"/>
                  <a:gd name="connsiteX4" fmla="*/ 128362 w 777883"/>
                  <a:gd name="connsiteY4" fmla="*/ 158774 h 405480"/>
                  <a:gd name="connsiteX5" fmla="*/ 202924 w 777883"/>
                  <a:gd name="connsiteY5" fmla="*/ 14130 h 405480"/>
                  <a:gd name="connsiteX6" fmla="*/ 245299 w 777883"/>
                  <a:gd name="connsiteY6" fmla="*/ 9241 h 405480"/>
                  <a:gd name="connsiteX7" fmla="*/ 501176 w 777883"/>
                  <a:gd name="connsiteY7" fmla="*/ 128216 h 405480"/>
                  <a:gd name="connsiteX8" fmla="*/ 707346 w 777883"/>
                  <a:gd name="connsiteY8" fmla="*/ 223558 h 405480"/>
                  <a:gd name="connsiteX9" fmla="*/ 727718 w 777883"/>
                  <a:gd name="connsiteY9" fmla="*/ 239449 h 405480"/>
                  <a:gd name="connsiteX10" fmla="*/ 764388 w 777883"/>
                  <a:gd name="connsiteY10" fmla="*/ 255339 h 405480"/>
                  <a:gd name="connsiteX11" fmla="*/ 777580 w 777883"/>
                  <a:gd name="connsiteY11" fmla="*/ 265577 h 40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883" h="405480">
                    <a:moveTo>
                      <a:pt x="777580" y="265577"/>
                    </a:moveTo>
                    <a:cubicBezTo>
                      <a:pt x="778649" y="269906"/>
                      <a:pt x="776815" y="275305"/>
                      <a:pt x="773352" y="282231"/>
                    </a:cubicBezTo>
                    <a:lnTo>
                      <a:pt x="714957" y="405480"/>
                    </a:lnTo>
                    <a:lnTo>
                      <a:pt x="0" y="405480"/>
                    </a:lnTo>
                    <a:lnTo>
                      <a:pt x="128362" y="158774"/>
                    </a:lnTo>
                    <a:cubicBezTo>
                      <a:pt x="153623" y="110695"/>
                      <a:pt x="178885" y="62617"/>
                      <a:pt x="202924" y="14130"/>
                    </a:cubicBezTo>
                    <a:cubicBezTo>
                      <a:pt x="216778" y="-3799"/>
                      <a:pt x="217592" y="-3799"/>
                      <a:pt x="245299" y="9241"/>
                    </a:cubicBezTo>
                    <a:cubicBezTo>
                      <a:pt x="330863" y="48356"/>
                      <a:pt x="415612" y="89101"/>
                      <a:pt x="501176" y="128216"/>
                    </a:cubicBezTo>
                    <a:cubicBezTo>
                      <a:pt x="570035" y="159589"/>
                      <a:pt x="638487" y="192593"/>
                      <a:pt x="707346" y="223558"/>
                    </a:cubicBezTo>
                    <a:cubicBezTo>
                      <a:pt x="715902" y="227226"/>
                      <a:pt x="724866" y="229670"/>
                      <a:pt x="727718" y="239449"/>
                    </a:cubicBezTo>
                    <a:cubicBezTo>
                      <a:pt x="739942" y="244746"/>
                      <a:pt x="751757" y="251265"/>
                      <a:pt x="764388" y="255339"/>
                    </a:cubicBezTo>
                    <a:cubicBezTo>
                      <a:pt x="772537" y="257988"/>
                      <a:pt x="776510" y="261248"/>
                      <a:pt x="777580" y="26557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1C055926-8BD0-7D42-AF3A-F3D8FE3CEA97}"/>
              </a:ext>
            </a:extLst>
          </p:cNvPr>
          <p:cNvSpPr txBox="1"/>
          <p:nvPr/>
        </p:nvSpPr>
        <p:spPr>
          <a:xfrm>
            <a:off x="7157851" y="1597516"/>
            <a:ext cx="19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Healthcare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87C2208-EFC3-C748-8349-CB318CF44905}"/>
              </a:ext>
            </a:extLst>
          </p:cNvPr>
          <p:cNvSpPr txBox="1"/>
          <p:nvPr/>
        </p:nvSpPr>
        <p:spPr>
          <a:xfrm>
            <a:off x="9288252" y="1581691"/>
            <a:ext cx="214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 Relationship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01BB4F-7D1C-9342-B9C6-E71D583965CE}"/>
              </a:ext>
            </a:extLst>
          </p:cNvPr>
          <p:cNvSpPr/>
          <p:nvPr/>
        </p:nvSpPr>
        <p:spPr>
          <a:xfrm>
            <a:off x="5098545" y="2375501"/>
            <a:ext cx="13997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</a:rPr>
              <a:t>Detect the chronic disease 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nd </a:t>
            </a:r>
            <a:r>
              <a:rPr lang="en-US" sz="1400" dirty="0">
                <a:latin typeface="Times New Roman" panose="02020603050405020304" pitchFamily="18" charset="0"/>
              </a:rPr>
              <a:t>p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rioritize treatments to patients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5205F-1E57-B64D-B5D5-AA58DDD6EA6A}"/>
              </a:ext>
            </a:extLst>
          </p:cNvPr>
          <p:cNvSpPr/>
          <p:nvPr/>
        </p:nvSpPr>
        <p:spPr>
          <a:xfrm>
            <a:off x="9776048" y="4449318"/>
            <a:ext cx="14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</a:rPr>
              <a:t>Recognize the patients which require more concern as compare to other patients </a:t>
            </a: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1D68293-15A7-A249-97A7-08AB8D479A22}"/>
              </a:ext>
            </a:extLst>
          </p:cNvPr>
          <p:cNvSpPr/>
          <p:nvPr/>
        </p:nvSpPr>
        <p:spPr>
          <a:xfrm>
            <a:off x="7443347" y="2369582"/>
            <a:ext cx="13997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</a:rPr>
              <a:t>Ranking of hospitals and managing the hospital resources</a:t>
            </a: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1BEEEF7-ABEA-424E-947B-ECDE3FDC3C78}"/>
              </a:ext>
            </a:extLst>
          </p:cNvPr>
          <p:cNvSpPr/>
          <p:nvPr/>
        </p:nvSpPr>
        <p:spPr>
          <a:xfrm>
            <a:off x="9816340" y="2324702"/>
            <a:ext cx="13997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needs, preferences, behavior,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07436-E9A0-8D41-9BF8-28BF861F48FC}"/>
              </a:ext>
            </a:extLst>
          </p:cNvPr>
          <p:cNvSpPr/>
          <p:nvPr/>
        </p:nvSpPr>
        <p:spPr>
          <a:xfrm>
            <a:off x="5132375" y="4457815"/>
            <a:ext cx="14249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</a:rPr>
              <a:t>Identify improper prescriptions, irregular patterns in medical claims</a:t>
            </a: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229A0-591C-9140-8EA0-A092761F30A7}"/>
              </a:ext>
            </a:extLst>
          </p:cNvPr>
          <p:cNvSpPr/>
          <p:nvPr/>
        </p:nvSpPr>
        <p:spPr>
          <a:xfrm>
            <a:off x="7313918" y="4437471"/>
            <a:ext cx="1587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</a:rPr>
              <a:t>Analyze  effectiveness of available treatments and find which one is better  </a:t>
            </a: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Round Same Side Corner Rectangle 3">
            <a:extLst>
              <a:ext uri="{FF2B5EF4-FFF2-40B4-BE49-F238E27FC236}">
                <a16:creationId xmlns:a16="http://schemas.microsoft.com/office/drawing/2014/main" id="{AAA29006-CF0F-422C-87A4-726A04888672}"/>
              </a:ext>
            </a:extLst>
          </p:cNvPr>
          <p:cNvSpPr/>
          <p:nvPr/>
        </p:nvSpPr>
        <p:spPr>
          <a:xfrm>
            <a:off x="6416945" y="1772238"/>
            <a:ext cx="180000" cy="418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4">
            <a:extLst>
              <a:ext uri="{FF2B5EF4-FFF2-40B4-BE49-F238E27FC236}">
                <a16:creationId xmlns:a16="http://schemas.microsoft.com/office/drawing/2014/main" id="{0F153510-6274-42A2-A848-39A17B5A3E0A}"/>
              </a:ext>
            </a:extLst>
          </p:cNvPr>
          <p:cNvSpPr/>
          <p:nvPr/>
        </p:nvSpPr>
        <p:spPr>
          <a:xfrm>
            <a:off x="6223326" y="1772238"/>
            <a:ext cx="180000" cy="418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 Same Side Corner Rectangle 5">
            <a:extLst>
              <a:ext uri="{FF2B5EF4-FFF2-40B4-BE49-F238E27FC236}">
                <a16:creationId xmlns:a16="http://schemas.microsoft.com/office/drawing/2014/main" id="{9081A20E-F860-4138-941A-A46DBCF4606D}"/>
              </a:ext>
            </a:extLst>
          </p:cNvPr>
          <p:cNvSpPr/>
          <p:nvPr/>
        </p:nvSpPr>
        <p:spPr>
          <a:xfrm>
            <a:off x="5998021" y="1772238"/>
            <a:ext cx="218962" cy="418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C7778167-A72B-45F6-8B17-847F9DE0309A}"/>
              </a:ext>
            </a:extLst>
          </p:cNvPr>
          <p:cNvSpPr/>
          <p:nvPr/>
        </p:nvSpPr>
        <p:spPr>
          <a:xfrm>
            <a:off x="5772715" y="1772238"/>
            <a:ext cx="218963" cy="418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B4E92A7C-83D8-4A75-A77A-742499A0C089}"/>
              </a:ext>
            </a:extLst>
          </p:cNvPr>
          <p:cNvSpPr/>
          <p:nvPr/>
        </p:nvSpPr>
        <p:spPr>
          <a:xfrm>
            <a:off x="5547410" y="1772238"/>
            <a:ext cx="219417" cy="418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C48B2-02E9-4FDF-8B79-807E0B6E5F25}"/>
              </a:ext>
            </a:extLst>
          </p:cNvPr>
          <p:cNvSpPr/>
          <p:nvPr/>
        </p:nvSpPr>
        <p:spPr>
          <a:xfrm>
            <a:off x="6467627" y="2350261"/>
            <a:ext cx="4754407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95E1E875-94A2-461E-918A-8479336A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854" y="2354518"/>
            <a:ext cx="4081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Data collection and analysis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79F3E-DF24-4C6E-967B-3F32D4317836}"/>
              </a:ext>
            </a:extLst>
          </p:cNvPr>
          <p:cNvSpPr/>
          <p:nvPr/>
        </p:nvSpPr>
        <p:spPr>
          <a:xfrm>
            <a:off x="6225432" y="3311537"/>
            <a:ext cx="5026768" cy="461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C84A1F1D-2BB4-463D-9E16-6C067D87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49" y="3324308"/>
            <a:ext cx="4655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Automation of data mining process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5A277-2576-4D86-B127-4584218B101F}"/>
              </a:ext>
            </a:extLst>
          </p:cNvPr>
          <p:cNvSpPr/>
          <p:nvPr/>
        </p:nvSpPr>
        <p:spPr>
          <a:xfrm>
            <a:off x="964041" y="1869623"/>
            <a:ext cx="4763372" cy="480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F6155480-23A5-44F1-A1C1-4F9DD513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23" y="1869622"/>
            <a:ext cx="4545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Standardization of Clinical Vocabulary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668D-8E4C-4124-9761-234AC796D197}"/>
              </a:ext>
            </a:extLst>
          </p:cNvPr>
          <p:cNvSpPr/>
          <p:nvPr/>
        </p:nvSpPr>
        <p:spPr>
          <a:xfrm>
            <a:off x="964040" y="2830899"/>
            <a:ext cx="4972416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4B9BF8B4-3737-40FD-B0C3-1E930D49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47" y="2839412"/>
            <a:ext cx="4384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Improved Data Sharing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E5126-299F-4B00-87BD-7BFF860B0212}"/>
              </a:ext>
            </a:extLst>
          </p:cNvPr>
          <p:cNvSpPr/>
          <p:nvPr/>
        </p:nvSpPr>
        <p:spPr>
          <a:xfrm>
            <a:off x="964041" y="3792175"/>
            <a:ext cx="5148047" cy="461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B4F2B2B8-D683-4BCD-A60A-09D8503D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11" y="3809200"/>
            <a:ext cx="43098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Integrating Mining </a:t>
            </a:r>
            <a:r>
              <a:rPr lang="en-US" altLang="ko-KR" sz="2000" b="1" dirty="0">
                <a:solidFill>
                  <a:schemeClr val="bg1"/>
                </a:solidFill>
              </a:rPr>
              <a:t>Tools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24DF6DA0-69FF-4F26-BDB4-577EE2B5525C}"/>
              </a:ext>
            </a:extLst>
          </p:cNvPr>
          <p:cNvSpPr/>
          <p:nvPr/>
        </p:nvSpPr>
        <p:spPr>
          <a:xfrm>
            <a:off x="1924090" y="1879614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502E22-B6DD-4B1D-8012-C334FA35D85F}"/>
              </a:ext>
            </a:extLst>
          </p:cNvPr>
          <p:cNvSpPr txBox="1"/>
          <p:nvPr/>
        </p:nvSpPr>
        <p:spPr>
          <a:xfrm>
            <a:off x="3131769" y="1823184"/>
            <a:ext cx="6890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Better applications of the technology can be observed by overcoming the challenges in future</a:t>
            </a:r>
          </a:p>
        </p:txBody>
      </p:sp>
      <p:sp>
        <p:nvSpPr>
          <p:cNvPr id="34" name="Chevron 21">
            <a:extLst>
              <a:ext uri="{FF2B5EF4-FFF2-40B4-BE49-F238E27FC236}">
                <a16:creationId xmlns:a16="http://schemas.microsoft.com/office/drawing/2014/main" id="{C2DD8B65-E420-4451-839D-EC12672B0FAB}"/>
              </a:ext>
            </a:extLst>
          </p:cNvPr>
          <p:cNvSpPr/>
          <p:nvPr/>
        </p:nvSpPr>
        <p:spPr>
          <a:xfrm>
            <a:off x="1924090" y="3172420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5C567-3C2D-4EDD-97C1-262E0FB62C0D}"/>
              </a:ext>
            </a:extLst>
          </p:cNvPr>
          <p:cNvSpPr txBox="1"/>
          <p:nvPr/>
        </p:nvSpPr>
        <p:spPr>
          <a:xfrm>
            <a:off x="3131770" y="3172420"/>
            <a:ext cx="713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The benefits of data mining in healthcare are not restricted to only identifying the medical condition</a:t>
            </a:r>
          </a:p>
        </p:txBody>
      </p:sp>
      <p:sp>
        <p:nvSpPr>
          <p:cNvPr id="41" name="Chevron 29">
            <a:extLst>
              <a:ext uri="{FF2B5EF4-FFF2-40B4-BE49-F238E27FC236}">
                <a16:creationId xmlns:a16="http://schemas.microsoft.com/office/drawing/2014/main" id="{2B88BFF1-926B-4C3A-998B-8C65D1841783}"/>
              </a:ext>
            </a:extLst>
          </p:cNvPr>
          <p:cNvSpPr/>
          <p:nvPr/>
        </p:nvSpPr>
        <p:spPr>
          <a:xfrm>
            <a:off x="1924090" y="4616956"/>
            <a:ext cx="400199" cy="51315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C857F-D430-4925-BAF0-3EB70E2146F7}"/>
              </a:ext>
            </a:extLst>
          </p:cNvPr>
          <p:cNvSpPr txBox="1"/>
          <p:nvPr/>
        </p:nvSpPr>
        <p:spPr>
          <a:xfrm>
            <a:off x="3131769" y="4572988"/>
            <a:ext cx="7292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Although the process of applying data mining techniques on healthcare data is complex the uses can be boundless</a:t>
            </a:r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883A2021-1701-4D61-87F4-CCC20F08AAF7}"/>
              </a:ext>
            </a:extLst>
          </p:cNvPr>
          <p:cNvSpPr/>
          <p:nvPr/>
        </p:nvSpPr>
        <p:spPr>
          <a:xfrm rot="2700000">
            <a:off x="3836784" y="424397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EAD964FD-E5F1-4962-BFE1-5D26CD65FCE1}"/>
              </a:ext>
            </a:extLst>
          </p:cNvPr>
          <p:cNvSpPr>
            <a:spLocks noChangeAspect="1"/>
          </p:cNvSpPr>
          <p:nvPr/>
        </p:nvSpPr>
        <p:spPr>
          <a:xfrm>
            <a:off x="3771744" y="543365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28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5A0578-48AE-8E4E-AC2F-726AD7796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2D037-37CD-824A-A29E-89FB4652FFC8}"/>
              </a:ext>
            </a:extLst>
          </p:cNvPr>
          <p:cNvSpPr/>
          <p:nvPr/>
        </p:nvSpPr>
        <p:spPr>
          <a:xfrm>
            <a:off x="853440" y="1289227"/>
            <a:ext cx="1044854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https://link.springer.com/article/10.1007/s10916-011-9710-5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https://archive.siam.org/meetings/sdm11/dmhm.pdf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https://www.slideshare.net/healthcatalyst1/data-mining-in-healthcare-slide-share-37372090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https://www.slideshare.net/osmanansari1/data-mining-healthcare-healthcare-application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https://www.ijstr.org/final-print/oct2013/Data-Mining-Applications-In-Healthcare-Sector-A-Study.pdf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https://healthcareinamerica.us/how-data-mining-is-changing-health-care-27c1e9b3b372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https://www.way2smile.ae/blog/data-mining-in-healthcare/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1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39264-47B9-074A-8A83-C13FD4CED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360" y="914400"/>
            <a:ext cx="10204704" cy="49865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8292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46616FC4-7AA2-4FDA-B10F-D673171F0927}"/>
              </a:ext>
            </a:extLst>
          </p:cNvPr>
          <p:cNvSpPr txBox="1"/>
          <p:nvPr/>
        </p:nvSpPr>
        <p:spPr>
          <a:xfrm>
            <a:off x="4605776" y="72818"/>
            <a:ext cx="2678251" cy="9355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Outline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2190B-5BC1-46F3-8334-200CF8EC04C4}"/>
              </a:ext>
            </a:extLst>
          </p:cNvPr>
          <p:cNvSpPr/>
          <p:nvPr/>
        </p:nvSpPr>
        <p:spPr>
          <a:xfrm flipV="1">
            <a:off x="3530647" y="3417201"/>
            <a:ext cx="5515858" cy="592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8DA0F-4FC7-40AF-966F-BB147B2CB8A3}"/>
              </a:ext>
            </a:extLst>
          </p:cNvPr>
          <p:cNvSpPr/>
          <p:nvPr/>
        </p:nvSpPr>
        <p:spPr>
          <a:xfrm flipV="1">
            <a:off x="3040093" y="2647575"/>
            <a:ext cx="6381864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9C1F5-D39D-4088-94F3-C5F42C808719}"/>
              </a:ext>
            </a:extLst>
          </p:cNvPr>
          <p:cNvSpPr/>
          <p:nvPr/>
        </p:nvSpPr>
        <p:spPr>
          <a:xfrm flipV="1">
            <a:off x="3312370" y="1912786"/>
            <a:ext cx="6272566" cy="550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AD6D7-08A8-4F27-9FF3-9BC1CD579179}"/>
              </a:ext>
            </a:extLst>
          </p:cNvPr>
          <p:cNvSpPr/>
          <p:nvPr/>
        </p:nvSpPr>
        <p:spPr>
          <a:xfrm flipV="1">
            <a:off x="3040093" y="1187282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48BE8-3D28-4C17-B5AD-216FFF8A80A8}"/>
              </a:ext>
            </a:extLst>
          </p:cNvPr>
          <p:cNvSpPr txBox="1"/>
          <p:nvPr/>
        </p:nvSpPr>
        <p:spPr>
          <a:xfrm>
            <a:off x="3040093" y="1183856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A2574-4BBE-4900-8F92-9A9CC6725997}"/>
              </a:ext>
            </a:extLst>
          </p:cNvPr>
          <p:cNvSpPr txBox="1"/>
          <p:nvPr/>
        </p:nvSpPr>
        <p:spPr>
          <a:xfrm>
            <a:off x="3298324" y="1873752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78BA3-40BF-40A1-AB70-5A7572B58385}"/>
              </a:ext>
            </a:extLst>
          </p:cNvPr>
          <p:cNvSpPr txBox="1"/>
          <p:nvPr/>
        </p:nvSpPr>
        <p:spPr>
          <a:xfrm>
            <a:off x="3032388" y="2620843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E716FE-59D6-49F7-B797-7687511DCB82}"/>
              </a:ext>
            </a:extLst>
          </p:cNvPr>
          <p:cNvSpPr txBox="1"/>
          <p:nvPr/>
        </p:nvSpPr>
        <p:spPr>
          <a:xfrm>
            <a:off x="3530646" y="3395757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DDA87E-2832-417E-B4D6-2879FF612B8E}"/>
              </a:ext>
            </a:extLst>
          </p:cNvPr>
          <p:cNvSpPr txBox="1"/>
          <p:nvPr/>
        </p:nvSpPr>
        <p:spPr>
          <a:xfrm>
            <a:off x="4233865" y="1270283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B00E4-B462-4DEA-B06F-5ABCD65D3419}"/>
              </a:ext>
            </a:extLst>
          </p:cNvPr>
          <p:cNvSpPr txBox="1"/>
          <p:nvPr/>
        </p:nvSpPr>
        <p:spPr>
          <a:xfrm>
            <a:off x="4027194" y="1964676"/>
            <a:ext cx="54139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Background – Data Mining Process 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2F3C0-1614-45A7-B3CA-5233DC310C30}"/>
              </a:ext>
            </a:extLst>
          </p:cNvPr>
          <p:cNvSpPr txBox="1"/>
          <p:nvPr/>
        </p:nvSpPr>
        <p:spPr>
          <a:xfrm>
            <a:off x="4737022" y="3482802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Challenges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79136E-FF50-F644-A0D9-F4FE73178111}"/>
              </a:ext>
            </a:extLst>
          </p:cNvPr>
          <p:cNvSpPr txBox="1"/>
          <p:nvPr/>
        </p:nvSpPr>
        <p:spPr>
          <a:xfrm>
            <a:off x="4233864" y="2725524"/>
            <a:ext cx="482034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Techniques Used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2C02BC-4CFB-7441-BE67-E629C2689CAC}"/>
              </a:ext>
            </a:extLst>
          </p:cNvPr>
          <p:cNvSpPr/>
          <p:nvPr/>
        </p:nvSpPr>
        <p:spPr>
          <a:xfrm flipV="1">
            <a:off x="3040093" y="4161081"/>
            <a:ext cx="6381864" cy="592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9C4D32-9EB6-3A4B-8DA8-479BBFAE8013}"/>
              </a:ext>
            </a:extLst>
          </p:cNvPr>
          <p:cNvSpPr txBox="1"/>
          <p:nvPr/>
        </p:nvSpPr>
        <p:spPr>
          <a:xfrm>
            <a:off x="3032388" y="4134599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66E435-BD23-9B40-8490-DC37A6A557C2}"/>
              </a:ext>
            </a:extLst>
          </p:cNvPr>
          <p:cNvSpPr txBox="1"/>
          <p:nvPr/>
        </p:nvSpPr>
        <p:spPr>
          <a:xfrm>
            <a:off x="4198590" y="4218846"/>
            <a:ext cx="484791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Benefits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6A1747-DD2A-5F48-A891-F81D88B0345A}"/>
              </a:ext>
            </a:extLst>
          </p:cNvPr>
          <p:cNvSpPr/>
          <p:nvPr/>
        </p:nvSpPr>
        <p:spPr>
          <a:xfrm flipV="1">
            <a:off x="3530646" y="4899923"/>
            <a:ext cx="5515858" cy="592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9194D-9FDD-4042-B1BC-B9A9EA85B6EF}"/>
              </a:ext>
            </a:extLst>
          </p:cNvPr>
          <p:cNvSpPr txBox="1"/>
          <p:nvPr/>
        </p:nvSpPr>
        <p:spPr>
          <a:xfrm>
            <a:off x="3522941" y="4867058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0C5C3D-639A-AA47-A953-A36C5036CE5F}"/>
              </a:ext>
            </a:extLst>
          </p:cNvPr>
          <p:cNvSpPr txBox="1"/>
          <p:nvPr/>
        </p:nvSpPr>
        <p:spPr>
          <a:xfrm>
            <a:off x="4737022" y="4959390"/>
            <a:ext cx="484791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Applications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E6328D-A76E-B345-A05C-0AB5C0926755}"/>
              </a:ext>
            </a:extLst>
          </p:cNvPr>
          <p:cNvSpPr/>
          <p:nvPr/>
        </p:nvSpPr>
        <p:spPr>
          <a:xfrm flipV="1">
            <a:off x="3040093" y="5650090"/>
            <a:ext cx="6381864" cy="592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0B8CFC-DAC5-A144-93C5-5199412024CB}"/>
              </a:ext>
            </a:extLst>
          </p:cNvPr>
          <p:cNvSpPr txBox="1"/>
          <p:nvPr/>
        </p:nvSpPr>
        <p:spPr>
          <a:xfrm>
            <a:off x="4198589" y="5727174"/>
            <a:ext cx="484791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Future Direction &amp; Conclusion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F416E4-FDC1-5342-9E2F-17F9327D8894}"/>
              </a:ext>
            </a:extLst>
          </p:cNvPr>
          <p:cNvSpPr txBox="1"/>
          <p:nvPr/>
        </p:nvSpPr>
        <p:spPr>
          <a:xfrm>
            <a:off x="3032388" y="5638765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7.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21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C54B329-CFED-493A-A38E-1B88F234FF6E}"/>
              </a:ext>
            </a:extLst>
          </p:cNvPr>
          <p:cNvSpPr/>
          <p:nvPr/>
        </p:nvSpPr>
        <p:spPr>
          <a:xfrm>
            <a:off x="781707" y="1566810"/>
            <a:ext cx="787320" cy="479227"/>
          </a:xfrm>
          <a:custGeom>
            <a:avLst/>
            <a:gdLst>
              <a:gd name="connsiteX0" fmla="*/ 688470 w 1759950"/>
              <a:gd name="connsiteY0" fmla="*/ 0 h 648033"/>
              <a:gd name="connsiteX1" fmla="*/ 688470 w 1759950"/>
              <a:gd name="connsiteY1" fmla="*/ 317759 h 648033"/>
              <a:gd name="connsiteX2" fmla="*/ 1759950 w 1759950"/>
              <a:gd name="connsiteY2" fmla="*/ 317759 h 648033"/>
              <a:gd name="connsiteX3" fmla="*/ 1759950 w 1759950"/>
              <a:gd name="connsiteY3" fmla="*/ 648033 h 648033"/>
              <a:gd name="connsiteX4" fmla="*/ 0 w 1759950"/>
              <a:gd name="connsiteY4" fmla="*/ 648033 h 6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950" h="648033">
                <a:moveTo>
                  <a:pt x="688470" y="0"/>
                </a:moveTo>
                <a:lnTo>
                  <a:pt x="688470" y="317759"/>
                </a:lnTo>
                <a:lnTo>
                  <a:pt x="1759950" y="317759"/>
                </a:lnTo>
                <a:lnTo>
                  <a:pt x="1759950" y="648033"/>
                </a:lnTo>
                <a:lnTo>
                  <a:pt x="0" y="648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2B4975-6314-4CC3-B6D4-72FDD389162E}"/>
              </a:ext>
            </a:extLst>
          </p:cNvPr>
          <p:cNvSpPr txBox="1"/>
          <p:nvPr/>
        </p:nvSpPr>
        <p:spPr>
          <a:xfrm>
            <a:off x="1618243" y="1671288"/>
            <a:ext cx="467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Healthcare Industry collects enormous amounts of data.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B70BAD-3547-4767-BC20-7B75B045D48A}"/>
              </a:ext>
            </a:extLst>
          </p:cNvPr>
          <p:cNvSpPr txBox="1"/>
          <p:nvPr/>
        </p:nvSpPr>
        <p:spPr>
          <a:xfrm>
            <a:off x="1520618" y="4929261"/>
            <a:ext cx="4353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 mining can be used to extract the hidden patterns and knowledge – used as a part of Knowledge Discovery in Databases or KDD process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0F7828C-3C6B-40C4-B94A-A41C20BD4FD7}"/>
              </a:ext>
            </a:extLst>
          </p:cNvPr>
          <p:cNvSpPr/>
          <p:nvPr/>
        </p:nvSpPr>
        <p:spPr>
          <a:xfrm>
            <a:off x="733298" y="3850527"/>
            <a:ext cx="787320" cy="505003"/>
          </a:xfrm>
          <a:custGeom>
            <a:avLst/>
            <a:gdLst>
              <a:gd name="connsiteX0" fmla="*/ 688470 w 1759950"/>
              <a:gd name="connsiteY0" fmla="*/ 0 h 648033"/>
              <a:gd name="connsiteX1" fmla="*/ 688470 w 1759950"/>
              <a:gd name="connsiteY1" fmla="*/ 317759 h 648033"/>
              <a:gd name="connsiteX2" fmla="*/ 1759950 w 1759950"/>
              <a:gd name="connsiteY2" fmla="*/ 317759 h 648033"/>
              <a:gd name="connsiteX3" fmla="*/ 1759950 w 1759950"/>
              <a:gd name="connsiteY3" fmla="*/ 648033 h 648033"/>
              <a:gd name="connsiteX4" fmla="*/ 0 w 1759950"/>
              <a:gd name="connsiteY4" fmla="*/ 648033 h 6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950" h="648033">
                <a:moveTo>
                  <a:pt x="688470" y="0"/>
                </a:moveTo>
                <a:lnTo>
                  <a:pt x="688470" y="317759"/>
                </a:lnTo>
                <a:lnTo>
                  <a:pt x="1759950" y="317759"/>
                </a:lnTo>
                <a:lnTo>
                  <a:pt x="1759950" y="648033"/>
                </a:lnTo>
                <a:lnTo>
                  <a:pt x="0" y="6480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AAD28-0F2B-49D3-8E08-0CECADB94E3E}"/>
              </a:ext>
            </a:extLst>
          </p:cNvPr>
          <p:cNvSpPr txBox="1"/>
          <p:nvPr/>
        </p:nvSpPr>
        <p:spPr>
          <a:xfrm>
            <a:off x="1564403" y="3759619"/>
            <a:ext cx="447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Traditional methods fails to process and analyze bulk data because of complexity and volume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1DA0524-8482-4BF5-A5DC-451E4274F77D}"/>
              </a:ext>
            </a:extLst>
          </p:cNvPr>
          <p:cNvSpPr/>
          <p:nvPr/>
        </p:nvSpPr>
        <p:spPr>
          <a:xfrm>
            <a:off x="781707" y="2650575"/>
            <a:ext cx="787320" cy="483189"/>
          </a:xfrm>
          <a:custGeom>
            <a:avLst/>
            <a:gdLst>
              <a:gd name="connsiteX0" fmla="*/ 688470 w 1759950"/>
              <a:gd name="connsiteY0" fmla="*/ 0 h 648033"/>
              <a:gd name="connsiteX1" fmla="*/ 688470 w 1759950"/>
              <a:gd name="connsiteY1" fmla="*/ 317759 h 648033"/>
              <a:gd name="connsiteX2" fmla="*/ 1759950 w 1759950"/>
              <a:gd name="connsiteY2" fmla="*/ 317759 h 648033"/>
              <a:gd name="connsiteX3" fmla="*/ 1759950 w 1759950"/>
              <a:gd name="connsiteY3" fmla="*/ 648033 h 648033"/>
              <a:gd name="connsiteX4" fmla="*/ 0 w 1759950"/>
              <a:gd name="connsiteY4" fmla="*/ 648033 h 6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950" h="648033">
                <a:moveTo>
                  <a:pt x="688470" y="0"/>
                </a:moveTo>
                <a:lnTo>
                  <a:pt x="688470" y="317759"/>
                </a:lnTo>
                <a:lnTo>
                  <a:pt x="1759950" y="317759"/>
                </a:lnTo>
                <a:lnTo>
                  <a:pt x="1759950" y="648033"/>
                </a:lnTo>
                <a:lnTo>
                  <a:pt x="0" y="648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9C9FD09-CA6A-0B41-9020-FB78B542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94" y="1566810"/>
            <a:ext cx="5917263" cy="3989038"/>
          </a:xfrm>
          <a:prstGeom prst="rect">
            <a:avLst/>
          </a:prstGeom>
        </p:spPr>
      </p:pic>
      <p:sp>
        <p:nvSpPr>
          <p:cNvPr id="10" name="Freeform: Shape 48">
            <a:extLst>
              <a:ext uri="{FF2B5EF4-FFF2-40B4-BE49-F238E27FC236}">
                <a16:creationId xmlns:a16="http://schemas.microsoft.com/office/drawing/2014/main" id="{F0FB123B-4351-8642-BC25-5846C4C0375B}"/>
              </a:ext>
            </a:extLst>
          </p:cNvPr>
          <p:cNvSpPr/>
          <p:nvPr/>
        </p:nvSpPr>
        <p:spPr>
          <a:xfrm>
            <a:off x="733298" y="5129758"/>
            <a:ext cx="787320" cy="505003"/>
          </a:xfrm>
          <a:custGeom>
            <a:avLst/>
            <a:gdLst>
              <a:gd name="connsiteX0" fmla="*/ 688470 w 1759950"/>
              <a:gd name="connsiteY0" fmla="*/ 0 h 648033"/>
              <a:gd name="connsiteX1" fmla="*/ 688470 w 1759950"/>
              <a:gd name="connsiteY1" fmla="*/ 317759 h 648033"/>
              <a:gd name="connsiteX2" fmla="*/ 1759950 w 1759950"/>
              <a:gd name="connsiteY2" fmla="*/ 317759 h 648033"/>
              <a:gd name="connsiteX3" fmla="*/ 1759950 w 1759950"/>
              <a:gd name="connsiteY3" fmla="*/ 648033 h 648033"/>
              <a:gd name="connsiteX4" fmla="*/ 0 w 1759950"/>
              <a:gd name="connsiteY4" fmla="*/ 648033 h 6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950" h="648033">
                <a:moveTo>
                  <a:pt x="688470" y="0"/>
                </a:moveTo>
                <a:lnTo>
                  <a:pt x="688470" y="317759"/>
                </a:lnTo>
                <a:lnTo>
                  <a:pt x="1759950" y="317759"/>
                </a:lnTo>
                <a:lnTo>
                  <a:pt x="1759950" y="648033"/>
                </a:lnTo>
                <a:lnTo>
                  <a:pt x="0" y="6480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90C20-D849-B642-A72B-C949CD65EE44}"/>
              </a:ext>
            </a:extLst>
          </p:cNvPr>
          <p:cNvSpPr txBox="1"/>
          <p:nvPr/>
        </p:nvSpPr>
        <p:spPr>
          <a:xfrm>
            <a:off x="1605846" y="2734477"/>
            <a:ext cx="447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Analyzing the health system data </a:t>
            </a:r>
          </a:p>
          <a:p>
            <a:r>
              <a:rPr lang="en-US" dirty="0"/>
              <a:t>helps to improve care and reduce costs.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8150F-00C3-5642-A1F6-944155D88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Placeholder 7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8A4A4E8-0413-2B44-9CD1-BFC7FD6CE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r="3855" b="-4"/>
          <a:stretch/>
        </p:blipFill>
        <p:spPr>
          <a:xfrm>
            <a:off x="972115" y="1379510"/>
            <a:ext cx="5641848" cy="4080880"/>
          </a:xfrm>
          <a:prstGeom prst="rect">
            <a:avLst/>
          </a:prstGeom>
          <a:ln w="12700">
            <a:noFill/>
          </a:ln>
        </p:spPr>
      </p:pic>
      <p:sp>
        <p:nvSpPr>
          <p:cNvPr id="4" name="직사각형 2">
            <a:extLst>
              <a:ext uri="{FF2B5EF4-FFF2-40B4-BE49-F238E27FC236}">
                <a16:creationId xmlns:a16="http://schemas.microsoft.com/office/drawing/2014/main" id="{5F9499A0-DFF9-9741-8073-BBA8E574C796}"/>
              </a:ext>
            </a:extLst>
          </p:cNvPr>
          <p:cNvSpPr/>
          <p:nvPr/>
        </p:nvSpPr>
        <p:spPr>
          <a:xfrm>
            <a:off x="7281878" y="1234439"/>
            <a:ext cx="4123738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Data Mining?</a:t>
            </a:r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2978946A-3FF8-0047-99A0-77AE7F167714}"/>
              </a:ext>
            </a:extLst>
          </p:cNvPr>
          <p:cNvSpPr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Came into existence in the middle of 1990s.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Knowledge discovery in Databases (or KDD)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Powerful tool suitable for fetching previously unknown patterns and useful information from a huge dataset.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Its reshaping many industries, including the medical sector.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Clr>
                <a:srgbClr val="F4FB0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Clr>
                <a:srgbClr val="F4FB0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7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Knowledge Discovery Process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951648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73" y="3522688"/>
            <a:ext cx="117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Healthcare database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3001616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675" y="3873551"/>
            <a:ext cx="17191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Data cleaning and integration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5051584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801" y="3520535"/>
            <a:ext cx="18181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Data selection and  transformation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9151522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523" y="3608261"/>
            <a:ext cx="1479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Evaluation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3C8CF-0DB8-4DD8-88A8-C6244D71648B}"/>
              </a:ext>
            </a:extLst>
          </p:cNvPr>
          <p:cNvGrpSpPr/>
          <p:nvPr/>
        </p:nvGrpSpPr>
        <p:grpSpPr>
          <a:xfrm>
            <a:off x="1485158" y="2015555"/>
            <a:ext cx="2471248" cy="923330"/>
            <a:chOff x="6210997" y="1433695"/>
            <a:chExt cx="2550924" cy="656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B3E53-3C4E-4A46-B11B-5383A186E927}"/>
                </a:ext>
              </a:extLst>
            </p:cNvPr>
            <p:cNvSpPr txBox="1"/>
            <p:nvPr/>
          </p:nvSpPr>
          <p:spPr>
            <a:xfrm>
              <a:off x="6210999" y="1433695"/>
              <a:ext cx="2550922" cy="262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Collection of Data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6BCA95-CF96-414B-9847-0939F212D1E1}"/>
                </a:ext>
              </a:extLst>
            </p:cNvPr>
            <p:cNvSpPr txBox="1"/>
            <p:nvPr/>
          </p:nvSpPr>
          <p:spPr>
            <a:xfrm>
              <a:off x="6210997" y="1718343"/>
              <a:ext cx="2550922" cy="372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Ø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Physical health records</a:t>
              </a: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Electronic health records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10DC22-3E39-493C-9652-00EE4A35D7D9}"/>
              </a:ext>
            </a:extLst>
          </p:cNvPr>
          <p:cNvSpPr txBox="1"/>
          <p:nvPr/>
        </p:nvSpPr>
        <p:spPr>
          <a:xfrm>
            <a:off x="5588874" y="2019430"/>
            <a:ext cx="246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Transformation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93340-9740-451F-A704-2CDE882C52E0}"/>
              </a:ext>
            </a:extLst>
          </p:cNvPr>
          <p:cNvSpPr txBox="1"/>
          <p:nvPr/>
        </p:nvSpPr>
        <p:spPr>
          <a:xfrm>
            <a:off x="9658073" y="2017938"/>
            <a:ext cx="183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Interpretation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F5FA6-0AEC-4C0F-B664-A5F013827B94}"/>
              </a:ext>
            </a:extLst>
          </p:cNvPr>
          <p:cNvSpPr txBox="1"/>
          <p:nvPr/>
        </p:nvSpPr>
        <p:spPr>
          <a:xfrm>
            <a:off x="3525908" y="4882198"/>
            <a:ext cx="290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Preprocessing of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FADA99-2C53-4328-8FF9-8F3FA9E371F8}"/>
              </a:ext>
            </a:extLst>
          </p:cNvPr>
          <p:cNvSpPr txBox="1"/>
          <p:nvPr/>
        </p:nvSpPr>
        <p:spPr>
          <a:xfrm>
            <a:off x="7598237" y="4822057"/>
            <a:ext cx="204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Modeling Data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988922" y="2001969"/>
            <a:ext cx="432048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993952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67345" y="2001969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72374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9145768" y="2001969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9150798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2979884" y="4853215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2984912" y="4882198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7012047" y="4853215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7012895" y="4876219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7101552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885" y="3995416"/>
            <a:ext cx="14118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Data Mining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2DF9A-DF9A-8047-8038-4A1E9E306217}"/>
              </a:ext>
            </a:extLst>
          </p:cNvPr>
          <p:cNvSpPr txBox="1"/>
          <p:nvPr/>
        </p:nvSpPr>
        <p:spPr>
          <a:xfrm>
            <a:off x="3525908" y="5250445"/>
            <a:ext cx="228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Missing data, outliers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Multiple data sources</a:t>
            </a:r>
          </a:p>
        </p:txBody>
      </p:sp>
      <p:sp>
        <p:nvSpPr>
          <p:cNvPr id="41" name="Rounded Rectangle 51">
            <a:extLst>
              <a:ext uri="{FF2B5EF4-FFF2-40B4-BE49-F238E27FC236}">
                <a16:creationId xmlns:a16="http://schemas.microsoft.com/office/drawing/2014/main" id="{D0A73FB9-2A00-224C-98A1-D5A788D6621F}"/>
              </a:ext>
            </a:extLst>
          </p:cNvPr>
          <p:cNvSpPr/>
          <p:nvPr/>
        </p:nvSpPr>
        <p:spPr>
          <a:xfrm rot="16200000" flipH="1">
            <a:off x="11370930" y="350994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B76A62-7467-C249-9B18-C1060674C055}"/>
              </a:ext>
            </a:extLst>
          </p:cNvPr>
          <p:cNvSpPr txBox="1"/>
          <p:nvPr/>
        </p:nvSpPr>
        <p:spPr>
          <a:xfrm>
            <a:off x="9658075" y="2413482"/>
            <a:ext cx="246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Performance Measures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Revised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34447-DFAF-6B4E-9456-27016F90EF6A}"/>
              </a:ext>
            </a:extLst>
          </p:cNvPr>
          <p:cNvSpPr txBox="1"/>
          <p:nvPr/>
        </p:nvSpPr>
        <p:spPr>
          <a:xfrm>
            <a:off x="7533576" y="5239731"/>
            <a:ext cx="228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Identifying patterns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Algorithm's selection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3C3CB3-B2D3-F048-980D-D503D33FC18B}"/>
              </a:ext>
            </a:extLst>
          </p:cNvPr>
          <p:cNvSpPr txBox="1"/>
          <p:nvPr/>
        </p:nvSpPr>
        <p:spPr>
          <a:xfrm>
            <a:off x="5574364" y="2410113"/>
            <a:ext cx="246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Dimensionality reduction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Normalization</a:t>
            </a:r>
          </a:p>
        </p:txBody>
      </p:sp>
      <p:sp>
        <p:nvSpPr>
          <p:cNvPr id="39" name="Right Triangle 17">
            <a:extLst>
              <a:ext uri="{FF2B5EF4-FFF2-40B4-BE49-F238E27FC236}">
                <a16:creationId xmlns:a16="http://schemas.microsoft.com/office/drawing/2014/main" id="{911F42F2-E6F8-7C45-9464-ED41A8CAD3AD}"/>
              </a:ext>
            </a:extLst>
          </p:cNvPr>
          <p:cNvSpPr>
            <a:spLocks noChangeAspect="1"/>
          </p:cNvSpPr>
          <p:nvPr/>
        </p:nvSpPr>
        <p:spPr>
          <a:xfrm>
            <a:off x="290870" y="3520535"/>
            <a:ext cx="565959" cy="50454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77075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9A319-A515-2C48-9FB9-5A3E3089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Mining Techniques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A26AD5-1B66-F34B-99A8-74FE749B5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725106"/>
              </p:ext>
            </p:extLst>
          </p:nvPr>
        </p:nvGraphicFramePr>
        <p:xfrm>
          <a:off x="4271264" y="1063756"/>
          <a:ext cx="8920480" cy="697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160">
            <a:extLst>
              <a:ext uri="{FF2B5EF4-FFF2-40B4-BE49-F238E27FC236}">
                <a16:creationId xmlns:a16="http://schemas.microsoft.com/office/drawing/2014/main" id="{B5937462-787D-7745-AB1B-8C96C5E1BDCA}"/>
              </a:ext>
            </a:extLst>
          </p:cNvPr>
          <p:cNvSpPr txBox="1">
            <a:spLocks/>
          </p:cNvSpPr>
          <p:nvPr/>
        </p:nvSpPr>
        <p:spPr>
          <a:xfrm>
            <a:off x="752622" y="2378567"/>
            <a:ext cx="4419600" cy="1757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dirty="0"/>
              <a:t>Descriptive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1800" dirty="0"/>
              <a:t>	 – What happened in the past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Predictive 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1800" dirty="0"/>
              <a:t>	– What will happen in future</a:t>
            </a:r>
          </a:p>
        </p:txBody>
      </p:sp>
    </p:spTree>
    <p:extLst>
      <p:ext uri="{BB962C8B-B14F-4D97-AF65-F5344CB8AC3E}">
        <p14:creationId xmlns:p14="http://schemas.microsoft.com/office/powerpoint/2010/main" val="277821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9A319-A515-2C48-9FB9-5A3E3089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25B3C4A-B814-C54A-A7AD-F9C739316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030407"/>
              </p:ext>
            </p:extLst>
          </p:nvPr>
        </p:nvGraphicFramePr>
        <p:xfrm>
          <a:off x="1050446" y="1219200"/>
          <a:ext cx="10119362" cy="52028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4372">
                  <a:extLst>
                    <a:ext uri="{9D8B030D-6E8A-4147-A177-3AD203B41FA5}">
                      <a16:colId xmlns:a16="http://schemas.microsoft.com/office/drawing/2014/main" val="2840284569"/>
                    </a:ext>
                  </a:extLst>
                </a:gridCol>
                <a:gridCol w="2479984">
                  <a:extLst>
                    <a:ext uri="{9D8B030D-6E8A-4147-A177-3AD203B41FA5}">
                      <a16:colId xmlns:a16="http://schemas.microsoft.com/office/drawing/2014/main" val="3648298348"/>
                    </a:ext>
                  </a:extLst>
                </a:gridCol>
                <a:gridCol w="2877027">
                  <a:extLst>
                    <a:ext uri="{9D8B030D-6E8A-4147-A177-3AD203B41FA5}">
                      <a16:colId xmlns:a16="http://schemas.microsoft.com/office/drawing/2014/main" val="910630717"/>
                    </a:ext>
                  </a:extLst>
                </a:gridCol>
                <a:gridCol w="3527979">
                  <a:extLst>
                    <a:ext uri="{9D8B030D-6E8A-4147-A177-3AD203B41FA5}">
                      <a16:colId xmlns:a16="http://schemas.microsoft.com/office/drawing/2014/main" val="3577034613"/>
                    </a:ext>
                  </a:extLst>
                </a:gridCol>
              </a:tblGrid>
              <a:tr h="920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Partitioned Clustering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(e.g., K-Means)</a:t>
                      </a:r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Hierarchical Clustering</a:t>
                      </a:r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Density Based Clustering</a:t>
                      </a:r>
                    </a:p>
                    <a:p>
                      <a:endParaRPr lang="en-US" sz="1400" dirty="0"/>
                    </a:p>
                  </a:txBody>
                  <a:tcPr marL="71852" marR="71852" marT="35925" marB="35925"/>
                </a:tc>
                <a:extLst>
                  <a:ext uri="{0D108BD9-81ED-4DB2-BD59-A6C34878D82A}">
                    <a16:rowId xmlns:a16="http://schemas.microsoft.com/office/drawing/2014/main" val="3794387220"/>
                  </a:ext>
                </a:extLst>
              </a:tr>
              <a:tr h="920347">
                <a:tc>
                  <a:txBody>
                    <a:bodyPr/>
                    <a:lstStyle/>
                    <a:p>
                      <a:r>
                        <a:rPr lang="en-US" sz="1400"/>
                        <a:t>Function</a:t>
                      </a:r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Partition given ‘n’ data points into ‘k’ clusters based on similarity measure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decompose the data points either using bottom-up approach or top-down approach.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Uses DBSCAN and OPTICS to discover clusters based on the basis of density connectivity analysis</a:t>
                      </a:r>
                    </a:p>
                    <a:p>
                      <a:endParaRPr lang="en-US" sz="1400" dirty="0"/>
                    </a:p>
                  </a:txBody>
                  <a:tcPr marL="71852" marR="71852" marT="35925" marB="35925"/>
                </a:tc>
                <a:extLst>
                  <a:ext uri="{0D108BD9-81ED-4DB2-BD59-A6C34878D82A}">
                    <a16:rowId xmlns:a16="http://schemas.microsoft.com/office/drawing/2014/main" val="2962639070"/>
                  </a:ext>
                </a:extLst>
              </a:tr>
              <a:tr h="547376">
                <a:tc>
                  <a:txBody>
                    <a:bodyPr/>
                    <a:lstStyle/>
                    <a:p>
                      <a:r>
                        <a:rPr lang="en-US" sz="1400"/>
                        <a:t>Pros</a:t>
                      </a:r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Less complex method and efficient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need to define the number of clusters in advance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No need to define the number of clusters in advance and easily handle cluster with arbitrary shape</a:t>
                      </a:r>
                    </a:p>
                    <a:p>
                      <a:endParaRPr lang="en-US" sz="1400" dirty="0"/>
                    </a:p>
                  </a:txBody>
                  <a:tcPr marL="71852" marR="71852" marT="35925" marB="35925"/>
                </a:tc>
                <a:extLst>
                  <a:ext uri="{0D108BD9-81ED-4DB2-BD59-A6C34878D82A}">
                    <a16:rowId xmlns:a16="http://schemas.microsoft.com/office/drawing/2014/main" val="3168489453"/>
                  </a:ext>
                </a:extLst>
              </a:tr>
              <a:tr h="1293317">
                <a:tc>
                  <a:txBody>
                    <a:bodyPr/>
                    <a:lstStyle/>
                    <a:p>
                      <a:r>
                        <a:rPr lang="en-US" sz="1400"/>
                        <a:t>Cons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Can handle only spherical shaped cluster</a:t>
                      </a:r>
                    </a:p>
                    <a:p>
                      <a:r>
                        <a:rPr lang="en-US" sz="1400"/>
                        <a:t>- Requires number of clusters in advance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Can handle only spherical shaped cluster</a:t>
                      </a:r>
                    </a:p>
                    <a:p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Suitable for discovering cluster of arbitrary shapes and handles outliers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extLst>
                  <a:ext uri="{0D108BD9-81ED-4DB2-BD59-A6C34878D82A}">
                    <a16:rowId xmlns:a16="http://schemas.microsoft.com/office/drawing/2014/main" val="1940608260"/>
                  </a:ext>
                </a:extLst>
              </a:tr>
              <a:tr h="547376">
                <a:tc>
                  <a:txBody>
                    <a:bodyPr/>
                    <a:lstStyle/>
                    <a:p>
                      <a:r>
                        <a:rPr lang="en-US" sz="1400"/>
                        <a:t>Related work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grouping of person based on high blood pressure and cholesterol level into high risk and low risk of having heart disease.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Grouping the patients based on their length of stay in the hospital that enhance the capability of hospital resource management</a:t>
                      </a:r>
                      <a:endParaRPr lang="en-US" sz="1400" dirty="0"/>
                    </a:p>
                  </a:txBody>
                  <a:tcPr marL="71852" marR="71852" marT="35925" marB="359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Clustering of Skin Wound Image using DBSCAN</a:t>
                      </a:r>
                    </a:p>
                  </a:txBody>
                  <a:tcPr marL="71852" marR="71852" marT="35925" marB="35925"/>
                </a:tc>
                <a:extLst>
                  <a:ext uri="{0D108BD9-81ED-4DB2-BD59-A6C34878D82A}">
                    <a16:rowId xmlns:a16="http://schemas.microsoft.com/office/drawing/2014/main" val="280630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62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9A319-A515-2C48-9FB9-5A3E3089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B58BED2-F692-E24F-9D95-8CF72C12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7813" y="2042831"/>
            <a:ext cx="5290720" cy="2772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1A30D4-8778-164E-90E3-FFC3B6944B44}"/>
              </a:ext>
            </a:extLst>
          </p:cNvPr>
          <p:cNvSpPr/>
          <p:nvPr/>
        </p:nvSpPr>
        <p:spPr>
          <a:xfrm>
            <a:off x="755904" y="1689263"/>
            <a:ext cx="46817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Aims to observe frequently occurring patterns, correlations, or associations from datasets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Market basket analysis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Detects relationships among diseases, health state and symptoms 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Utah Bureau of Medicaid Fraud used Doctor’s prescriptions and treatment materials to discover hidden and useful information in order to detect fraud</a:t>
            </a:r>
          </a:p>
        </p:txBody>
      </p:sp>
    </p:spTree>
    <p:extLst>
      <p:ext uri="{BB962C8B-B14F-4D97-AF65-F5344CB8AC3E}">
        <p14:creationId xmlns:p14="http://schemas.microsoft.com/office/powerpoint/2010/main" val="1344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674781-A331-9144-97B8-1B9FD3BF7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2BBE18A-D4E1-8241-A96C-5D3532464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457484"/>
              </p:ext>
            </p:extLst>
          </p:nvPr>
        </p:nvGraphicFramePr>
        <p:xfrm>
          <a:off x="963168" y="1887003"/>
          <a:ext cx="10593720" cy="370912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2380">
                  <a:extLst>
                    <a:ext uri="{9D8B030D-6E8A-4147-A177-3AD203B41FA5}">
                      <a16:colId xmlns:a16="http://schemas.microsoft.com/office/drawing/2014/main" val="4214713578"/>
                    </a:ext>
                  </a:extLst>
                </a:gridCol>
                <a:gridCol w="2297740">
                  <a:extLst>
                    <a:ext uri="{9D8B030D-6E8A-4147-A177-3AD203B41FA5}">
                      <a16:colId xmlns:a16="http://schemas.microsoft.com/office/drawing/2014/main" val="1474286737"/>
                    </a:ext>
                  </a:extLst>
                </a:gridCol>
                <a:gridCol w="2821518">
                  <a:extLst>
                    <a:ext uri="{9D8B030D-6E8A-4147-A177-3AD203B41FA5}">
                      <a16:colId xmlns:a16="http://schemas.microsoft.com/office/drawing/2014/main" val="308243997"/>
                    </a:ext>
                  </a:extLst>
                </a:gridCol>
                <a:gridCol w="3872082">
                  <a:extLst>
                    <a:ext uri="{9D8B030D-6E8A-4147-A177-3AD203B41FA5}">
                      <a16:colId xmlns:a16="http://schemas.microsoft.com/office/drawing/2014/main" val="1390762354"/>
                    </a:ext>
                  </a:extLst>
                </a:gridCol>
              </a:tblGrid>
              <a:tr h="369913">
                <a:tc>
                  <a:txBody>
                    <a:bodyPr/>
                    <a:lstStyle/>
                    <a:p>
                      <a:r>
                        <a:rPr lang="en-US" sz="1500"/>
                        <a:t>Methods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Advantage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Disadvantage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Related Work</a:t>
                      </a:r>
                    </a:p>
                  </a:txBody>
                  <a:tcPr marL="75595" marR="75595" marT="37797" marB="37797"/>
                </a:tc>
                <a:extLst>
                  <a:ext uri="{0D108BD9-81ED-4DB2-BD59-A6C34878D82A}">
                    <a16:rowId xmlns:a16="http://schemas.microsoft.com/office/drawing/2014/main" val="3843750279"/>
                  </a:ext>
                </a:extLst>
              </a:tr>
              <a:tr h="618188">
                <a:tc>
                  <a:txBody>
                    <a:bodyPr/>
                    <a:lstStyle/>
                    <a:p>
                      <a:r>
                        <a:rPr lang="en-US" sz="1500"/>
                        <a:t>K-NN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Easy to implement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Sensitive to noise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classification of cardiovascular disease in order to generate early warning system</a:t>
                      </a:r>
                    </a:p>
                  </a:txBody>
                  <a:tcPr marL="75595" marR="75595" marT="37797" marB="37797"/>
                </a:tc>
                <a:extLst>
                  <a:ext uri="{0D108BD9-81ED-4DB2-BD59-A6C34878D82A}">
                    <a16:rowId xmlns:a16="http://schemas.microsoft.com/office/drawing/2014/main" val="475124444"/>
                  </a:ext>
                </a:extLst>
              </a:tr>
              <a:tr h="618188">
                <a:tc>
                  <a:txBody>
                    <a:bodyPr/>
                    <a:lstStyle/>
                    <a:p>
                      <a:r>
                        <a:rPr lang="en-US" sz="1500"/>
                        <a:t>Decision Tree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Handles both numerical and categorical data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Restricted to one categorical output variable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characterize skin diseases in adults and children </a:t>
                      </a:r>
                    </a:p>
                  </a:txBody>
                  <a:tcPr marL="75595" marR="75595" marT="37797" marB="37797"/>
                </a:tc>
                <a:extLst>
                  <a:ext uri="{0D108BD9-81ED-4DB2-BD59-A6C34878D82A}">
                    <a16:rowId xmlns:a16="http://schemas.microsoft.com/office/drawing/2014/main" val="2994561219"/>
                  </a:ext>
                </a:extLst>
              </a:tr>
              <a:tr h="618188">
                <a:tc>
                  <a:txBody>
                    <a:bodyPr/>
                    <a:lstStyle/>
                    <a:p>
                      <a:r>
                        <a:rPr lang="en-US" sz="1500"/>
                        <a:t>SVM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Less overfitting issues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Training process takes more time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breast cancer diagnosis using hybrid SVM based strategy</a:t>
                      </a:r>
                    </a:p>
                  </a:txBody>
                  <a:tcPr marL="75595" marR="75595" marT="37797" marB="37797"/>
                </a:tc>
                <a:extLst>
                  <a:ext uri="{0D108BD9-81ED-4DB2-BD59-A6C34878D82A}">
                    <a16:rowId xmlns:a16="http://schemas.microsoft.com/office/drawing/2014/main" val="1518725192"/>
                  </a:ext>
                </a:extLst>
              </a:tr>
              <a:tr h="618188">
                <a:tc>
                  <a:txBody>
                    <a:bodyPr/>
                    <a:lstStyle/>
                    <a:p>
                      <a:r>
                        <a:rPr lang="en-US" sz="1500"/>
                        <a:t>Neural Network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Able to handle noisy data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Overfitting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analyzing chest diseases using ANN</a:t>
                      </a:r>
                    </a:p>
                  </a:txBody>
                  <a:tcPr marL="75595" marR="75595" marT="37797" marB="37797"/>
                </a:tc>
                <a:extLst>
                  <a:ext uri="{0D108BD9-81ED-4DB2-BD59-A6C34878D82A}">
                    <a16:rowId xmlns:a16="http://schemas.microsoft.com/office/drawing/2014/main" val="385424417"/>
                  </a:ext>
                </a:extLst>
              </a:tr>
              <a:tr h="866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Bayesian Belief Network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Better accuracy for Huge datasets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Dependency among variables leads to inaccurate results</a:t>
                      </a:r>
                    </a:p>
                  </a:txBody>
                  <a:tcPr marL="75595" marR="75595" marT="37797" marB="3779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analyze the psychiatric patient data using BBN in making significant decision regarding patient health s</a:t>
                      </a:r>
                    </a:p>
                  </a:txBody>
                  <a:tcPr marL="75595" marR="75595" marT="37797" marB="37797"/>
                </a:tc>
                <a:extLst>
                  <a:ext uri="{0D108BD9-81ED-4DB2-BD59-A6C34878D82A}">
                    <a16:rowId xmlns:a16="http://schemas.microsoft.com/office/drawing/2014/main" val="348852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5596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954</Words>
  <Application>Microsoft Macintosh PowerPoint</Application>
  <PresentationFormat>Widescreen</PresentationFormat>
  <Paragraphs>204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 Chancery</vt:lpstr>
      <vt:lpstr>Apple Chancery</vt:lpstr>
      <vt:lpstr>Arial</vt:lpstr>
      <vt:lpstr>Calibri</vt:lpstr>
      <vt:lpstr>Calibri Light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Koka, Venkata Sowjanya</cp:lastModifiedBy>
  <cp:revision>119</cp:revision>
  <dcterms:created xsi:type="dcterms:W3CDTF">2020-01-20T05:08:25Z</dcterms:created>
  <dcterms:modified xsi:type="dcterms:W3CDTF">2021-10-25T17:48:26Z</dcterms:modified>
</cp:coreProperties>
</file>