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3" d="100"/>
          <a:sy n="63" d="100"/>
        </p:scale>
        <p:origin x="84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7C692-3AFC-490A-BC9C-432FC6AA0D8B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49256-9C5E-49D5-88C7-DB5DDBBFA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6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49256-9C5E-49D5-88C7-DB5DDBBFAD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9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dd06a15-2dee-4c1c-af20-dc2792ab2f67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5451009" y="303717"/>
            <a:ext cx="6314017" cy="189166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rPr>
              <a:t>Global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rPr>
              <a:t>Electronics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eorgia" panose="02040502050405020303" pitchFamily="18" charset="0"/>
              </a:rPr>
              <a:t>Insights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13589" y="5498530"/>
            <a:ext cx="486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Presented By-</a:t>
            </a:r>
          </a:p>
          <a:p>
            <a:pPr lvl="1"/>
            <a:r>
              <a:rPr lang="en-US" dirty="0" err="1" smtClean="0">
                <a:latin typeface="Georgia" panose="02040502050405020303" pitchFamily="18" charset="0"/>
              </a:rPr>
              <a:t>VenkataSubramanian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Sriganesh</a:t>
            </a:r>
            <a:endParaRPr lang="en-US" dirty="0" smtClean="0">
              <a:latin typeface="Georgia" panose="02040502050405020303" pitchFamily="18" charset="0"/>
            </a:endParaRPr>
          </a:p>
          <a:p>
            <a:pPr lvl="1"/>
            <a:r>
              <a:rPr lang="en-US" dirty="0" smtClean="0">
                <a:latin typeface="Georgia" panose="02040502050405020303" pitchFamily="18" charset="0"/>
              </a:rPr>
              <a:t>Batch Code: MD112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rd ,stackedAreaChart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lineStackedColumnCombo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48" r="1" b="-222"/>
          <a:stretch/>
        </p:blipFill>
        <p:spPr>
          <a:xfrm>
            <a:off x="30481" y="0"/>
            <a:ext cx="12255804" cy="6873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line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Data Dictionaries Used: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9160" y="1507808"/>
            <a:ext cx="9845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Customers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 panose="02040502050405020303" pitchFamily="18" charset="0"/>
              </a:rPr>
              <a:t>CustomerKey</a:t>
            </a:r>
            <a:r>
              <a:rPr lang="en-US" dirty="0" smtClean="0">
                <a:latin typeface="Georgia" panose="02040502050405020303" pitchFamily="18" charset="0"/>
              </a:rPr>
              <a:t>, Gender, Name, City, State, Code, State, Zip Code, Country, Continent, Birthday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Georgia" panose="02040502050405020303" pitchFamily="18" charset="0"/>
              </a:rPr>
              <a:t>Exchange_Rates</a:t>
            </a:r>
            <a:endParaRPr lang="en-US" b="1" dirty="0" smtClean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Date, Currency, </a:t>
            </a:r>
            <a:r>
              <a:rPr lang="en-US" dirty="0">
                <a:latin typeface="Georgia" panose="02040502050405020303" pitchFamily="18" charset="0"/>
              </a:rPr>
              <a:t>Exchange</a:t>
            </a: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 panose="02040502050405020303" pitchFamily="18" charset="0"/>
              </a:rPr>
              <a:t>ProductKey</a:t>
            </a:r>
            <a:r>
              <a:rPr lang="en-US" dirty="0" smtClean="0">
                <a:latin typeface="Georgia" panose="02040502050405020303" pitchFamily="18" charset="0"/>
              </a:rPr>
              <a:t>, Product Name, Brand, Color, </a:t>
            </a:r>
            <a:r>
              <a:rPr lang="en-US" dirty="0">
                <a:latin typeface="Georgia" panose="02040502050405020303" pitchFamily="18" charset="0"/>
              </a:rPr>
              <a:t>Unit Cost </a:t>
            </a:r>
            <a:r>
              <a:rPr lang="en-US" dirty="0" smtClean="0">
                <a:latin typeface="Georgia" panose="02040502050405020303" pitchFamily="18" charset="0"/>
              </a:rPr>
              <a:t>USD, </a:t>
            </a:r>
            <a:r>
              <a:rPr lang="en-US" dirty="0">
                <a:latin typeface="Georgia" panose="02040502050405020303" pitchFamily="18" charset="0"/>
              </a:rPr>
              <a:t>Unit Price </a:t>
            </a:r>
            <a:r>
              <a:rPr lang="en-US" dirty="0" smtClean="0">
                <a:latin typeface="Georgia" panose="02040502050405020303" pitchFamily="18" charset="0"/>
              </a:rPr>
              <a:t>USD, </a:t>
            </a:r>
            <a:r>
              <a:rPr lang="en-US" dirty="0" err="1" smtClean="0">
                <a:latin typeface="Georgia" panose="02040502050405020303" pitchFamily="18" charset="0"/>
              </a:rPr>
              <a:t>SubcategoryKey</a:t>
            </a:r>
            <a:r>
              <a:rPr lang="en-US" dirty="0" smtClean="0">
                <a:latin typeface="Georgia" panose="02040502050405020303" pitchFamily="18" charset="0"/>
              </a:rPr>
              <a:t>, Subcategory, </a:t>
            </a:r>
            <a:r>
              <a:rPr lang="en-US" dirty="0" err="1" smtClean="0">
                <a:latin typeface="Georgia" panose="02040502050405020303" pitchFamily="18" charset="0"/>
              </a:rPr>
              <a:t>CategoryKey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Category</a:t>
            </a: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Order </a:t>
            </a:r>
            <a:r>
              <a:rPr lang="en-US" dirty="0" smtClean="0">
                <a:latin typeface="Georgia" panose="02040502050405020303" pitchFamily="18" charset="0"/>
              </a:rPr>
              <a:t>Number, </a:t>
            </a:r>
            <a:r>
              <a:rPr lang="en-US" dirty="0">
                <a:latin typeface="Georgia" panose="02040502050405020303" pitchFamily="18" charset="0"/>
              </a:rPr>
              <a:t>Line </a:t>
            </a:r>
            <a:r>
              <a:rPr lang="en-US" dirty="0" smtClean="0">
                <a:latin typeface="Georgia" panose="02040502050405020303" pitchFamily="18" charset="0"/>
              </a:rPr>
              <a:t>Item, </a:t>
            </a:r>
            <a:r>
              <a:rPr lang="en-US" dirty="0">
                <a:latin typeface="Georgia" panose="02040502050405020303" pitchFamily="18" charset="0"/>
              </a:rPr>
              <a:t>Order </a:t>
            </a:r>
            <a:r>
              <a:rPr lang="en-US" dirty="0" smtClean="0">
                <a:latin typeface="Georgia" panose="02040502050405020303" pitchFamily="18" charset="0"/>
              </a:rPr>
              <a:t>Date, </a:t>
            </a:r>
            <a:r>
              <a:rPr lang="en-US" dirty="0">
                <a:latin typeface="Georgia" panose="02040502050405020303" pitchFamily="18" charset="0"/>
              </a:rPr>
              <a:t>Delivery </a:t>
            </a:r>
            <a:r>
              <a:rPr lang="en-US" dirty="0" smtClean="0">
                <a:latin typeface="Georgia" panose="02040502050405020303" pitchFamily="18" charset="0"/>
              </a:rPr>
              <a:t>Date, </a:t>
            </a:r>
            <a:r>
              <a:rPr lang="en-US" dirty="0" err="1" smtClean="0">
                <a:latin typeface="Georgia" panose="02040502050405020303" pitchFamily="18" charset="0"/>
              </a:rPr>
              <a:t>CustomerKey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StoreKey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ProductKey</a:t>
            </a:r>
            <a:r>
              <a:rPr lang="en-US" dirty="0" smtClean="0">
                <a:latin typeface="Georgia" panose="02040502050405020303" pitchFamily="18" charset="0"/>
              </a:rPr>
              <a:t>, Quantity, </a:t>
            </a:r>
            <a:r>
              <a:rPr lang="en-US" dirty="0">
                <a:latin typeface="Georgia" panose="02040502050405020303" pitchFamily="18" charset="0"/>
              </a:rPr>
              <a:t>Currency Code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Georgia" panose="02040502050405020303" pitchFamily="18" charset="0"/>
              </a:rPr>
              <a:t>Stores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Georgia" panose="02040502050405020303" pitchFamily="18" charset="0"/>
              </a:rPr>
              <a:t>StoreKey</a:t>
            </a:r>
            <a:r>
              <a:rPr lang="en-US" dirty="0" smtClean="0">
                <a:latin typeface="Georgia" panose="02040502050405020303" pitchFamily="18" charset="0"/>
              </a:rPr>
              <a:t>, Country, State, </a:t>
            </a:r>
            <a:r>
              <a:rPr lang="en-US" dirty="0">
                <a:latin typeface="Georgia" panose="02040502050405020303" pitchFamily="18" charset="0"/>
              </a:rPr>
              <a:t>Square </a:t>
            </a:r>
            <a:r>
              <a:rPr lang="en-US" dirty="0" smtClean="0">
                <a:latin typeface="Georgia" panose="02040502050405020303" pitchFamily="18" charset="0"/>
              </a:rPr>
              <a:t>Meters, </a:t>
            </a:r>
            <a:r>
              <a:rPr lang="en-US" dirty="0">
                <a:latin typeface="Georgia" panose="02040502050405020303" pitchFamily="18" charset="0"/>
              </a:rPr>
              <a:t>Open Date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endParaRPr lang="en-US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7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Libraries used: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120" y="1690688"/>
            <a:ext cx="10073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Pandas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reading the dataset and merging it as Data frames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>
                <a:latin typeface="Georgia" panose="02040502050405020303" pitchFamily="18" charset="0"/>
              </a:rPr>
              <a:t>Datetime</a:t>
            </a:r>
            <a:r>
              <a:rPr lang="en-US" b="1" u="sng" dirty="0" smtClean="0">
                <a:latin typeface="Georgia" panose="02040502050405020303" pitchFamily="18" charset="0"/>
              </a:rPr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calculating the age for the Customers</a:t>
            </a: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err="1" smtClean="0">
                <a:latin typeface="Georgia" panose="02040502050405020303" pitchFamily="18" charset="0"/>
              </a:rPr>
              <a:t>Sqlalchemy</a:t>
            </a:r>
            <a:r>
              <a:rPr lang="en-US" b="1" u="sng" dirty="0" smtClean="0">
                <a:latin typeface="Georgia" panose="02040502050405020303" pitchFamily="18" charset="0"/>
              </a:rPr>
              <a:t> :</a:t>
            </a:r>
            <a:endParaRPr lang="en-US" b="1" u="sng" dirty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For creating a data base connection and loading the data from data frames to SQL as individual tables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Data Pre processing and EDA: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1540" y="1280160"/>
            <a:ext cx="109270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Customers: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Removed the extra columns and kept only the </a:t>
            </a:r>
            <a:r>
              <a:rPr lang="en-US" dirty="0" err="1" smtClean="0">
                <a:latin typeface="Georgia" panose="02040502050405020303" pitchFamily="18" charset="0"/>
              </a:rPr>
              <a:t>CustomerKey</a:t>
            </a:r>
            <a:r>
              <a:rPr lang="en-US" dirty="0" smtClean="0">
                <a:latin typeface="Georgia" panose="02040502050405020303" pitchFamily="18" charset="0"/>
              </a:rPr>
              <a:t>, Gender, Name, Country,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Calculated the age of the </a:t>
            </a:r>
            <a:r>
              <a:rPr lang="en-US" dirty="0">
                <a:latin typeface="Georgia" panose="02040502050405020303" pitchFamily="18" charset="0"/>
              </a:rPr>
              <a:t>Customers using the </a:t>
            </a:r>
            <a:r>
              <a:rPr lang="en-US" dirty="0" err="1" smtClean="0">
                <a:latin typeface="Georgia" panose="02040502050405020303" pitchFamily="18" charset="0"/>
              </a:rPr>
              <a:t>calculate_age</a:t>
            </a:r>
            <a:r>
              <a:rPr lang="en-US" dirty="0" smtClean="0">
                <a:latin typeface="Georgia" panose="02040502050405020303" pitchFamily="18" charset="0"/>
              </a:rPr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is no null values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Products: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Removed the ‘$’ and converted the columns to numeric using </a:t>
            </a:r>
            <a:r>
              <a:rPr lang="en-US" dirty="0" err="1" smtClean="0">
                <a:latin typeface="Georgia" panose="02040502050405020303" pitchFamily="18" charset="0"/>
              </a:rPr>
              <a:t>to_numeric</a:t>
            </a:r>
            <a:r>
              <a:rPr lang="en-US" dirty="0" smtClean="0">
                <a:latin typeface="Georgia" panose="02040502050405020303" pitchFamily="18" charset="0"/>
              </a:rPr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There is no null values in </a:t>
            </a:r>
            <a:r>
              <a:rPr lang="en-US" dirty="0" smtClean="0">
                <a:latin typeface="Georgia" panose="02040502050405020303" pitchFamily="18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Removed the extra columns </a:t>
            </a:r>
            <a:r>
              <a:rPr lang="en-US" dirty="0">
                <a:latin typeface="Georgia" panose="02040502050405020303" pitchFamily="18" charset="0"/>
              </a:rPr>
              <a:t>and kept only the </a:t>
            </a:r>
            <a:r>
              <a:rPr lang="en-US" dirty="0" smtClean="0">
                <a:latin typeface="Georgia" panose="02040502050405020303" pitchFamily="18" charset="0"/>
              </a:rPr>
              <a:t>Order Number, Order Date, </a:t>
            </a:r>
            <a:r>
              <a:rPr lang="en-US" dirty="0" err="1" smtClean="0">
                <a:latin typeface="Georgia" panose="02040502050405020303" pitchFamily="18" charset="0"/>
              </a:rPr>
              <a:t>CustomerKey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StoreKey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 err="1" smtClean="0">
                <a:latin typeface="Georgia" panose="02040502050405020303" pitchFamily="18" charset="0"/>
              </a:rPr>
              <a:t>ProductKey</a:t>
            </a:r>
            <a:r>
              <a:rPr lang="en-US" dirty="0" smtClean="0">
                <a:latin typeface="Georgia" panose="02040502050405020303" pitchFamily="18" charset="0"/>
              </a:rPr>
              <a:t>, Quantity, Currency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Converted Order date from string to </a:t>
            </a:r>
            <a:r>
              <a:rPr lang="en-US" dirty="0" err="1" smtClean="0">
                <a:latin typeface="Georgia" panose="02040502050405020303" pitchFamily="18" charset="0"/>
              </a:rPr>
              <a:t>datetime</a:t>
            </a:r>
            <a:r>
              <a:rPr lang="en-US" dirty="0" smtClean="0">
                <a:latin typeface="Georgia" panose="02040502050405020303" pitchFamily="18" charset="0"/>
              </a:rPr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is no null values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Stores: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Replaced the null value for Square meter field for Online as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Converted Open date from string to </a:t>
            </a:r>
            <a:r>
              <a:rPr lang="en-US" dirty="0" err="1" smtClean="0">
                <a:latin typeface="Georgia" panose="02040502050405020303" pitchFamily="18" charset="0"/>
              </a:rPr>
              <a:t>datetime</a:t>
            </a:r>
            <a:r>
              <a:rPr lang="en-US" dirty="0" smtClean="0">
                <a:latin typeface="Georgia" panose="02040502050405020303" pitchFamily="18" charset="0"/>
              </a:rPr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Converted the Date from string to </a:t>
            </a:r>
            <a:r>
              <a:rPr lang="en-US" dirty="0" err="1" smtClean="0">
                <a:latin typeface="Georgia" panose="02040502050405020303" pitchFamily="18" charset="0"/>
              </a:rPr>
              <a:t>datetime</a:t>
            </a:r>
            <a:r>
              <a:rPr lang="en-US" dirty="0" smtClean="0">
                <a:latin typeface="Georgia" panose="02040502050405020303" pitchFamily="18" charset="0"/>
              </a:rPr>
              <a:t>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There is no null values in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Georgia" panose="02040502050405020303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  <a:p>
            <a:pPr lvl="1"/>
            <a:endParaRPr lang="en-US" dirty="0" smtClean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4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Georgia" panose="02040502050405020303" pitchFamily="18" charset="0"/>
              </a:rPr>
              <a:t>Final Data Frames: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8640" y="1402080"/>
            <a:ext cx="10805160" cy="502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Sales-Exchange: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Merged sales and exchange data frames on Order Date and Currency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Customer-Sales-Exchange: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Merged the Customers and sales-exchange data frames on Customer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Stores-Sales-Exchange: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Merged the Stores and sales-exchange data frames on Store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Product-Sales-Exchange: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Merged the Products and sales-exchange data frames on Product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u="sng" dirty="0" smtClean="0">
                <a:latin typeface="Georgia" panose="02040502050405020303" pitchFamily="18" charset="0"/>
              </a:rPr>
              <a:t>Product-Customer-Sales-Exchange: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Merged the Products and Customer-Sales-Exchange on Product Key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Georgia" panose="02040502050405020303" pitchFamily="18" charset="0"/>
              </a:rPr>
              <a:t>Added the new columns after converting the Currency code for </a:t>
            </a:r>
            <a:r>
              <a:rPr lang="en-US" dirty="0">
                <a:latin typeface="Georgia" panose="02040502050405020303" pitchFamily="18" charset="0"/>
              </a:rPr>
              <a:t>the Converted Cost in USD and Converted </a:t>
            </a:r>
            <a:r>
              <a:rPr lang="en-US" dirty="0" smtClean="0">
                <a:latin typeface="Georgia" panose="02040502050405020303" pitchFamily="18" charset="0"/>
              </a:rPr>
              <a:t>Price </a:t>
            </a:r>
            <a:r>
              <a:rPr lang="en-US" dirty="0">
                <a:latin typeface="Georgia" panose="02040502050405020303" pitchFamily="18" charset="0"/>
              </a:rPr>
              <a:t>in USD</a:t>
            </a:r>
          </a:p>
        </p:txBody>
      </p:sp>
    </p:spTree>
    <p:extLst>
      <p:ext uri="{BB962C8B-B14F-4D97-AF65-F5344CB8AC3E}">
        <p14:creationId xmlns:p14="http://schemas.microsoft.com/office/powerpoint/2010/main" val="21677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columnChart ,card ,textbox ,treemap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clusteredColumn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pieChart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615</Words>
  <Application>Microsoft Office PowerPoint</Application>
  <PresentationFormat>Widescreen</PresentationFormat>
  <Paragraphs>183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Segoe UI Light</vt:lpstr>
      <vt:lpstr>Custom Design</vt:lpstr>
      <vt:lpstr>Global Electronics Insights</vt:lpstr>
      <vt:lpstr>Data Dictionaries Used:</vt:lpstr>
      <vt:lpstr>Libraries used:</vt:lpstr>
      <vt:lpstr>Data Pre processing and EDA:</vt:lpstr>
      <vt:lpstr>Final Data Frames:</vt:lpstr>
      <vt:lpstr>Page 1</vt:lpstr>
      <vt:lpstr>Page 2</vt:lpstr>
      <vt:lpstr>Page 3</vt:lpstr>
      <vt:lpstr>Page 4</vt:lpstr>
      <vt:lpstr>Page 5</vt:lpstr>
      <vt:lpstr>Page 6</vt:lpstr>
      <vt:lpstr>Page 7</vt:lpstr>
      <vt:lpstr>Page 8</vt:lpstr>
      <vt:lpstr>Page 9</vt:lpstr>
      <vt:lpstr>Page 10</vt:lpstr>
      <vt:lpstr>Page 11</vt:lpstr>
      <vt:lpstr>Page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mypc</cp:lastModifiedBy>
  <cp:revision>11</cp:revision>
  <dcterms:created xsi:type="dcterms:W3CDTF">2016-09-04T11:54:55Z</dcterms:created>
  <dcterms:modified xsi:type="dcterms:W3CDTF">2024-08-17T16:34:38Z</dcterms:modified>
</cp:coreProperties>
</file>