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45124-ACEA-4256-B61D-50557C7922A2}" v="6" dt="2023-11-18T07:26:06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ATKURI" userId="642a46c741a57a7d" providerId="LiveId" clId="{EAE45124-ACEA-4256-B61D-50557C7922A2}"/>
    <pc:docChg chg="custSel addSld delSld modSld">
      <pc:chgData name="PRIYA ATKURI" userId="642a46c741a57a7d" providerId="LiveId" clId="{EAE45124-ACEA-4256-B61D-50557C7922A2}" dt="2023-11-18T09:43:13.945" v="1094" actId="20577"/>
      <pc:docMkLst>
        <pc:docMk/>
      </pc:docMkLst>
      <pc:sldChg chg="modSp mod">
        <pc:chgData name="PRIYA ATKURI" userId="642a46c741a57a7d" providerId="LiveId" clId="{EAE45124-ACEA-4256-B61D-50557C7922A2}" dt="2023-11-18T07:21:15.768" v="584" actId="14100"/>
        <pc:sldMkLst>
          <pc:docMk/>
          <pc:sldMk cId="1692987635" sldId="256"/>
        </pc:sldMkLst>
        <pc:spChg chg="mod">
          <ac:chgData name="PRIYA ATKURI" userId="642a46c741a57a7d" providerId="LiveId" clId="{EAE45124-ACEA-4256-B61D-50557C7922A2}" dt="2023-11-18T05:45:36.447" v="260" actId="2711"/>
          <ac:spMkLst>
            <pc:docMk/>
            <pc:sldMk cId="1692987635" sldId="256"/>
            <ac:spMk id="5" creationId="{4406D971-558F-49C8-0893-02811E9C5B2E}"/>
          </ac:spMkLst>
        </pc:spChg>
        <pc:spChg chg="mod">
          <ac:chgData name="PRIYA ATKURI" userId="642a46c741a57a7d" providerId="LiveId" clId="{EAE45124-ACEA-4256-B61D-50557C7922A2}" dt="2023-11-18T05:45:53.800" v="262" actId="255"/>
          <ac:spMkLst>
            <pc:docMk/>
            <pc:sldMk cId="1692987635" sldId="256"/>
            <ac:spMk id="6" creationId="{504090DE-F31B-F528-CE36-E103D4B4A60A}"/>
          </ac:spMkLst>
        </pc:spChg>
        <pc:picChg chg="mod">
          <ac:chgData name="PRIYA ATKURI" userId="642a46c741a57a7d" providerId="LiveId" clId="{EAE45124-ACEA-4256-B61D-50557C7922A2}" dt="2023-11-18T07:21:15.768" v="584" actId="14100"/>
          <ac:picMkLst>
            <pc:docMk/>
            <pc:sldMk cId="1692987635" sldId="256"/>
            <ac:picMk id="4" creationId="{3FBF1031-4CE0-D2C4-7B30-97216EB28214}"/>
          </ac:picMkLst>
        </pc:picChg>
      </pc:sldChg>
      <pc:sldChg chg="modSp del mod">
        <pc:chgData name="PRIYA ATKURI" userId="642a46c741a57a7d" providerId="LiveId" clId="{EAE45124-ACEA-4256-B61D-50557C7922A2}" dt="2023-11-18T08:43:13.390" v="1088" actId="47"/>
        <pc:sldMkLst>
          <pc:docMk/>
          <pc:sldMk cId="3679389157" sldId="257"/>
        </pc:sldMkLst>
        <pc:spChg chg="mod">
          <ac:chgData name="PRIYA ATKURI" userId="642a46c741a57a7d" providerId="LiveId" clId="{EAE45124-ACEA-4256-B61D-50557C7922A2}" dt="2023-11-18T05:46:05.356" v="263" actId="2711"/>
          <ac:spMkLst>
            <pc:docMk/>
            <pc:sldMk cId="3679389157" sldId="257"/>
            <ac:spMk id="4" creationId="{20AD0ADB-A3F2-4589-125A-EFED1557F783}"/>
          </ac:spMkLst>
        </pc:spChg>
        <pc:spChg chg="mod">
          <ac:chgData name="PRIYA ATKURI" userId="642a46c741a57a7d" providerId="LiveId" clId="{EAE45124-ACEA-4256-B61D-50557C7922A2}" dt="2023-11-18T05:46:16.541" v="266" actId="27636"/>
          <ac:spMkLst>
            <pc:docMk/>
            <pc:sldMk cId="3679389157" sldId="257"/>
            <ac:spMk id="5" creationId="{DD0337B1-1842-157E-D73F-098F8F8B16C2}"/>
          </ac:spMkLst>
        </pc:spChg>
      </pc:sldChg>
      <pc:sldChg chg="modSp mod">
        <pc:chgData name="PRIYA ATKURI" userId="642a46c741a57a7d" providerId="LiveId" clId="{EAE45124-ACEA-4256-B61D-50557C7922A2}" dt="2023-11-18T09:43:13.945" v="1094" actId="20577"/>
        <pc:sldMkLst>
          <pc:docMk/>
          <pc:sldMk cId="2230156176" sldId="258"/>
        </pc:sldMkLst>
        <pc:spChg chg="mod">
          <ac:chgData name="PRIYA ATKURI" userId="642a46c741a57a7d" providerId="LiveId" clId="{EAE45124-ACEA-4256-B61D-50557C7922A2}" dt="2023-11-18T07:06:49.329" v="437" actId="1076"/>
          <ac:spMkLst>
            <pc:docMk/>
            <pc:sldMk cId="2230156176" sldId="258"/>
            <ac:spMk id="4" creationId="{B7149CEC-B202-DAF0-02B0-58FEB41A62FE}"/>
          </ac:spMkLst>
        </pc:spChg>
        <pc:spChg chg="mod">
          <ac:chgData name="PRIYA ATKURI" userId="642a46c741a57a7d" providerId="LiveId" clId="{EAE45124-ACEA-4256-B61D-50557C7922A2}" dt="2023-11-18T09:43:13.945" v="1094" actId="20577"/>
          <ac:spMkLst>
            <pc:docMk/>
            <pc:sldMk cId="2230156176" sldId="258"/>
            <ac:spMk id="5" creationId="{E3A0FC60-135E-7FF6-85CE-3BFA7BA3F6F8}"/>
          </ac:spMkLst>
        </pc:spChg>
      </pc:sldChg>
      <pc:sldChg chg="modSp mod">
        <pc:chgData name="PRIYA ATKURI" userId="642a46c741a57a7d" providerId="LiveId" clId="{EAE45124-ACEA-4256-B61D-50557C7922A2}" dt="2023-11-18T07:34:41.543" v="889" actId="120"/>
        <pc:sldMkLst>
          <pc:docMk/>
          <pc:sldMk cId="1233129168" sldId="259"/>
        </pc:sldMkLst>
        <pc:spChg chg="mod">
          <ac:chgData name="PRIYA ATKURI" userId="642a46c741a57a7d" providerId="LiveId" clId="{EAE45124-ACEA-4256-B61D-50557C7922A2}" dt="2023-11-18T05:47:04.573" v="269" actId="27636"/>
          <ac:spMkLst>
            <pc:docMk/>
            <pc:sldMk cId="1233129168" sldId="259"/>
            <ac:spMk id="7" creationId="{393FB297-3AFE-BA48-613A-21BA048D380F}"/>
          </ac:spMkLst>
        </pc:spChg>
        <pc:spChg chg="mod">
          <ac:chgData name="PRIYA ATKURI" userId="642a46c741a57a7d" providerId="LiveId" clId="{EAE45124-ACEA-4256-B61D-50557C7922A2}" dt="2023-11-18T07:34:41.543" v="889" actId="120"/>
          <ac:spMkLst>
            <pc:docMk/>
            <pc:sldMk cId="1233129168" sldId="259"/>
            <ac:spMk id="8" creationId="{E8AF181D-F2BC-7F89-136D-6D62266AC73E}"/>
          </ac:spMkLst>
        </pc:spChg>
      </pc:sldChg>
      <pc:sldChg chg="modSp mod">
        <pc:chgData name="PRIYA ATKURI" userId="642a46c741a57a7d" providerId="LiveId" clId="{EAE45124-ACEA-4256-B61D-50557C7922A2}" dt="2023-11-18T05:47:57.409" v="276" actId="2711"/>
        <pc:sldMkLst>
          <pc:docMk/>
          <pc:sldMk cId="1666185111" sldId="260"/>
        </pc:sldMkLst>
        <pc:spChg chg="mod">
          <ac:chgData name="PRIYA ATKURI" userId="642a46c741a57a7d" providerId="LiveId" clId="{EAE45124-ACEA-4256-B61D-50557C7922A2}" dt="2023-11-18T05:47:32.156" v="272" actId="2711"/>
          <ac:spMkLst>
            <pc:docMk/>
            <pc:sldMk cId="1666185111" sldId="260"/>
            <ac:spMk id="4" creationId="{41D262DE-CA16-E9D6-F0A9-1B26BD6E58FC}"/>
          </ac:spMkLst>
        </pc:spChg>
        <pc:spChg chg="mod">
          <ac:chgData name="PRIYA ATKURI" userId="642a46c741a57a7d" providerId="LiveId" clId="{EAE45124-ACEA-4256-B61D-50557C7922A2}" dt="2023-11-18T05:47:37.384" v="273" actId="2711"/>
          <ac:spMkLst>
            <pc:docMk/>
            <pc:sldMk cId="1666185111" sldId="260"/>
            <ac:spMk id="5" creationId="{5D423769-C345-FC61-579A-32EE871C33E0}"/>
          </ac:spMkLst>
        </pc:spChg>
        <pc:spChg chg="mod">
          <ac:chgData name="PRIYA ATKURI" userId="642a46c741a57a7d" providerId="LiveId" clId="{EAE45124-ACEA-4256-B61D-50557C7922A2}" dt="2023-11-18T05:47:45.584" v="274" actId="2711"/>
          <ac:spMkLst>
            <pc:docMk/>
            <pc:sldMk cId="1666185111" sldId="260"/>
            <ac:spMk id="6" creationId="{83ECF2B4-AC18-BE83-3868-71C921469280}"/>
          </ac:spMkLst>
        </pc:spChg>
        <pc:spChg chg="mod">
          <ac:chgData name="PRIYA ATKURI" userId="642a46c741a57a7d" providerId="LiveId" clId="{EAE45124-ACEA-4256-B61D-50557C7922A2}" dt="2023-11-18T05:47:51.663" v="275" actId="2711"/>
          <ac:spMkLst>
            <pc:docMk/>
            <pc:sldMk cId="1666185111" sldId="260"/>
            <ac:spMk id="7" creationId="{B0EE0914-D019-2482-3BEF-45F1B3614A57}"/>
          </ac:spMkLst>
        </pc:spChg>
        <pc:spChg chg="mod">
          <ac:chgData name="PRIYA ATKURI" userId="642a46c741a57a7d" providerId="LiveId" clId="{EAE45124-ACEA-4256-B61D-50557C7922A2}" dt="2023-11-18T05:47:57.409" v="276" actId="2711"/>
          <ac:spMkLst>
            <pc:docMk/>
            <pc:sldMk cId="1666185111" sldId="260"/>
            <ac:spMk id="8" creationId="{A2A6F8B0-7F3B-44C2-1215-A16AA270A332}"/>
          </ac:spMkLst>
        </pc:spChg>
        <pc:spChg chg="mod">
          <ac:chgData name="PRIYA ATKURI" userId="642a46c741a57a7d" providerId="LiveId" clId="{EAE45124-ACEA-4256-B61D-50557C7922A2}" dt="2023-11-18T05:47:26.547" v="271" actId="2711"/>
          <ac:spMkLst>
            <pc:docMk/>
            <pc:sldMk cId="1666185111" sldId="260"/>
            <ac:spMk id="13" creationId="{3A8D7769-BAA1-75B4-44E8-996F376BD5A8}"/>
          </ac:spMkLst>
        </pc:spChg>
        <pc:spChg chg="mod">
          <ac:chgData name="PRIYA ATKURI" userId="642a46c741a57a7d" providerId="LiveId" clId="{EAE45124-ACEA-4256-B61D-50557C7922A2}" dt="2023-11-18T05:47:20.896" v="270" actId="2711"/>
          <ac:spMkLst>
            <pc:docMk/>
            <pc:sldMk cId="1666185111" sldId="260"/>
            <ac:spMk id="14" creationId="{0D28F1E1-D8A5-E98A-7837-47EFA8501E6C}"/>
          </ac:spMkLst>
        </pc:spChg>
      </pc:sldChg>
      <pc:sldChg chg="modSp mod">
        <pc:chgData name="PRIYA ATKURI" userId="642a46c741a57a7d" providerId="LiveId" clId="{EAE45124-ACEA-4256-B61D-50557C7922A2}" dt="2023-11-18T05:48:05.552" v="277" actId="2711"/>
        <pc:sldMkLst>
          <pc:docMk/>
          <pc:sldMk cId="3419826292" sldId="261"/>
        </pc:sldMkLst>
        <pc:spChg chg="mod">
          <ac:chgData name="PRIYA ATKURI" userId="642a46c741a57a7d" providerId="LiveId" clId="{EAE45124-ACEA-4256-B61D-50557C7922A2}" dt="2023-11-18T05:48:05.552" v="277" actId="2711"/>
          <ac:spMkLst>
            <pc:docMk/>
            <pc:sldMk cId="3419826292" sldId="261"/>
            <ac:spMk id="8" creationId="{61F4EAE3-F316-9B60-3645-7ED28F7A6960}"/>
          </ac:spMkLst>
        </pc:spChg>
      </pc:sldChg>
      <pc:sldChg chg="modSp mod">
        <pc:chgData name="PRIYA ATKURI" userId="642a46c741a57a7d" providerId="LiveId" clId="{EAE45124-ACEA-4256-B61D-50557C7922A2}" dt="2023-11-18T05:48:40.531" v="286" actId="255"/>
        <pc:sldMkLst>
          <pc:docMk/>
          <pc:sldMk cId="298618473" sldId="262"/>
        </pc:sldMkLst>
        <pc:spChg chg="mod">
          <ac:chgData name="PRIYA ATKURI" userId="642a46c741a57a7d" providerId="LiveId" clId="{EAE45124-ACEA-4256-B61D-50557C7922A2}" dt="2023-11-18T05:48:12.554" v="278" actId="2711"/>
          <ac:spMkLst>
            <pc:docMk/>
            <pc:sldMk cId="298618473" sldId="262"/>
            <ac:spMk id="8" creationId="{1F8DC736-B612-6E65-6417-88F41F265111}"/>
          </ac:spMkLst>
        </pc:spChg>
        <pc:spChg chg="mod">
          <ac:chgData name="PRIYA ATKURI" userId="642a46c741a57a7d" providerId="LiveId" clId="{EAE45124-ACEA-4256-B61D-50557C7922A2}" dt="2023-11-18T05:48:29.837" v="284" actId="120"/>
          <ac:spMkLst>
            <pc:docMk/>
            <pc:sldMk cId="298618473" sldId="262"/>
            <ac:spMk id="9" creationId="{47F19763-D68B-899E-A079-7F4B6155A954}"/>
          </ac:spMkLst>
        </pc:spChg>
        <pc:spChg chg="mod">
          <ac:chgData name="PRIYA ATKURI" userId="642a46c741a57a7d" providerId="LiveId" clId="{EAE45124-ACEA-4256-B61D-50557C7922A2}" dt="2023-11-18T05:48:40.531" v="286" actId="255"/>
          <ac:spMkLst>
            <pc:docMk/>
            <pc:sldMk cId="298618473" sldId="262"/>
            <ac:spMk id="10" creationId="{8652BAF5-A34C-508B-437E-51877AB3555C}"/>
          </ac:spMkLst>
        </pc:spChg>
      </pc:sldChg>
      <pc:sldChg chg="modSp mod">
        <pc:chgData name="PRIYA ATKURI" userId="642a46c741a57a7d" providerId="LiveId" clId="{EAE45124-ACEA-4256-B61D-50557C7922A2}" dt="2023-11-18T07:22:06.117" v="640" actId="20577"/>
        <pc:sldMkLst>
          <pc:docMk/>
          <pc:sldMk cId="4146538981" sldId="263"/>
        </pc:sldMkLst>
        <pc:spChg chg="mod">
          <ac:chgData name="PRIYA ATKURI" userId="642a46c741a57a7d" providerId="LiveId" clId="{EAE45124-ACEA-4256-B61D-50557C7922A2}" dt="2023-11-18T05:48:46.930" v="287" actId="2711"/>
          <ac:spMkLst>
            <pc:docMk/>
            <pc:sldMk cId="4146538981" sldId="263"/>
            <ac:spMk id="4" creationId="{FCFDEA67-8701-ADE7-6945-48503EFDD38C}"/>
          </ac:spMkLst>
        </pc:spChg>
        <pc:spChg chg="mod">
          <ac:chgData name="PRIYA ATKURI" userId="642a46c741a57a7d" providerId="LiveId" clId="{EAE45124-ACEA-4256-B61D-50557C7922A2}" dt="2023-11-18T07:22:06.117" v="640" actId="20577"/>
          <ac:spMkLst>
            <pc:docMk/>
            <pc:sldMk cId="4146538981" sldId="263"/>
            <ac:spMk id="5" creationId="{D431392E-63E5-15A9-4C31-30FD309BE30B}"/>
          </ac:spMkLst>
        </pc:spChg>
        <pc:spChg chg="mod">
          <ac:chgData name="PRIYA ATKURI" userId="642a46c741a57a7d" providerId="LiveId" clId="{EAE45124-ACEA-4256-B61D-50557C7922A2}" dt="2023-11-18T05:49:01.802" v="290" actId="123"/>
          <ac:spMkLst>
            <pc:docMk/>
            <pc:sldMk cId="4146538981" sldId="263"/>
            <ac:spMk id="6" creationId="{38D7B537-5207-97A3-C790-F4C4162B0C1D}"/>
          </ac:spMkLst>
        </pc:spChg>
      </pc:sldChg>
      <pc:sldChg chg="addSp delSp modSp mod">
        <pc:chgData name="PRIYA ATKURI" userId="642a46c741a57a7d" providerId="LiveId" clId="{EAE45124-ACEA-4256-B61D-50557C7922A2}" dt="2023-11-18T07:22:41.999" v="692" actId="20577"/>
        <pc:sldMkLst>
          <pc:docMk/>
          <pc:sldMk cId="508221769" sldId="264"/>
        </pc:sldMkLst>
        <pc:spChg chg="mod">
          <ac:chgData name="PRIYA ATKURI" userId="642a46c741a57a7d" providerId="LiveId" clId="{EAE45124-ACEA-4256-B61D-50557C7922A2}" dt="2023-11-18T07:22:41.999" v="692" actId="20577"/>
          <ac:spMkLst>
            <pc:docMk/>
            <pc:sldMk cId="508221769" sldId="264"/>
            <ac:spMk id="10" creationId="{0BFE5F7D-19A8-C00C-22CA-C6ED32381EDE}"/>
          </ac:spMkLst>
        </pc:spChg>
        <pc:spChg chg="mod">
          <ac:chgData name="PRIYA ATKURI" userId="642a46c741a57a7d" providerId="LiveId" clId="{EAE45124-ACEA-4256-B61D-50557C7922A2}" dt="2023-11-18T06:36:38.083" v="427" actId="255"/>
          <ac:spMkLst>
            <pc:docMk/>
            <pc:sldMk cId="508221769" sldId="264"/>
            <ac:spMk id="21" creationId="{5197F5A2-B6D9-F976-6D57-DCE3D9E8E0A0}"/>
          </ac:spMkLst>
        </pc:spChg>
        <pc:picChg chg="add mod">
          <ac:chgData name="PRIYA ATKURI" userId="642a46c741a57a7d" providerId="LiveId" clId="{EAE45124-ACEA-4256-B61D-50557C7922A2}" dt="2023-11-18T06:34:37.364" v="319" actId="14100"/>
          <ac:picMkLst>
            <pc:docMk/>
            <pc:sldMk cId="508221769" sldId="264"/>
            <ac:picMk id="3" creationId="{ABF39826-476A-C418-085B-C3F507BCA247}"/>
          </ac:picMkLst>
        </pc:picChg>
        <pc:picChg chg="mod">
          <ac:chgData name="PRIYA ATKURI" userId="642a46c741a57a7d" providerId="LiveId" clId="{EAE45124-ACEA-4256-B61D-50557C7922A2}" dt="2023-11-18T06:34:29.943" v="317" actId="1076"/>
          <ac:picMkLst>
            <pc:docMk/>
            <pc:sldMk cId="508221769" sldId="264"/>
            <ac:picMk id="12" creationId="{0891DFF7-777D-F03A-0058-EA90BDE2E014}"/>
          </ac:picMkLst>
        </pc:picChg>
        <pc:picChg chg="del">
          <ac:chgData name="PRIYA ATKURI" userId="642a46c741a57a7d" providerId="LiveId" clId="{EAE45124-ACEA-4256-B61D-50557C7922A2}" dt="2023-11-18T06:33:53.615" v="307" actId="478"/>
          <ac:picMkLst>
            <pc:docMk/>
            <pc:sldMk cId="508221769" sldId="264"/>
            <ac:picMk id="20" creationId="{381DEF23-450D-D8D9-5D1C-DC270EF6F4DC}"/>
          </ac:picMkLst>
        </pc:picChg>
      </pc:sldChg>
      <pc:sldChg chg="modSp mod">
        <pc:chgData name="PRIYA ATKURI" userId="642a46c741a57a7d" providerId="LiveId" clId="{EAE45124-ACEA-4256-B61D-50557C7922A2}" dt="2023-11-18T07:23:26.648" v="741" actId="1076"/>
        <pc:sldMkLst>
          <pc:docMk/>
          <pc:sldMk cId="3758273977" sldId="265"/>
        </pc:sldMkLst>
        <pc:spChg chg="mod">
          <ac:chgData name="PRIYA ATKURI" userId="642a46c741a57a7d" providerId="LiveId" clId="{EAE45124-ACEA-4256-B61D-50557C7922A2}" dt="2023-11-18T07:23:19.427" v="739" actId="20577"/>
          <ac:spMkLst>
            <pc:docMk/>
            <pc:sldMk cId="3758273977" sldId="265"/>
            <ac:spMk id="6" creationId="{2694C8BE-83F1-99E5-7133-61D12D92116C}"/>
          </ac:spMkLst>
        </pc:spChg>
        <pc:spChg chg="mod">
          <ac:chgData name="PRIYA ATKURI" userId="642a46c741a57a7d" providerId="LiveId" clId="{EAE45124-ACEA-4256-B61D-50557C7922A2}" dt="2023-11-18T07:23:24.083" v="740" actId="1076"/>
          <ac:spMkLst>
            <pc:docMk/>
            <pc:sldMk cId="3758273977" sldId="265"/>
            <ac:spMk id="7" creationId="{620F308D-D42F-3B30-75D2-2AE2635AC2BD}"/>
          </ac:spMkLst>
        </pc:spChg>
        <pc:picChg chg="mod">
          <ac:chgData name="PRIYA ATKURI" userId="642a46c741a57a7d" providerId="LiveId" clId="{EAE45124-ACEA-4256-B61D-50557C7922A2}" dt="2023-11-18T07:23:26.648" v="741" actId="1076"/>
          <ac:picMkLst>
            <pc:docMk/>
            <pc:sldMk cId="3758273977" sldId="265"/>
            <ac:picMk id="5" creationId="{3F3D60B4-E394-8CB4-917D-A1D90128F0C2}"/>
          </ac:picMkLst>
        </pc:picChg>
      </pc:sldChg>
      <pc:sldChg chg="addSp modSp mod">
        <pc:chgData name="PRIYA ATKURI" userId="642a46c741a57a7d" providerId="LiveId" clId="{EAE45124-ACEA-4256-B61D-50557C7922A2}" dt="2023-11-18T07:24:10.275" v="777" actId="14100"/>
        <pc:sldMkLst>
          <pc:docMk/>
          <pc:sldMk cId="2636049289" sldId="266"/>
        </pc:sldMkLst>
        <pc:spChg chg="add mod">
          <ac:chgData name="PRIYA ATKURI" userId="642a46c741a57a7d" providerId="LiveId" clId="{EAE45124-ACEA-4256-B61D-50557C7922A2}" dt="2023-11-18T07:24:10.275" v="777" actId="14100"/>
          <ac:spMkLst>
            <pc:docMk/>
            <pc:sldMk cId="2636049289" sldId="266"/>
            <ac:spMk id="2" creationId="{D7333AD3-2A05-AD8B-358E-56783164974F}"/>
          </ac:spMkLst>
        </pc:spChg>
        <pc:spChg chg="mod">
          <ac:chgData name="PRIYA ATKURI" userId="642a46c741a57a7d" providerId="LiveId" clId="{EAE45124-ACEA-4256-B61D-50557C7922A2}" dt="2023-11-18T05:50:04.872" v="300" actId="255"/>
          <ac:spMkLst>
            <pc:docMk/>
            <pc:sldMk cId="2636049289" sldId="266"/>
            <ac:spMk id="6" creationId="{E186B1EA-4ABF-F334-9287-285BCAF720A7}"/>
          </ac:spMkLst>
        </pc:spChg>
        <pc:picChg chg="mod">
          <ac:chgData name="PRIYA ATKURI" userId="642a46c741a57a7d" providerId="LiveId" clId="{EAE45124-ACEA-4256-B61D-50557C7922A2}" dt="2023-11-18T07:23:33.834" v="742" actId="1076"/>
          <ac:picMkLst>
            <pc:docMk/>
            <pc:sldMk cId="2636049289" sldId="266"/>
            <ac:picMk id="5" creationId="{974D31B1-ECC2-3B3D-8E24-21B4E2A30489}"/>
          </ac:picMkLst>
        </pc:picChg>
      </pc:sldChg>
      <pc:sldChg chg="addSp modSp mod">
        <pc:chgData name="PRIYA ATKURI" userId="642a46c741a57a7d" providerId="LiveId" clId="{EAE45124-ACEA-4256-B61D-50557C7922A2}" dt="2023-11-18T07:31:51.878" v="852" actId="113"/>
        <pc:sldMkLst>
          <pc:docMk/>
          <pc:sldMk cId="2959351128" sldId="267"/>
        </pc:sldMkLst>
        <pc:spChg chg="add mod">
          <ac:chgData name="PRIYA ATKURI" userId="642a46c741a57a7d" providerId="LiveId" clId="{EAE45124-ACEA-4256-B61D-50557C7922A2}" dt="2023-11-18T07:31:51.878" v="852" actId="113"/>
          <ac:spMkLst>
            <pc:docMk/>
            <pc:sldMk cId="2959351128" sldId="267"/>
            <ac:spMk id="2" creationId="{C69AE01E-D643-D97F-7E97-ADE6D0EEB972}"/>
          </ac:spMkLst>
        </pc:spChg>
        <pc:spChg chg="mod">
          <ac:chgData name="PRIYA ATKURI" userId="642a46c741a57a7d" providerId="LiveId" clId="{EAE45124-ACEA-4256-B61D-50557C7922A2}" dt="2023-11-18T07:24:25.815" v="779" actId="1076"/>
          <ac:spMkLst>
            <pc:docMk/>
            <pc:sldMk cId="2959351128" sldId="267"/>
            <ac:spMk id="6" creationId="{F873A069-FC21-9BFB-BC72-3ACD4722955F}"/>
          </ac:spMkLst>
        </pc:spChg>
        <pc:picChg chg="mod">
          <ac:chgData name="PRIYA ATKURI" userId="642a46c741a57a7d" providerId="LiveId" clId="{EAE45124-ACEA-4256-B61D-50557C7922A2}" dt="2023-11-18T07:24:53.834" v="781" actId="14100"/>
          <ac:picMkLst>
            <pc:docMk/>
            <pc:sldMk cId="2959351128" sldId="267"/>
            <ac:picMk id="5" creationId="{AF345934-1518-4AE6-89C1-6671AAEA3B46}"/>
          </ac:picMkLst>
        </pc:picChg>
      </pc:sldChg>
      <pc:sldChg chg="addSp modSp mod">
        <pc:chgData name="PRIYA ATKURI" userId="642a46c741a57a7d" providerId="LiveId" clId="{EAE45124-ACEA-4256-B61D-50557C7922A2}" dt="2023-11-18T07:26:32.791" v="848" actId="113"/>
        <pc:sldMkLst>
          <pc:docMk/>
          <pc:sldMk cId="3829924307" sldId="268"/>
        </pc:sldMkLst>
        <pc:spChg chg="add mod">
          <ac:chgData name="PRIYA ATKURI" userId="642a46c741a57a7d" providerId="LiveId" clId="{EAE45124-ACEA-4256-B61D-50557C7922A2}" dt="2023-11-18T07:26:32.791" v="848" actId="113"/>
          <ac:spMkLst>
            <pc:docMk/>
            <pc:sldMk cId="3829924307" sldId="268"/>
            <ac:spMk id="2" creationId="{4526E1E1-97AB-D312-430B-54FFC0187D88}"/>
          </ac:spMkLst>
        </pc:spChg>
        <pc:spChg chg="mod">
          <ac:chgData name="PRIYA ATKURI" userId="642a46c741a57a7d" providerId="LiveId" clId="{EAE45124-ACEA-4256-B61D-50557C7922A2}" dt="2023-11-18T07:25:32.625" v="810" actId="1076"/>
          <ac:spMkLst>
            <pc:docMk/>
            <pc:sldMk cId="3829924307" sldId="268"/>
            <ac:spMk id="6" creationId="{24B912C4-1546-EDCB-FA93-D251D6EB755F}"/>
          </ac:spMkLst>
        </pc:spChg>
        <pc:picChg chg="mod">
          <ac:chgData name="PRIYA ATKURI" userId="642a46c741a57a7d" providerId="LiveId" clId="{EAE45124-ACEA-4256-B61D-50557C7922A2}" dt="2023-11-18T07:25:29.019" v="809" actId="1076"/>
          <ac:picMkLst>
            <pc:docMk/>
            <pc:sldMk cId="3829924307" sldId="268"/>
            <ac:picMk id="5" creationId="{019915E1-5F93-3952-AC03-449A2DF7AD70}"/>
          </ac:picMkLst>
        </pc:picChg>
      </pc:sldChg>
      <pc:sldChg chg="addSp delSp modSp mod">
        <pc:chgData name="PRIYA ATKURI" userId="642a46c741a57a7d" providerId="LiveId" clId="{EAE45124-ACEA-4256-B61D-50557C7922A2}" dt="2023-11-18T08:35:43.760" v="1086" actId="1035"/>
        <pc:sldMkLst>
          <pc:docMk/>
          <pc:sldMk cId="1732673460" sldId="269"/>
        </pc:sldMkLst>
        <pc:spChg chg="del">
          <ac:chgData name="PRIYA ATKURI" userId="642a46c741a57a7d" providerId="LiveId" clId="{EAE45124-ACEA-4256-B61D-50557C7922A2}" dt="2023-11-18T07:17:09.644" v="453" actId="478"/>
          <ac:spMkLst>
            <pc:docMk/>
            <pc:sldMk cId="1732673460" sldId="269"/>
            <ac:spMk id="4" creationId="{1300346B-6243-AB35-3850-58C7DA4CCF91}"/>
          </ac:spMkLst>
        </pc:spChg>
        <pc:spChg chg="mod">
          <ac:chgData name="PRIYA ATKURI" userId="642a46c741a57a7d" providerId="LiveId" clId="{EAE45124-ACEA-4256-B61D-50557C7922A2}" dt="2023-11-18T05:45:08.142" v="256" actId="1076"/>
          <ac:spMkLst>
            <pc:docMk/>
            <pc:sldMk cId="1732673460" sldId="269"/>
            <ac:spMk id="9" creationId="{B9378F6C-31D8-F3E1-67F6-8FBBCDB6DBF8}"/>
          </ac:spMkLst>
        </pc:spChg>
        <pc:picChg chg="add mod">
          <ac:chgData name="PRIYA ATKURI" userId="642a46c741a57a7d" providerId="LiveId" clId="{EAE45124-ACEA-4256-B61D-50557C7922A2}" dt="2023-11-18T08:35:43.760" v="1086" actId="1035"/>
          <ac:picMkLst>
            <pc:docMk/>
            <pc:sldMk cId="1732673460" sldId="269"/>
            <ac:picMk id="3" creationId="{A6763D77-DC41-7A2D-22DF-E5AEE39CA5BB}"/>
          </ac:picMkLst>
        </pc:picChg>
        <pc:picChg chg="del">
          <ac:chgData name="PRIYA ATKURI" userId="642a46c741a57a7d" providerId="LiveId" clId="{EAE45124-ACEA-4256-B61D-50557C7922A2}" dt="2023-11-18T08:30:08.940" v="1069" actId="478"/>
          <ac:picMkLst>
            <pc:docMk/>
            <pc:sldMk cId="1732673460" sldId="269"/>
            <ac:picMk id="6" creationId="{A1386FC4-D066-5F8C-9F02-EC6B7E3FFCA2}"/>
          </ac:picMkLst>
        </pc:picChg>
        <pc:picChg chg="del mod">
          <ac:chgData name="PRIYA ATKURI" userId="642a46c741a57a7d" providerId="LiveId" clId="{EAE45124-ACEA-4256-B61D-50557C7922A2}" dt="2023-11-18T08:35:20.564" v="1083" actId="478"/>
          <ac:picMkLst>
            <pc:docMk/>
            <pc:sldMk cId="1732673460" sldId="269"/>
            <ac:picMk id="8" creationId="{CDDEB01F-5951-3381-F2DE-914766BB467B}"/>
          </ac:picMkLst>
        </pc:picChg>
      </pc:sldChg>
      <pc:sldChg chg="addSp delSp modSp mod">
        <pc:chgData name="PRIYA ATKURI" userId="642a46c741a57a7d" providerId="LiveId" clId="{EAE45124-ACEA-4256-B61D-50557C7922A2}" dt="2023-11-18T07:50:35.985" v="1068" actId="5793"/>
        <pc:sldMkLst>
          <pc:docMk/>
          <pc:sldMk cId="2867574150" sldId="270"/>
        </pc:sldMkLst>
        <pc:spChg chg="mod">
          <ac:chgData name="PRIYA ATKURI" userId="642a46c741a57a7d" providerId="LiveId" clId="{EAE45124-ACEA-4256-B61D-50557C7922A2}" dt="2023-11-18T05:50:59.304" v="304" actId="2711"/>
          <ac:spMkLst>
            <pc:docMk/>
            <pc:sldMk cId="2867574150" sldId="270"/>
            <ac:spMk id="2" creationId="{48389967-4F49-D06E-19EE-D407F277BB91}"/>
          </ac:spMkLst>
        </pc:spChg>
        <pc:spChg chg="del">
          <ac:chgData name="PRIYA ATKURI" userId="642a46c741a57a7d" providerId="LiveId" clId="{EAE45124-ACEA-4256-B61D-50557C7922A2}" dt="2023-11-18T05:36:54.395" v="33" actId="478"/>
          <ac:spMkLst>
            <pc:docMk/>
            <pc:sldMk cId="2867574150" sldId="270"/>
            <ac:spMk id="3" creationId="{171169CF-CA95-DD1C-6A84-C44084A6C5A2}"/>
          </ac:spMkLst>
        </pc:spChg>
        <pc:spChg chg="add mod">
          <ac:chgData name="PRIYA ATKURI" userId="642a46c741a57a7d" providerId="LiveId" clId="{EAE45124-ACEA-4256-B61D-50557C7922A2}" dt="2023-11-18T07:50:35.985" v="1068" actId="5793"/>
          <ac:spMkLst>
            <pc:docMk/>
            <pc:sldMk cId="2867574150" sldId="270"/>
            <ac:spMk id="4" creationId="{00A51F48-5577-66F8-27AA-57EF34EE7BEF}"/>
          </ac:spMkLst>
        </pc:spChg>
      </pc:sldChg>
      <pc:sldChg chg="addSp delSp modSp new mod">
        <pc:chgData name="PRIYA ATKURI" userId="642a46c741a57a7d" providerId="LiveId" clId="{EAE45124-ACEA-4256-B61D-50557C7922A2}" dt="2023-11-18T08:41:34.417" v="1087" actId="14100"/>
        <pc:sldMkLst>
          <pc:docMk/>
          <pc:sldMk cId="3121445858" sldId="272"/>
        </pc:sldMkLst>
        <pc:spChg chg="del mod">
          <ac:chgData name="PRIYA ATKURI" userId="642a46c741a57a7d" providerId="LiveId" clId="{EAE45124-ACEA-4256-B61D-50557C7922A2}" dt="2023-11-18T07:26:45.320" v="849" actId="478"/>
          <ac:spMkLst>
            <pc:docMk/>
            <pc:sldMk cId="3121445858" sldId="272"/>
            <ac:spMk id="2" creationId="{602EADCF-365F-BEF0-02F6-F4E959D46E3D}"/>
          </ac:spMkLst>
        </pc:spChg>
        <pc:spChg chg="del">
          <ac:chgData name="PRIYA ATKURI" userId="642a46c741a57a7d" providerId="LiveId" clId="{EAE45124-ACEA-4256-B61D-50557C7922A2}" dt="2023-11-18T07:16:34.540" v="443" actId="22"/>
          <ac:spMkLst>
            <pc:docMk/>
            <pc:sldMk cId="3121445858" sldId="272"/>
            <ac:spMk id="3" creationId="{C9E5AAF5-33B5-9607-3D32-E9C2DFCA0740}"/>
          </ac:spMkLst>
        </pc:spChg>
        <pc:spChg chg="add del mod">
          <ac:chgData name="PRIYA ATKURI" userId="642a46c741a57a7d" providerId="LiveId" clId="{EAE45124-ACEA-4256-B61D-50557C7922A2}" dt="2023-11-18T07:17:05.128" v="452"/>
          <ac:spMkLst>
            <pc:docMk/>
            <pc:sldMk cId="3121445858" sldId="272"/>
            <ac:spMk id="6" creationId="{D1A11D3F-B2EE-AA92-EEAB-6DCC48C3DAB4}"/>
          </ac:spMkLst>
        </pc:spChg>
        <pc:spChg chg="add mod">
          <ac:chgData name="PRIYA ATKURI" userId="642a46c741a57a7d" providerId="LiveId" clId="{EAE45124-ACEA-4256-B61D-50557C7922A2}" dt="2023-11-18T08:41:34.417" v="1087" actId="14100"/>
          <ac:spMkLst>
            <pc:docMk/>
            <pc:sldMk cId="3121445858" sldId="272"/>
            <ac:spMk id="7" creationId="{46DEE43B-9ADC-FE6F-96CC-AD68D231AFEE}"/>
          </ac:spMkLst>
        </pc:spChg>
        <pc:spChg chg="add mod">
          <ac:chgData name="PRIYA ATKURI" userId="642a46c741a57a7d" providerId="LiveId" clId="{EAE45124-ACEA-4256-B61D-50557C7922A2}" dt="2023-11-18T07:32:29.265" v="885" actId="2711"/>
          <ac:spMkLst>
            <pc:docMk/>
            <pc:sldMk cId="3121445858" sldId="272"/>
            <ac:spMk id="9" creationId="{9295AD1C-41DF-57E2-1238-6AD19CBA560D}"/>
          </ac:spMkLst>
        </pc:spChg>
        <pc:picChg chg="add mod ord">
          <ac:chgData name="PRIYA ATKURI" userId="642a46c741a57a7d" providerId="LiveId" clId="{EAE45124-ACEA-4256-B61D-50557C7922A2}" dt="2023-11-18T07:16:50.341" v="448" actId="1076"/>
          <ac:picMkLst>
            <pc:docMk/>
            <pc:sldMk cId="3121445858" sldId="272"/>
            <ac:picMk id="5" creationId="{CBDBCE00-D9B0-4B65-0870-8B22B079B7CB}"/>
          </ac:picMkLst>
        </pc:picChg>
      </pc:sldChg>
      <pc:sldChg chg="new del">
        <pc:chgData name="PRIYA ATKURI" userId="642a46c741a57a7d" providerId="LiveId" clId="{EAE45124-ACEA-4256-B61D-50557C7922A2}" dt="2023-11-18T09:01:59.305" v="1090" actId="47"/>
        <pc:sldMkLst>
          <pc:docMk/>
          <pc:sldMk cId="67458834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B032-E069-0799-A9A0-868D1683D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0856E-DD30-364D-98F2-21498E2B6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73839-2EEE-2713-F2F9-4A6C417C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F099-769F-4ECB-914B-636B75CEC2A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2A1-94B0-73CD-4BD6-BFCC73FB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4292-2421-0A93-ECAD-0A407C88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C37-2E7A-4DD8-A459-41C074D4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14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0FE6-505E-E1BA-BE72-88638308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A9FCA-1B00-C9A3-0CAA-1F13486F6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2BDEE-9491-5EC8-6BC0-3F13CC1F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F099-769F-4ECB-914B-636B75CEC2A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999F9-035D-CD15-FA5E-8AEA7210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C619-CB46-09F2-4C42-E7D06851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C37-2E7A-4DD8-A459-41C074D4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2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64339-985C-398A-0A7E-0B6A19415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B26ED-BA36-6B3F-1B17-027EAD7E5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FD879-EED8-3CEE-FB7C-BCB7E906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F099-769F-4ECB-914B-636B75CEC2A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719A0-BBAD-3500-7EC3-8137DD07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D3430-B5ED-1680-1BA3-8860171A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C37-2E7A-4DD8-A459-41C074D4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75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0BB1-61E3-592D-895E-CBD2DEF1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D127-7509-C5CF-B4F6-92278B75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32ED-77DC-39CD-DD37-3A4C1602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F099-769F-4ECB-914B-636B75CEC2A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93DEF-8754-F8A7-C63F-1F9C115F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0D5A-A506-4171-79DD-FEA6ABB0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C37-2E7A-4DD8-A459-41C074D4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2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7178-955F-FCFB-AD10-806051C8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310A1-F069-5255-7AB5-D407DDEF4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D855A-9AEE-3CA5-182C-93A54397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F099-769F-4ECB-914B-636B75CEC2A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1FE2F-617C-1EA7-BF3E-7557E7BA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C631-FB05-E644-7D40-0F744D83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C37-2E7A-4DD8-A459-41C074D4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35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AC66-85BF-33C3-24CA-D36A73A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9B4A-B3D6-A6E5-34E0-FB09859EC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E626B-753E-B73F-5C6A-51DADC2F0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0C586-5260-F1A4-7411-AB2573B6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F099-769F-4ECB-914B-636B75CEC2A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201D3-A9D2-B783-68C1-352B33F5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F2B9F-BC6D-3217-18ED-F86A90C3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C37-2E7A-4DD8-A459-41C074D4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0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833E-12D2-D278-423B-A3789004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E9225-FA2F-A5FD-31C3-2A6D8D178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7AD7E-C457-EE14-8583-5BADA20B6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05B30-4126-A88E-8850-840177376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AE410-AD41-C68C-6CAB-5F6E63BA4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47C05-CF92-59A2-77E9-4380DCAF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F099-769F-4ECB-914B-636B75CEC2A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5E816-8886-666B-3093-56C7AEAD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AF0C3-3D23-137B-A667-087501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C37-2E7A-4DD8-A459-41C074D4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47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8581-67D9-D7FB-1134-6D4B0E42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C90E9-D586-CE51-E5F8-E72223DE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F099-769F-4ECB-914B-636B75CEC2A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0D496-14BF-D204-8385-26AADD9F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0401F-A596-B719-2E80-D6D9E346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C37-2E7A-4DD8-A459-41C074D4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0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1D567-5ED1-48E2-7AEB-137C292F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F099-769F-4ECB-914B-636B75CEC2A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29556-3ECE-02A7-1550-A72AF5FB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9B18F-3B50-2C35-BC32-A064952F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C37-2E7A-4DD8-A459-41C074D4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14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1FDE-9FF3-F4EA-A794-0261AF66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EB51-7A61-0D30-A293-3C46918AA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CFA9-3690-DED2-D05C-4D1A715F2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04ED8-1D85-19E9-EC1D-01357AAD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F099-769F-4ECB-914B-636B75CEC2A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54E03-FE29-7CC8-6A3A-0EBAA7D6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0EB6B-4764-7B04-D62C-D23DBC51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C37-2E7A-4DD8-A459-41C074D4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5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8EAF-19E0-4680-213B-FCBFC790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BECCC-EEC2-F971-F97A-91BA16CB6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A5CF2-ED53-7AEA-2A67-43BC6E12E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EC0EF-F486-362C-D186-466F73D9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F099-769F-4ECB-914B-636B75CEC2A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34A98-7EC0-367D-E21D-24531064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89B49-CB25-46E0-97CD-1B13A69D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C37-2E7A-4DD8-A459-41C074D4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33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9EE11-4F61-4A81-4F5A-F1D81AE3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A12FC-B103-73E9-E3FC-A54D41D12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6E631-DD83-A9F5-805D-C2A1C4AC0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F099-769F-4ECB-914B-636B75CEC2A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D56B-3889-DB87-9CD0-DDFEB7E2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690D0-A865-6761-A1B8-BDD874430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9BC37-2E7A-4DD8-A459-41C074D4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B24F-4782-C62A-89FD-D475C7563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63340-7E59-FF1D-9E69-7B084531C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Google Shape;98;p1">
            <a:extLst>
              <a:ext uri="{FF2B5EF4-FFF2-40B4-BE49-F238E27FC236}">
                <a16:creationId xmlns:a16="http://schemas.microsoft.com/office/drawing/2014/main" id="{3FBF1031-4CE0-D2C4-7B30-97216EB282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" y="-377190"/>
            <a:ext cx="12190815" cy="72351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9;p1">
            <a:extLst>
              <a:ext uri="{FF2B5EF4-FFF2-40B4-BE49-F238E27FC236}">
                <a16:creationId xmlns:a16="http://schemas.microsoft.com/office/drawing/2014/main" id="{4406D971-558F-49C8-0893-02811E9C5B2E}"/>
              </a:ext>
            </a:extLst>
          </p:cNvPr>
          <p:cNvSpPr txBox="1"/>
          <p:nvPr/>
        </p:nvSpPr>
        <p:spPr>
          <a:xfrm>
            <a:off x="2744518" y="3461483"/>
            <a:ext cx="724618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Watches</a:t>
            </a:r>
            <a:r>
              <a:rPr lang="en-IN" sz="3200" b="1" i="0" dirty="0">
                <a:solidFill>
                  <a:srgbClr val="DBDEE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090DE-F31B-F528-CE36-E103D4B4A60A}"/>
              </a:ext>
            </a:extLst>
          </p:cNvPr>
          <p:cNvSpPr txBox="1"/>
          <p:nvPr/>
        </p:nvSpPr>
        <p:spPr>
          <a:xfrm flipH="1">
            <a:off x="1832654" y="4743438"/>
            <a:ext cx="829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Nirosha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Mudliar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Venkata Vamsi Priya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Atkuri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8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4D31B1-ECC2-3B3D-8E24-21B4E2A30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31" y="1076446"/>
            <a:ext cx="9335309" cy="4375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86B1EA-4ABF-F334-9287-285BCAF720A7}"/>
              </a:ext>
            </a:extLst>
          </p:cNvPr>
          <p:cNvSpPr txBox="1"/>
          <p:nvPr/>
        </p:nvSpPr>
        <p:spPr>
          <a:xfrm>
            <a:off x="1192192" y="5451676"/>
            <a:ext cx="987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discounts and brands, the brands offering the highest discounts are </a:t>
            </a:r>
            <a:r>
              <a:rPr lang="en-US" sz="2000" b="0" i="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SmartOne</a:t>
            </a:r>
            <a:r>
              <a:rPr lang="en-US" sz="20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Gotten, and 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ASAAN</a:t>
            </a:r>
            <a:r>
              <a:rPr lang="en-US" sz="20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33AD3-2A05-AD8B-358E-56783164974F}"/>
              </a:ext>
            </a:extLst>
          </p:cNvPr>
          <p:cNvSpPr txBox="1"/>
          <p:nvPr/>
        </p:nvSpPr>
        <p:spPr>
          <a:xfrm>
            <a:off x="500332" y="284672"/>
            <a:ext cx="681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brand and discount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4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45934-1518-4AE6-89C1-6671AAEA3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11" y="1000664"/>
            <a:ext cx="8600848" cy="4736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3A069-FC21-9BFB-BC72-3ACD4722955F}"/>
              </a:ext>
            </a:extLst>
          </p:cNvPr>
          <p:cNvSpPr txBox="1"/>
          <p:nvPr/>
        </p:nvSpPr>
        <p:spPr>
          <a:xfrm>
            <a:off x="1199071" y="5737333"/>
            <a:ext cx="945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price of WELLSYS smartwatches is significantly higher compared to other brands, while TECHOFFICIAL and HLMT have lower average prices.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AE01E-D643-D97F-7E97-ADE6D0EEB972}"/>
              </a:ext>
            </a:extLst>
          </p:cNvPr>
          <p:cNvSpPr txBox="1"/>
          <p:nvPr/>
        </p:nvSpPr>
        <p:spPr>
          <a:xfrm>
            <a:off x="595223" y="250166"/>
            <a:ext cx="835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of brands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5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9915E1-5F93-3952-AC03-449A2DF7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624503"/>
            <a:ext cx="8116003" cy="4999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B912C4-1546-EDCB-FA93-D251D6EB755F}"/>
              </a:ext>
            </a:extLst>
          </p:cNvPr>
          <p:cNvSpPr txBox="1"/>
          <p:nvPr/>
        </p:nvSpPr>
        <p:spPr>
          <a:xfrm>
            <a:off x="904240" y="5623656"/>
            <a:ext cx="10942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scattered points observed in the plot, it can be inferred that there is a negative correlation between price and discount. Additionally, there is one point that deviates significantly from the overall pattern, indicating it may be considered as an outlier.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911F42-9186-B1D0-B665-80604EE5E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915" y="2142952"/>
            <a:ext cx="3749365" cy="8077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26E1E1-97AB-D312-430B-54FFC0187D88}"/>
              </a:ext>
            </a:extLst>
          </p:cNvPr>
          <p:cNvSpPr txBox="1"/>
          <p:nvPr/>
        </p:nvSpPr>
        <p:spPr>
          <a:xfrm>
            <a:off x="431321" y="215660"/>
            <a:ext cx="7461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of Price and Discount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92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BCE00-D9B0-4B65-0870-8B22B079B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155" y="958938"/>
            <a:ext cx="6415316" cy="56575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DEE43B-9ADC-FE6F-96CC-AD68D231AFEE}"/>
              </a:ext>
            </a:extLst>
          </p:cNvPr>
          <p:cNvSpPr txBox="1"/>
          <p:nvPr/>
        </p:nvSpPr>
        <p:spPr>
          <a:xfrm>
            <a:off x="7047781" y="2395630"/>
            <a:ext cx="4856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heat plot we can say that some of the columns are negatively correlated.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295AD1C-41DF-57E2-1238-6AD19CBA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8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for all features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44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378F6C-31D8-F3E1-67F6-8FBBCDB6DBF8}"/>
              </a:ext>
            </a:extLst>
          </p:cNvPr>
          <p:cNvSpPr txBox="1"/>
          <p:nvPr/>
        </p:nvSpPr>
        <p:spPr>
          <a:xfrm>
            <a:off x="1334027" y="5210631"/>
            <a:ext cx="9895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to the large number of data points, plotting multivariate visualizations for the collected smartwatch data may pose challenges or be computationally intensive.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763D77-DC41-7A2D-22DF-E5AEE39C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74" y="318858"/>
            <a:ext cx="5851585" cy="46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7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9967-4F49-D06E-19EE-D407F27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51F48-5577-66F8-27AA-57EF34EE7BEF}"/>
              </a:ext>
            </a:extLst>
          </p:cNvPr>
          <p:cNvSpPr txBox="1"/>
          <p:nvPr/>
        </p:nvSpPr>
        <p:spPr>
          <a:xfrm>
            <a:off x="1009291" y="1690688"/>
            <a:ext cx="103445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visualization we conclude that out of 42 brands of watches it is affordable to buy boult, noise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BeatXP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watches.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87% watches are in sale discounts given by bank offer, so most of the people purchased the watches from the sale offer.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else 13% watch sales are from brand companies. </a:t>
            </a:r>
          </a:p>
        </p:txBody>
      </p:sp>
    </p:spTree>
    <p:extLst>
      <p:ext uri="{BB962C8B-B14F-4D97-AF65-F5344CB8AC3E}">
        <p14:creationId xmlns:p14="http://schemas.microsoft.com/office/powerpoint/2010/main" val="286757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Statistics PowerPoint Template and Google Slides">
            <a:extLst>
              <a:ext uri="{FF2B5EF4-FFF2-40B4-BE49-F238E27FC236}">
                <a16:creationId xmlns:a16="http://schemas.microsoft.com/office/drawing/2014/main" id="{A37E6869-EE0B-29FB-6F95-79EDF1ECA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54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4">
            <a:extLst>
              <a:ext uri="{FF2B5EF4-FFF2-40B4-BE49-F238E27FC236}">
                <a16:creationId xmlns:a16="http://schemas.microsoft.com/office/drawing/2014/main" id="{B7149CEC-B202-DAF0-02B0-58FEB41A62FE}"/>
              </a:ext>
            </a:extLst>
          </p:cNvPr>
          <p:cNvSpPr txBox="1">
            <a:spLocks/>
          </p:cNvSpPr>
          <p:nvPr/>
        </p:nvSpPr>
        <p:spPr>
          <a:xfrm>
            <a:off x="730082" y="1728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 </a:t>
            </a:r>
          </a:p>
        </p:txBody>
      </p:sp>
      <p:sp>
        <p:nvSpPr>
          <p:cNvPr id="5" name="Google Shape;111;p4">
            <a:extLst>
              <a:ext uri="{FF2B5EF4-FFF2-40B4-BE49-F238E27FC236}">
                <a16:creationId xmlns:a16="http://schemas.microsoft.com/office/drawing/2014/main" id="{E3A0FC60-135E-7FF6-85CE-3BFA7BA3F6F8}"/>
              </a:ext>
            </a:extLst>
          </p:cNvPr>
          <p:cNvSpPr txBox="1">
            <a:spLocks/>
          </p:cNvSpPr>
          <p:nvPr/>
        </p:nvSpPr>
        <p:spPr>
          <a:xfrm>
            <a:off x="730082" y="14984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>
              <a:buSzPct val="100000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Uni-variate Analysis</a:t>
            </a:r>
          </a:p>
          <a:p>
            <a:pPr>
              <a:buSzPct val="100000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Bi-variate Analysis</a:t>
            </a:r>
          </a:p>
          <a:p>
            <a:pPr>
              <a:buSzPct val="100000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dk1"/>
              </a:buClr>
              <a:buSzPct val="1000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5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3FB297-3AFE-BA48-613A-21BA048D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2" y="237108"/>
            <a:ext cx="10515600" cy="91503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detailed description about Smart watches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AF181D-F2BC-7F89-136D-6D62266AC73E}"/>
              </a:ext>
            </a:extLst>
          </p:cNvPr>
          <p:cNvSpPr txBox="1">
            <a:spLocks/>
          </p:cNvSpPr>
          <p:nvPr/>
        </p:nvSpPr>
        <p:spPr>
          <a:xfrm>
            <a:off x="838200" y="502024"/>
            <a:ext cx="10515600" cy="2545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URL </a:t>
            </a:r>
            <a:r>
              <a:rPr lang="en-US" sz="1800" dirty="0"/>
              <a:t>:https://www.flipkart.com/search?q=smart+watch&amp;sid=ajy%2Cbuh&amp;as=on&amp;as-show=on&amp;otracker=AS_QueryStore_OrganicAutoSuggest_2_3_na_na_na&amp;otracker1=AS_QueryStore_OrganicAutoSuggest_2_3_na_na_na&amp;as-pos=2&amp;as-type=RECENT&amp;suggestionId=smart+watch%7CSmart+Watches&amp;requestId=a8ad9657-025e-42e3-97cc-debaa6ab1ac4&amp;as-searchtext=sm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0ACD30-9C35-A3A1-FA85-02AEDDD66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35" y="2449488"/>
            <a:ext cx="11237965" cy="43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2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D262DE-CA16-E9D6-F0A9-1B26BD6E58FC}"/>
              </a:ext>
            </a:extLst>
          </p:cNvPr>
          <p:cNvSpPr/>
          <p:nvPr/>
        </p:nvSpPr>
        <p:spPr>
          <a:xfrm>
            <a:off x="838200" y="2157983"/>
            <a:ext cx="1950720" cy="9784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Flipkart W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ebsite  Used to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buy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Watches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423769-C345-FC61-579A-32EE871C33E0}"/>
              </a:ext>
            </a:extLst>
          </p:cNvPr>
          <p:cNvSpPr/>
          <p:nvPr/>
        </p:nvSpPr>
        <p:spPr>
          <a:xfrm>
            <a:off x="838200" y="4142232"/>
            <a:ext cx="1950720" cy="9784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Scrap the data using Beautiful Soup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ECF2B4-AC18-BE83-3868-71C921469280}"/>
              </a:ext>
            </a:extLst>
          </p:cNvPr>
          <p:cNvSpPr/>
          <p:nvPr/>
        </p:nvSpPr>
        <p:spPr>
          <a:xfrm>
            <a:off x="4401312" y="4142231"/>
            <a:ext cx="2020824" cy="9784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 URL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EE0914-D019-2482-3BEF-45F1B3614A57}"/>
              </a:ext>
            </a:extLst>
          </p:cNvPr>
          <p:cNvSpPr/>
          <p:nvPr/>
        </p:nvSpPr>
        <p:spPr>
          <a:xfrm>
            <a:off x="8244840" y="4142231"/>
            <a:ext cx="2142744" cy="9784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 the features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A6F8B0-7F3B-44C2-1215-A16AA270A332}"/>
              </a:ext>
            </a:extLst>
          </p:cNvPr>
          <p:cNvSpPr/>
          <p:nvPr/>
        </p:nvSpPr>
        <p:spPr>
          <a:xfrm>
            <a:off x="8244840" y="2157983"/>
            <a:ext cx="2142744" cy="9784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it to the .csv file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BDA2F39-A913-F3F1-87C0-7EFB57C6C82E}"/>
              </a:ext>
            </a:extLst>
          </p:cNvPr>
          <p:cNvSpPr/>
          <p:nvPr/>
        </p:nvSpPr>
        <p:spPr>
          <a:xfrm>
            <a:off x="1530096" y="3328416"/>
            <a:ext cx="566928" cy="6217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B6903D7-31FE-F114-4FA2-AE4A888334F1}"/>
              </a:ext>
            </a:extLst>
          </p:cNvPr>
          <p:cNvSpPr/>
          <p:nvPr/>
        </p:nvSpPr>
        <p:spPr>
          <a:xfrm>
            <a:off x="3145536" y="4411979"/>
            <a:ext cx="841248" cy="438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F6595D9-D40C-B30D-E103-1CC0FF3BCB6C}"/>
              </a:ext>
            </a:extLst>
          </p:cNvPr>
          <p:cNvSpPr/>
          <p:nvPr/>
        </p:nvSpPr>
        <p:spPr>
          <a:xfrm>
            <a:off x="6836664" y="4411979"/>
            <a:ext cx="871728" cy="4480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3035AED-998D-A37B-6D12-3EF6C3692922}"/>
              </a:ext>
            </a:extLst>
          </p:cNvPr>
          <p:cNvSpPr/>
          <p:nvPr/>
        </p:nvSpPr>
        <p:spPr>
          <a:xfrm>
            <a:off x="8915400" y="3328414"/>
            <a:ext cx="566928" cy="6217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D7769-BAA1-75B4-44E8-996F376BD5A8}"/>
              </a:ext>
            </a:extLst>
          </p:cNvPr>
          <p:cNvSpPr txBox="1"/>
          <p:nvPr/>
        </p:nvSpPr>
        <p:spPr>
          <a:xfrm>
            <a:off x="838200" y="1511546"/>
            <a:ext cx="954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real time analysis data is scrapped from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Flipkart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.com website</a:t>
            </a:r>
          </a:p>
        </p:txBody>
      </p:sp>
      <p:sp>
        <p:nvSpPr>
          <p:cNvPr id="14" name="Title 15">
            <a:extLst>
              <a:ext uri="{FF2B5EF4-FFF2-40B4-BE49-F238E27FC236}">
                <a16:creationId xmlns:a16="http://schemas.microsoft.com/office/drawing/2014/main" id="{0D28F1E1-D8A5-E98A-7837-47EFA850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0304"/>
            <a:ext cx="10515600" cy="107772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66618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F4EAE3-F316-9B60-3645-7ED28F7A6960}"/>
              </a:ext>
            </a:extLst>
          </p:cNvPr>
          <p:cNvSpPr txBox="1"/>
          <p:nvPr/>
        </p:nvSpPr>
        <p:spPr>
          <a:xfrm>
            <a:off x="1203157" y="465221"/>
            <a:ext cx="3914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endParaRPr lang="en-IN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F7B01F-18AD-A931-1204-CD68B9B8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67" y="1296218"/>
            <a:ext cx="9374759" cy="42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F8DC736-B612-6E65-6417-88F41F265111}"/>
              </a:ext>
            </a:extLst>
          </p:cNvPr>
          <p:cNvSpPr txBox="1">
            <a:spLocks/>
          </p:cNvSpPr>
          <p:nvPr/>
        </p:nvSpPr>
        <p:spPr>
          <a:xfrm>
            <a:off x="893224" y="845901"/>
            <a:ext cx="9144000" cy="521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19763-D68B-899E-A079-7F4B6155A954}"/>
              </a:ext>
            </a:extLst>
          </p:cNvPr>
          <p:cNvSpPr txBox="1"/>
          <p:nvPr/>
        </p:nvSpPr>
        <p:spPr>
          <a:xfrm>
            <a:off x="893224" y="1815338"/>
            <a:ext cx="4136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Inside the columns the special characters , White spaces are removed from each row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2BAF5-A34C-508B-437E-51877AB3555C}"/>
              </a:ext>
            </a:extLst>
          </p:cNvPr>
          <p:cNvSpPr txBox="1"/>
          <p:nvPr/>
        </p:nvSpPr>
        <p:spPr>
          <a:xfrm>
            <a:off x="893224" y="2860920"/>
            <a:ext cx="4136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cleaning data and applying some important codes , Numerical and Categorical data is ready for Visualization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048986-24E7-5CE0-4AE0-76D5CA57F6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48411" y="1106505"/>
            <a:ext cx="6638544" cy="33631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202D81-04BA-ACFD-6F66-0432C330C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411" y="1106504"/>
            <a:ext cx="6638544" cy="36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FDEA67-8701-ADE7-6945-48503EFDD38C}"/>
              </a:ext>
            </a:extLst>
          </p:cNvPr>
          <p:cNvSpPr txBox="1">
            <a:spLocks/>
          </p:cNvSpPr>
          <p:nvPr/>
        </p:nvSpPr>
        <p:spPr>
          <a:xfrm>
            <a:off x="829056" y="512064"/>
            <a:ext cx="9144000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1392E-63E5-15A9-4C31-30FD309BE30B}"/>
              </a:ext>
            </a:extLst>
          </p:cNvPr>
          <p:cNvSpPr txBox="1"/>
          <p:nvPr/>
        </p:nvSpPr>
        <p:spPr>
          <a:xfrm>
            <a:off x="829056" y="1069848"/>
            <a:ext cx="439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on display size and deals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B537-5207-97A3-C790-F4C4162B0C1D}"/>
              </a:ext>
            </a:extLst>
          </p:cNvPr>
          <p:cNvSpPr txBox="1"/>
          <p:nvPr/>
        </p:nvSpPr>
        <p:spPr>
          <a:xfrm>
            <a:off x="1158236" y="5036167"/>
            <a:ext cx="9768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distribution plot (distplot), it can be observed that a higher number of watches have a display size greater than 1.6 inches and less than 1.8 inches.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count plot analyzing deals to gain customer insights, it appears that a majority of companies were inclined towards offering bank-related deals over other types of offers.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6B0D43-D43E-FF8B-8D88-9BDCB97DA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9958"/>
            <a:ext cx="4398264" cy="35829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FC08AB-11F7-C291-D43D-236A1CE27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3" y="1469958"/>
            <a:ext cx="4705564" cy="35662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447EA7-E1B6-28FA-EF14-A7B19FE22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652" y="1469958"/>
            <a:ext cx="5610292" cy="356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3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BFE5F7D-19A8-C00C-22CA-C6ED3238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34" y="99038"/>
            <a:ext cx="9122125" cy="7257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strap color and brand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91DFF7-777D-F03A-0058-EA90BDE2E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05" y="994612"/>
            <a:ext cx="6513095" cy="35773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97F5A2-B6D9-F976-6D57-DCE3D9E8E0A0}"/>
              </a:ext>
            </a:extLst>
          </p:cNvPr>
          <p:cNvSpPr txBox="1"/>
          <p:nvPr/>
        </p:nvSpPr>
        <p:spPr>
          <a:xfrm>
            <a:off x="237535" y="5401723"/>
            <a:ext cx="11670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count plot of strap colors, it is evident that black is the predominant color in strap production.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count plot, it can be inferred that the majority of watches are from the brand Boult.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F39826-476A-C418-085B-C3F507BCA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4612"/>
            <a:ext cx="5753819" cy="40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2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D60B4-E394-8CB4-917D-A1D90128F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7" y="882672"/>
            <a:ext cx="8421136" cy="4794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94C8BE-83F1-99E5-7133-61D12D92116C}"/>
              </a:ext>
            </a:extLst>
          </p:cNvPr>
          <p:cNvSpPr txBox="1"/>
          <p:nvPr/>
        </p:nvSpPr>
        <p:spPr>
          <a:xfrm>
            <a:off x="393540" y="150471"/>
            <a:ext cx="7534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Brand , MRP &amp; Price.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F308D-D42F-3B30-75D2-2AE2635AC2BD}"/>
              </a:ext>
            </a:extLst>
          </p:cNvPr>
          <p:cNvSpPr txBox="1"/>
          <p:nvPr/>
        </p:nvSpPr>
        <p:spPr>
          <a:xfrm>
            <a:off x="1197427" y="5886382"/>
            <a:ext cx="1033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MRP and price of Fire-</a:t>
            </a:r>
            <a:r>
              <a:rPr lang="en-US" sz="2000" b="0" i="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Boltt</a:t>
            </a:r>
            <a:r>
              <a:rPr lang="en-US" sz="20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watches are notably higher compared to other brands.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7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555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Objective: Providing detailed description about Smart watches </vt:lpstr>
      <vt:lpstr>Data Collection</vt:lpstr>
      <vt:lpstr>PowerPoint Presentation</vt:lpstr>
      <vt:lpstr>PowerPoint Presentation</vt:lpstr>
      <vt:lpstr>PowerPoint Presentation</vt:lpstr>
      <vt:lpstr>Analysis on strap color and brand</vt:lpstr>
      <vt:lpstr>PowerPoint Presentation</vt:lpstr>
      <vt:lpstr>PowerPoint Presentation</vt:lpstr>
      <vt:lpstr>PowerPoint Presentation</vt:lpstr>
      <vt:lpstr>PowerPoint Presentation</vt:lpstr>
      <vt:lpstr>Correlation for all features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ATKURI</dc:creator>
  <cp:lastModifiedBy>PRIYA ATKURI</cp:lastModifiedBy>
  <cp:revision>1</cp:revision>
  <dcterms:created xsi:type="dcterms:W3CDTF">2023-11-17T18:08:38Z</dcterms:created>
  <dcterms:modified xsi:type="dcterms:W3CDTF">2023-11-18T09:43:18Z</dcterms:modified>
</cp:coreProperties>
</file>