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  <p:sldMasterId id="2147483685" r:id="rId2"/>
  </p:sldMasterIdLst>
  <p:notesMasterIdLst>
    <p:notesMasterId r:id="rId9"/>
  </p:notesMasterIdLst>
  <p:handoutMasterIdLst>
    <p:handoutMasterId r:id="rId10"/>
  </p:handoutMasterIdLst>
  <p:sldIdLst>
    <p:sldId id="256" r:id="rId3"/>
    <p:sldId id="268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0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134" y="4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C8BB0D-700D-4D72-BFF1-C1762947E2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0491-FA5E-456E-B3D7-723E4C3709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FC1F5-31F6-42DA-8750-A2B9B6EC7C0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F01E-F767-4A3A-B893-FDE5A82D70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37324-C077-4785-A3C5-F09FB5F0D4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A8A1F-82E0-4C67-BFF0-BC1F01A4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23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F9BE1-5091-46A0-82C2-8EA5C97BD1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6AA43-1C63-408E-9248-F98F10CA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1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44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784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8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737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565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88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66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96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76" y="142749"/>
            <a:ext cx="9603275" cy="435001"/>
          </a:xfrm>
        </p:spPr>
        <p:txBody>
          <a:bodyPr>
            <a:normAutofit/>
          </a:bodyPr>
          <a:lstStyle>
            <a:lvl1pPr>
              <a:defRPr sz="18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1560576" y="58724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8CFB0-2EE9-4047-B432-471127CA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33538" y="6406050"/>
            <a:ext cx="35007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6F095-7335-41A4-9D2A-F2B73135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6406049"/>
            <a:ext cx="5938836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67079-AB50-4EB1-A700-CC37A7B7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6453" y="6243566"/>
            <a:ext cx="811019" cy="503578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06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9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645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07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247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253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053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11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5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62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45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3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2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0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2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1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E620-F937-2641-AD85-2BF7045E8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Unit VIII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/>
              <a:t>initial EDA of beer and brewery study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78DFA-4F60-7544-8410-37C5ADCF2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399384"/>
          </a:xfrm>
        </p:spPr>
        <p:txBody>
          <a:bodyPr>
            <a:normAutofit/>
          </a:bodyPr>
          <a:lstStyle/>
          <a:p>
            <a:r>
              <a:rPr lang="en-US" dirty="0"/>
              <a:t>By:  RENFENG WANG &amp;  VENKATA-MG-VANGA </a:t>
            </a:r>
          </a:p>
          <a:p>
            <a:br>
              <a:rPr lang="en-US" dirty="0"/>
            </a:br>
            <a:r>
              <a:rPr lang="en-US" dirty="0"/>
              <a:t>OCT-13-2020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0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812A-A43C-4D5E-A84E-F40E1DDF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count by state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9E13D0-023E-42A3-B8DF-C912A563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506C75-A675-4015-8EFE-74A3C9ED9C78}"/>
              </a:ext>
            </a:extLst>
          </p:cNvPr>
          <p:cNvGrpSpPr/>
          <p:nvPr/>
        </p:nvGrpSpPr>
        <p:grpSpPr>
          <a:xfrm>
            <a:off x="0" y="0"/>
            <a:ext cx="11609853" cy="6861135"/>
            <a:chOff x="229690" y="624044"/>
            <a:chExt cx="11380163" cy="62370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95401CD-4A63-4BFF-B989-781A29E8B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690" y="624044"/>
              <a:ext cx="11380163" cy="623709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0F16BF-A2F6-4640-B23D-27232BBAAA34}"/>
                </a:ext>
              </a:extLst>
            </p:cNvPr>
            <p:cNvSpPr txBox="1"/>
            <p:nvPr/>
          </p:nvSpPr>
          <p:spPr>
            <a:xfrm>
              <a:off x="8727976" y="6595642"/>
              <a:ext cx="18549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*Hawaii not shown on map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544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218021-FFA0-43D1-94D8-8B5018EA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3440A9-F391-4FF0-8A04-B586FCD3EC56}"/>
              </a:ext>
            </a:extLst>
          </p:cNvPr>
          <p:cNvGrpSpPr/>
          <p:nvPr/>
        </p:nvGrpSpPr>
        <p:grpSpPr>
          <a:xfrm>
            <a:off x="0" y="239725"/>
            <a:ext cx="11755174" cy="6618275"/>
            <a:chOff x="0" y="239725"/>
            <a:chExt cx="11755174" cy="66182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712E3DA-1BD0-4AB3-978F-4328D9D34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" b="-2463"/>
            <a:stretch/>
          </p:blipFill>
          <p:spPr>
            <a:xfrm>
              <a:off x="0" y="239725"/>
              <a:ext cx="11755174" cy="661827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B53C59-E03D-4ECE-A38C-01F1E93142E9}"/>
                </a:ext>
              </a:extLst>
            </p:cNvPr>
            <p:cNvSpPr txBox="1"/>
            <p:nvPr/>
          </p:nvSpPr>
          <p:spPr>
            <a:xfrm>
              <a:off x="8235840" y="6603605"/>
              <a:ext cx="294343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*South Dakota (SD) has no IBU values in data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2F18011-1494-422F-B555-1CE5BD98DA2C}"/>
              </a:ext>
            </a:extLst>
          </p:cNvPr>
          <p:cNvSpPr/>
          <p:nvPr/>
        </p:nvSpPr>
        <p:spPr>
          <a:xfrm>
            <a:off x="1986779" y="723900"/>
            <a:ext cx="232064" cy="5913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D9CEDD-0707-4F28-B028-927244025627}"/>
              </a:ext>
            </a:extLst>
          </p:cNvPr>
          <p:cNvSpPr/>
          <p:nvPr/>
        </p:nvSpPr>
        <p:spPr>
          <a:xfrm>
            <a:off x="4129035" y="723900"/>
            <a:ext cx="232064" cy="5913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DF99CD-C07E-4A9B-AC92-8CEBBD5A3E70}"/>
              </a:ext>
            </a:extLst>
          </p:cNvPr>
          <p:cNvSpPr/>
          <p:nvPr/>
        </p:nvSpPr>
        <p:spPr>
          <a:xfrm>
            <a:off x="4992821" y="723900"/>
            <a:ext cx="232064" cy="5913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B4C0FF-F154-4C37-844A-D6B9D0833F89}"/>
              </a:ext>
            </a:extLst>
          </p:cNvPr>
          <p:cNvSpPr/>
          <p:nvPr/>
        </p:nvSpPr>
        <p:spPr>
          <a:xfrm>
            <a:off x="11012935" y="690011"/>
            <a:ext cx="231242" cy="5913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2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D8AA65-B6A1-417C-83C9-607F91A7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3387A9-612C-4448-BD86-C18D5228CC5D}"/>
              </a:ext>
            </a:extLst>
          </p:cNvPr>
          <p:cNvGrpSpPr/>
          <p:nvPr/>
        </p:nvGrpSpPr>
        <p:grpSpPr>
          <a:xfrm>
            <a:off x="0" y="416353"/>
            <a:ext cx="11515439" cy="6441647"/>
            <a:chOff x="0" y="416353"/>
            <a:chExt cx="11515439" cy="644164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3E28929-5520-4430-848F-FD15F05964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-1751"/>
            <a:stretch/>
          </p:blipFill>
          <p:spPr>
            <a:xfrm>
              <a:off x="0" y="416353"/>
              <a:ext cx="11515439" cy="6441647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D74342-DB38-4EB9-9C8C-07379059604B}"/>
                </a:ext>
              </a:extLst>
            </p:cNvPr>
            <p:cNvSpPr txBox="1"/>
            <p:nvPr/>
          </p:nvSpPr>
          <p:spPr>
            <a:xfrm>
              <a:off x="8235840" y="6603605"/>
              <a:ext cx="294343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*South Dakota (SD) has no IBU values in data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23EEE9-5631-4D0F-B035-6EEC2EACDF29}"/>
              </a:ext>
            </a:extLst>
          </p:cNvPr>
          <p:cNvSpPr/>
          <p:nvPr/>
        </p:nvSpPr>
        <p:spPr>
          <a:xfrm>
            <a:off x="1471325" y="582706"/>
            <a:ext cx="266719" cy="6454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AFD545-F00E-4895-9957-5D9E4D431FD3}"/>
              </a:ext>
            </a:extLst>
          </p:cNvPr>
          <p:cNvSpPr/>
          <p:nvPr/>
        </p:nvSpPr>
        <p:spPr>
          <a:xfrm>
            <a:off x="8392078" y="3558989"/>
            <a:ext cx="266719" cy="6454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9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695884-0F90-4F0F-A79D-CC0955BC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6AB92-DADB-4D29-A58E-C3E219245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341"/>
            <a:ext cx="11657706" cy="643665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D693C00-7711-4991-82F7-B3A781AD2A63}"/>
              </a:ext>
            </a:extLst>
          </p:cNvPr>
          <p:cNvGrpSpPr/>
          <p:nvPr/>
        </p:nvGrpSpPr>
        <p:grpSpPr>
          <a:xfrm>
            <a:off x="6376089" y="616604"/>
            <a:ext cx="5281617" cy="642938"/>
            <a:chOff x="6376089" y="616604"/>
            <a:chExt cx="5281617" cy="64293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7A0736-C1C9-4518-844E-78B5B5A87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6089" y="616604"/>
              <a:ext cx="5281617" cy="6429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47AAA66-18A5-4373-89AA-FDFF5FB01A1A}"/>
                </a:ext>
              </a:extLst>
            </p:cNvPr>
            <p:cNvCxnSpPr/>
            <p:nvPr/>
          </p:nvCxnSpPr>
          <p:spPr>
            <a:xfrm>
              <a:off x="7646894" y="616604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F65BAE5-E50B-43D4-9D9E-7F522277809B}"/>
                </a:ext>
              </a:extLst>
            </p:cNvPr>
            <p:cNvCxnSpPr/>
            <p:nvPr/>
          </p:nvCxnSpPr>
          <p:spPr>
            <a:xfrm>
              <a:off x="8426823" y="616604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7FAAC16-7355-47AE-997B-FF8BBB27A5D3}"/>
                </a:ext>
              </a:extLst>
            </p:cNvPr>
            <p:cNvCxnSpPr/>
            <p:nvPr/>
          </p:nvCxnSpPr>
          <p:spPr>
            <a:xfrm>
              <a:off x="9099176" y="616604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1D901C-3A23-41C1-99A7-1E0B40D01B2E}"/>
                </a:ext>
              </a:extLst>
            </p:cNvPr>
            <p:cNvCxnSpPr/>
            <p:nvPr/>
          </p:nvCxnSpPr>
          <p:spPr>
            <a:xfrm>
              <a:off x="9753599" y="616604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5A539F5-9C77-47FE-B91A-BD05714CB916}"/>
                </a:ext>
              </a:extLst>
            </p:cNvPr>
            <p:cNvCxnSpPr/>
            <p:nvPr/>
          </p:nvCxnSpPr>
          <p:spPr>
            <a:xfrm>
              <a:off x="10999694" y="616604"/>
              <a:ext cx="0" cy="64293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17360D7-61A4-4616-9E9A-EBF7F76FEA18}"/>
              </a:ext>
            </a:extLst>
          </p:cNvPr>
          <p:cNvSpPr txBox="1"/>
          <p:nvPr/>
        </p:nvSpPr>
        <p:spPr>
          <a:xfrm>
            <a:off x="6822141" y="1488141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suggests a slight right skewness</a:t>
            </a:r>
          </a:p>
        </p:txBody>
      </p:sp>
    </p:spTree>
    <p:extLst>
      <p:ext uri="{BB962C8B-B14F-4D97-AF65-F5344CB8AC3E}">
        <p14:creationId xmlns:p14="http://schemas.microsoft.com/office/powerpoint/2010/main" val="330023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D6AC6-BE6F-4669-85D9-4A2C70B6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D60CC8-2F19-4734-A56A-4A00D4A9C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" y="278730"/>
            <a:ext cx="11252273" cy="65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979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6215</TotalTime>
  <Words>63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Gill Sans MT</vt:lpstr>
      <vt:lpstr>Gallery</vt:lpstr>
      <vt:lpstr>1_Gallery</vt:lpstr>
      <vt:lpstr>Unit VIII  initial EDA of beer and brewery study</vt:lpstr>
      <vt:lpstr>Breweries count by state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VI For Live Session Assignment</dc:title>
  <dc:creator>vvlmg332@gmail.com</dc:creator>
  <cp:lastModifiedBy>Vanga, MG</cp:lastModifiedBy>
  <cp:revision>290</cp:revision>
  <dcterms:created xsi:type="dcterms:W3CDTF">2019-09-29T02:43:03Z</dcterms:created>
  <dcterms:modified xsi:type="dcterms:W3CDTF">2020-10-13T08:29:48Z</dcterms:modified>
</cp:coreProperties>
</file>