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86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998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19828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503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8752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232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503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5644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016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30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510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98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468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22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29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233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12855-4E4A-46DD-8677-EE561A176CD1}" type="datetimeFigureOut">
              <a:rPr lang="en-IN" smtClean="0"/>
              <a:t>25-04-2024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B92F60-0FB9-4796-B1E4-9788C85AB6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3456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3DE4B-BC29-F4D5-7A7D-720764EDD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584517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u="sng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US" sz="2800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RECOMMENDATION SYSTEM USING MACHINE LEARNING</a:t>
            </a:r>
            <a:endParaRPr lang="en-IN" sz="2800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6B572-DBC3-D150-60C9-6036C7C57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5440" y="1925638"/>
            <a:ext cx="9144000" cy="2727642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u="sng" dirty="0"/>
              <a:t>Team Members:BB21</a:t>
            </a:r>
          </a:p>
          <a:p>
            <a:pPr algn="just"/>
            <a:r>
              <a:rPr lang="en-US" dirty="0"/>
              <a:t>Orchu Venkata Ashok           -20471A1242</a:t>
            </a:r>
          </a:p>
          <a:p>
            <a:pPr algn="just"/>
            <a:r>
              <a:rPr lang="en-US" dirty="0"/>
              <a:t>Boligarla Penchala Pratap    -20471A1208</a:t>
            </a:r>
          </a:p>
          <a:p>
            <a:pPr algn="just"/>
            <a:r>
              <a:rPr lang="en-US" dirty="0"/>
              <a:t>Oruganti  Jaya Krishna           -20471A1243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  <a:p>
            <a:pPr algn="just"/>
            <a:r>
              <a:rPr lang="en-US" dirty="0"/>
              <a:t>Project Guide : Sk.MohammedJany -</a:t>
            </a:r>
            <a:r>
              <a:rPr lang="en-US" sz="1900" dirty="0"/>
              <a:t>Assistant Professor </a:t>
            </a:r>
          </a:p>
          <a:p>
            <a:pPr algn="just"/>
            <a:endParaRPr lang="en-US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5031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AB35-43E2-5087-BBE1-43D62C14D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Abstract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91D3-37E1-4D4A-F8BE-C359BFC9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Recommender systems are crucial for enhancing user experience and facilitating quick purchases in e-commerce, improving customer engagement and profitability.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The article discusses a proposed simple and understandable recommendation system tailored for book recommendations, aiming to aid readers in finding their next read efficiently.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 The paper employs User Based Collaborative Filtering (UBCF) to measure performance in recommending books, highlighting the importance of effective similarity measures in enhancing the recommendation process.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133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6A8BA-841C-B058-5547-0F6446529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Existing System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3EC25-DC19-85B2-E1EB-FAC35AF38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Existing Systems Make recommendations based on the product</a:t>
            </a:r>
            <a:r>
              <a:rPr lang="en-IN" dirty="0"/>
              <a:t> that customer  brought and </a:t>
            </a:r>
            <a:r>
              <a:rPr lang="en-US" dirty="0"/>
              <a:t>they do not care about the how the user satisfied with the product</a:t>
            </a:r>
          </a:p>
          <a:p>
            <a:r>
              <a:rPr lang="en-US" dirty="0"/>
              <a:t>They don’t take the user feedback about a Particular Product</a:t>
            </a:r>
          </a:p>
          <a:p>
            <a:r>
              <a:rPr lang="en-US" dirty="0"/>
              <a:t>They don’t maintain the user feedback and data to recommend Products to the customer</a:t>
            </a:r>
          </a:p>
          <a:p>
            <a:r>
              <a:rPr lang="en-US" dirty="0"/>
              <a:t>So its effecting the accuracy of the recommendation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60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4D8AF-6370-1F9E-A1E2-F083D3F9D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Proposed System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12603-F156-B76D-1E63-F9A50AB3D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dirty="0"/>
              <a:t>In this project we mainly focused on the users feedback data and ratings of the customer to that particular product is taken as tool for the accurate recommendation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objective of the proposed project is to enhance movie recommendation accuracy for users.</a:t>
            </a:r>
          </a:p>
          <a:p>
            <a:r>
              <a:rPr lang="en-US" sz="2400" dirty="0"/>
              <a:t> It aims to improve the quality and scalability of the movie recommendation system by employing a Hybrid approach, which combines content-based filtering and collaborative filtering methods.</a:t>
            </a:r>
          </a:p>
          <a:p>
            <a:r>
              <a:rPr lang="en-US" sz="2400" dirty="0"/>
              <a:t>It includes dataset collections ,data cleaning ,data organizing and displaying to the user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57241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89093-4CFB-27F7-28D0-31121E4AB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Output Screens</a:t>
            </a:r>
            <a:endParaRPr lang="en-IN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67CC62-76E8-0E62-2787-8EC8C8244F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964" y="1690685"/>
            <a:ext cx="4500880" cy="2807335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57DCA70B-63FB-C522-5D11-604F94411C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4" y="1690686"/>
            <a:ext cx="4990817" cy="280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441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2DB8E-7C18-9C1A-80CD-09EC5837E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Conclusion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B80D9-6240-C12F-B07E-DE09B1540E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Improving the Accuracy of the recommendation system.</a:t>
            </a:r>
          </a:p>
          <a:p>
            <a:r>
              <a:rPr lang="en-US" dirty="0"/>
              <a:t>Improve the Quality of the movie Recommendation system.</a:t>
            </a:r>
          </a:p>
          <a:p>
            <a:r>
              <a:rPr lang="en-US" dirty="0"/>
              <a:t>Improving the Scalability. </a:t>
            </a:r>
          </a:p>
          <a:p>
            <a:r>
              <a:rPr lang="en-US" dirty="0"/>
              <a:t>Enhancing the user experience.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3286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3383D-BE8C-9423-5400-C48737B55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6000" dirty="0"/>
              <a:t>Thank you</a:t>
            </a:r>
            <a:endParaRPr lang="en-IN" sz="6000" dirty="0"/>
          </a:p>
        </p:txBody>
      </p:sp>
    </p:spTree>
    <p:extLst>
      <p:ext uri="{BB962C8B-B14F-4D97-AF65-F5344CB8AC3E}">
        <p14:creationId xmlns:p14="http://schemas.microsoft.com/office/powerpoint/2010/main" val="190506140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295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TITLE : RECOMMENDATION SYSTEM USING MACHINE LEARNING</vt:lpstr>
      <vt:lpstr>Abstract</vt:lpstr>
      <vt:lpstr>Existing System</vt:lpstr>
      <vt:lpstr>Proposed System</vt:lpstr>
      <vt:lpstr>Output Screens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: RECOMMENDATION SYSTEM USING MACHINE LEARNING</dc:title>
  <dc:creator>VENKATA ASHOK ORCHU</dc:creator>
  <cp:lastModifiedBy>VENKATA ASHOK ORCHU</cp:lastModifiedBy>
  <cp:revision>1</cp:revision>
  <dcterms:created xsi:type="dcterms:W3CDTF">2024-04-25T16:26:33Z</dcterms:created>
  <dcterms:modified xsi:type="dcterms:W3CDTF">2024-04-25T16:29:19Z</dcterms:modified>
</cp:coreProperties>
</file>