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aabhishek.m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aabhishek.m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venkataabhishek.m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data.xlsx]Dashboard!PivotTable17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Dashboard!$A$2:$A$38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Dashboard!$B$2:$B$38</c:f>
              <c:numCache>
                <c:formatCode>General</c:formatCode>
                <c:ptCount val="36"/>
                <c:pt idx="0">
                  <c:v>347</c:v>
                </c:pt>
                <c:pt idx="1">
                  <c:v>694</c:v>
                </c:pt>
                <c:pt idx="2">
                  <c:v>347</c:v>
                </c:pt>
                <c:pt idx="3">
                  <c:v>347</c:v>
                </c:pt>
                <c:pt idx="4">
                  <c:v>693</c:v>
                </c:pt>
                <c:pt idx="5">
                  <c:v>347</c:v>
                </c:pt>
                <c:pt idx="6">
                  <c:v>347</c:v>
                </c:pt>
                <c:pt idx="7">
                  <c:v>347</c:v>
                </c:pt>
                <c:pt idx="8">
                  <c:v>347</c:v>
                </c:pt>
                <c:pt idx="9">
                  <c:v>347</c:v>
                </c:pt>
                <c:pt idx="10">
                  <c:v>347</c:v>
                </c:pt>
                <c:pt idx="11">
                  <c:v>694</c:v>
                </c:pt>
                <c:pt idx="12">
                  <c:v>347</c:v>
                </c:pt>
                <c:pt idx="13">
                  <c:v>347</c:v>
                </c:pt>
                <c:pt idx="14">
                  <c:v>347</c:v>
                </c:pt>
                <c:pt idx="15">
                  <c:v>694</c:v>
                </c:pt>
                <c:pt idx="16">
                  <c:v>694</c:v>
                </c:pt>
                <c:pt idx="17">
                  <c:v>347</c:v>
                </c:pt>
                <c:pt idx="18">
                  <c:v>347</c:v>
                </c:pt>
                <c:pt idx="19">
                  <c:v>347</c:v>
                </c:pt>
                <c:pt idx="20">
                  <c:v>347</c:v>
                </c:pt>
                <c:pt idx="21">
                  <c:v>347</c:v>
                </c:pt>
                <c:pt idx="22">
                  <c:v>347</c:v>
                </c:pt>
                <c:pt idx="23">
                  <c:v>347</c:v>
                </c:pt>
                <c:pt idx="24">
                  <c:v>347</c:v>
                </c:pt>
                <c:pt idx="25">
                  <c:v>693</c:v>
                </c:pt>
                <c:pt idx="26">
                  <c:v>347</c:v>
                </c:pt>
                <c:pt idx="27">
                  <c:v>694</c:v>
                </c:pt>
                <c:pt idx="28">
                  <c:v>694</c:v>
                </c:pt>
                <c:pt idx="29">
                  <c:v>347</c:v>
                </c:pt>
                <c:pt idx="30">
                  <c:v>347</c:v>
                </c:pt>
                <c:pt idx="31">
                  <c:v>694</c:v>
                </c:pt>
                <c:pt idx="32">
                  <c:v>347</c:v>
                </c:pt>
                <c:pt idx="33">
                  <c:v>694</c:v>
                </c:pt>
                <c:pt idx="34">
                  <c:v>347</c:v>
                </c:pt>
                <c:pt idx="35">
                  <c:v>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7A-43D3-86D9-CB0AEB729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2269936"/>
        <c:axId val="1347215280"/>
      </c:lineChart>
      <c:catAx>
        <c:axId val="140226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215280"/>
        <c:crosses val="autoZero"/>
        <c:auto val="1"/>
        <c:lblAlgn val="ctr"/>
        <c:lblOffset val="100"/>
        <c:noMultiLvlLbl val="0"/>
      </c:catAx>
      <c:valAx>
        <c:axId val="13472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data.xlsx]Dashboard!PivotTable17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Dashboard!$A$2:$A$38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Dashboard!$B$2:$B$38</c:f>
              <c:numCache>
                <c:formatCode>General</c:formatCode>
                <c:ptCount val="36"/>
                <c:pt idx="0">
                  <c:v>347</c:v>
                </c:pt>
                <c:pt idx="1">
                  <c:v>694</c:v>
                </c:pt>
                <c:pt idx="2">
                  <c:v>347</c:v>
                </c:pt>
                <c:pt idx="3">
                  <c:v>347</c:v>
                </c:pt>
                <c:pt idx="4">
                  <c:v>693</c:v>
                </c:pt>
                <c:pt idx="5">
                  <c:v>347</c:v>
                </c:pt>
                <c:pt idx="6">
                  <c:v>347</c:v>
                </c:pt>
                <c:pt idx="7">
                  <c:v>347</c:v>
                </c:pt>
                <c:pt idx="8">
                  <c:v>347</c:v>
                </c:pt>
                <c:pt idx="9">
                  <c:v>347</c:v>
                </c:pt>
                <c:pt idx="10">
                  <c:v>347</c:v>
                </c:pt>
                <c:pt idx="11">
                  <c:v>694</c:v>
                </c:pt>
                <c:pt idx="12">
                  <c:v>347</c:v>
                </c:pt>
                <c:pt idx="13">
                  <c:v>347</c:v>
                </c:pt>
                <c:pt idx="14">
                  <c:v>347</c:v>
                </c:pt>
                <c:pt idx="15">
                  <c:v>694</c:v>
                </c:pt>
                <c:pt idx="16">
                  <c:v>694</c:v>
                </c:pt>
                <c:pt idx="17">
                  <c:v>347</c:v>
                </c:pt>
                <c:pt idx="18">
                  <c:v>347</c:v>
                </c:pt>
                <c:pt idx="19">
                  <c:v>347</c:v>
                </c:pt>
                <c:pt idx="20">
                  <c:v>347</c:v>
                </c:pt>
                <c:pt idx="21">
                  <c:v>347</c:v>
                </c:pt>
                <c:pt idx="22">
                  <c:v>347</c:v>
                </c:pt>
                <c:pt idx="23">
                  <c:v>347</c:v>
                </c:pt>
                <c:pt idx="24">
                  <c:v>347</c:v>
                </c:pt>
                <c:pt idx="25">
                  <c:v>693</c:v>
                </c:pt>
                <c:pt idx="26">
                  <c:v>347</c:v>
                </c:pt>
                <c:pt idx="27">
                  <c:v>694</c:v>
                </c:pt>
                <c:pt idx="28">
                  <c:v>694</c:v>
                </c:pt>
                <c:pt idx="29">
                  <c:v>347</c:v>
                </c:pt>
                <c:pt idx="30">
                  <c:v>347</c:v>
                </c:pt>
                <c:pt idx="31">
                  <c:v>694</c:v>
                </c:pt>
                <c:pt idx="32">
                  <c:v>347</c:v>
                </c:pt>
                <c:pt idx="33">
                  <c:v>694</c:v>
                </c:pt>
                <c:pt idx="34">
                  <c:v>347</c:v>
                </c:pt>
                <c:pt idx="35">
                  <c:v>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B-4CFF-93BD-5D213F6BC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353680"/>
        <c:axId val="1499832944"/>
      </c:barChart>
      <c:catAx>
        <c:axId val="146835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832944"/>
        <c:crosses val="autoZero"/>
        <c:auto val="1"/>
        <c:lblAlgn val="ctr"/>
        <c:lblOffset val="100"/>
        <c:noMultiLvlLbl val="0"/>
      </c:catAx>
      <c:valAx>
        <c:axId val="149983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5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Dashboard!$A$41:$A$77</cx:f>
        <cx:nf>Dashboard!$A$40</cx:nf>
        <cx:lvl ptCount="37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  <cx:pt idx="36">Grand Total</cx:pt>
        </cx:lvl>
      </cx:strDim>
      <cx:numDim type="colorVal">
        <cx:f>Dashboard!$B$41:$B$77</cx:f>
        <cx:nf>Dashboard!$B$40</cx:nf>
        <cx:lvl ptCount="37" formatCode="General" name="Count of comments_disabled">
          <cx:pt idx="0">347</cx:pt>
          <cx:pt idx="1">694</cx:pt>
          <cx:pt idx="2">347</cx:pt>
          <cx:pt idx="3">347</cx:pt>
          <cx:pt idx="4">693</cx:pt>
          <cx:pt idx="5">347</cx:pt>
          <cx:pt idx="6">347</cx:pt>
          <cx:pt idx="7">347</cx:pt>
          <cx:pt idx="8">347</cx:pt>
          <cx:pt idx="9">347</cx:pt>
          <cx:pt idx="10">347</cx:pt>
          <cx:pt idx="11">694</cx:pt>
          <cx:pt idx="12">347</cx:pt>
          <cx:pt idx="13">347</cx:pt>
          <cx:pt idx="14">347</cx:pt>
          <cx:pt idx="15">694</cx:pt>
          <cx:pt idx="16">694</cx:pt>
          <cx:pt idx="17">347</cx:pt>
          <cx:pt idx="18">347</cx:pt>
          <cx:pt idx="19">347</cx:pt>
          <cx:pt idx="20">347</cx:pt>
          <cx:pt idx="21">347</cx:pt>
          <cx:pt idx="22">347</cx:pt>
          <cx:pt idx="23">347</cx:pt>
          <cx:pt idx="24">347</cx:pt>
          <cx:pt idx="25">693</cx:pt>
          <cx:pt idx="26">347</cx:pt>
          <cx:pt idx="27">694</cx:pt>
          <cx:pt idx="28">694</cx:pt>
          <cx:pt idx="29">347</cx:pt>
          <cx:pt idx="30">347</cx:pt>
          <cx:pt idx="31">694</cx:pt>
          <cx:pt idx="32">347</cx:pt>
          <cx:pt idx="33">694</cx:pt>
          <cx:pt idx="34">347</cx:pt>
          <cx:pt idx="35">694</cx:pt>
          <cx:pt idx="36">16307</cx:pt>
        </cx:lvl>
      </cx:numDim>
    </cx:data>
  </cx:chartData>
  <cx:chart>
    <cx:title pos="t" align="ctr" overlay="0"/>
    <cx:plotArea>
      <cx:plotAreaRegion>
        <cx:series layoutId="regionMap" uniqueId="{AB4714CB-0F40-4D0E-B683-24FDF964BEF5}">
          <cx:tx>
            <cx:txData>
              <cx:f>Dashboard!$B$40</cx:f>
              <cx:v>Count of comments_disabled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1Hxpc9w6suVfcfjDfBrqEgsJsOfdiWiQta+qKkm2vzDKkswVXMEF/PWTkiy3VF23rTetF9FiOEpV
xQKZxEFmnjwA/F+3/d9u0/tj9amXaVb/7bb/83OoVPG3P/6ob8N7eawvZHRb5XX+Q13c5vKP/MeP
6Pb+j7vq2EVZ8Ac2Ef3jNjxW6r7//H//C64W3OfL/Paoojy7bO4rvbuvm1TV/+Lc2VOfjncyyryo
VlV0q9Cfn/+e3R3lMft0zO4+raPb/DvYPKtT+Fh//nSfqUjpgy7u//z8quHnT3+cXv6fTPmUgrWq
uYO2CF/YpmlibtLPn9I8C35+7+ALThC2OTGdp+P5nuujhHb/n8Y9mna8u6vu6xoe+PHvby726ung
t+vPn27zJlMPHR1An//5eZbdRcfPn6I6d59OuPnDo83gl9AXf7yG6J++gN45+ckLFE+78nen/gnE
w1FG6af18a557r93wAxdmMhGpsn5K8wYv6AmM7FpseebPYH1NiPOY/Oy7QkUh48FBQzZsDp+2lbH
u/s6fO6hd4DDumCWZSHu/MNVXngScy4c26LIcuiTI5HnW//ypDeadR6g08c6Aenv2w/lL3+vmuwI
4TV9f5wwu7AcQrhjges8HPiV9zj2BTIZYfYzivYJTv8dy/4Cqn++xClauw+FlhtCNoqCY/WO7kTM
C4YdYlH+kJjgQK9gYvYF46aFmMWe3Any1lMyfHKnt5l0Hp+XbU+AcacfDJjwqFRUvy80GF1g2+bU
sfA5aDi+MCnCzHrwrNeYvM2av0LlZetTXA4fChcRAXN87px/P/Vg68JmDreQRc4CAqdNx7apcwLI
b804j8TPZicQiI8Vs3bH+FgrCFzvCIN9YXFKMOE/Y5LzOmSRC26ZCHPEnlCynm/9FLLeZNF5RF40
PUFlN/9QjvH3uj7K5255B8ewLyCDQK4HVvZcvrzgZA/VDcQpIGzkPCf7nTXn0fj5ECdI/H3/oZDw
jlDqPhWdR0gfn6bH9j6NHr/wftWjXvSO9Qw2LxB2MEXO6xqUEWBkJsUW+5luTlL9m805j9ZJ8xPU
vI+V8FfHLCqa90wt9IIRahP7hQDw0oMgpkHmYUDEfjnYy5T/BnvOo/Kr4Qkeq49VbHr3aRi9Yzzj
FzYlxDHt86SYXSBkUQZM4AmNk9rlt9acx+JnsxMkvOWHimeraMird80t5IKYMPBNwl+l+UfJzDax
Y54v9N9gyHkYfjU8AWL17UMBMclBpHuKEf9+gkfWBYQmTBx8NsEzemFa2HZsjJ8c4oRy/caW8zg8
NjrBYPL3/2gMziulL0F49Yv/pniMMbAsbJnc+kmjTniv84CRza0HrfLhOAHhp27719ach+Fns1eG
/4eLwPeg2gfH7D3HP7vgpmlbQHBfBSFQG03TeSjRfwYhOP0yLx/eYsr5fn/R9MQJDpP/aCd4ZS1M
rEya+Fgd1XPH/PvBCPzAdiDa/OJCJ36AQHhkkC7gJ0/H862f6r832HMekV8NXz0hPODHqv2mx0q/
q3Ng5wI5HMoJCDgvOCtIh4SamJoUXOfhOGFJb7DjPA6/Gp7gMP1Yysg0kv9D0jtBFw4mFmiHZ4VD
xi4wsTGCXHEemP+GYX+B0D9d4RSqjzVNMj9K2TzW5ItjHcroHQs/Qi4sEBUtUKx+RauXTmQ9TJPY
UIecLzWeLPtfR1n8n09vsO08XGcvcoLYfPGhks4chN/kYbrkOfa/Q9ohFzZwK+zwn/TrNRXgFgBJ
EYFJ/CcgT+STN1n0F/j842FOUZl+KFQWxyo7qmPynswMhBMEqhWl52MdTDOCe4Fif156fJNF51F5
0fQElcV/dpXyylogaIv76pi+JyTmBQU6jOA4G9JsWDcB5Iyin+IKfvbRJ372e3P+Ao+fj/Hq8eDp
PpZ+sjzeHZPwuUf+/agF+cVBJuL4eT3ECVmGWXqQsSiwtCcucLJc4vfmnAfjud0JGMuP5RnLY1KH
x7vu/r54P0QQTOsyG+A4XU8EIgrFjg0q7/PNnhzijVb8FRAvHuEUDe9DZY9tk8XH78998w6uYV5w
ihG1HuZrX3MuiE0cUyhfHo8TPH5vx3kontudoLAVHwqF1fEu1P8D67owEGECc7aW9bMqQa9B4ReY
c8cm5GdSOQlUbzfrPDin7U9AWn2sgmV1BMoIpYqq3jOvOxcUlqJw0Lqe/OLEbR5WdHGHwtT7s48+
xa83GvNXuLx4klNQPhb7Xd0HsNLuqN8REliRYsHMOyLsrCTsPKQaBhnFPC+Fvcmiv8DlHw9zisrH
IlxrmHZ/WOX9PGb//byC7QvTRhzEl7P816EX1IZAB+vqno6T5cNvMeg8Jv9oeQLJ+mNBsrmLgHa9
IyDmhYWISSmxzhUkHADBENVg6v0JkJN8/3tzzsPx3O4EjM3uQ+X7bXPXwE6NqtLvBwhQYO5gZGNy
vmh3LiBoYQba8dMBVODlrMrbTDoPysu2J8Bsv34oYG7ua/VJ3MNMV/rcPe8Qux4Wz8HqeZNBVHrB
iTm7cBhMqNDnPHPiI2805jwmrxqfgHLzsdjxlVKwiOvdNz1ASnlU9NHPqd2TVdocApxtw+TwszR5
Qo7fbNV5fE6anyB09bGo8T5Kkug91z6CggILTQlsBDqbXGCXEIMV9rAo+CmWncyC/d6c85g8tzsB
Y/+xZPpD9bCM7j1TPblg1DLBWV7rXMCEGcUMprx+wnASv95gyHkcfjU8AeLwsbL8o4uD8PiuRBj2
lsB8iAmbGH6WH69nTGDxBGyeI4RZJwXjG405D8irxiegXH0s75hUAMenQ65+n+H/1Z7Kvz73a6uq
B7Myo8c9ri+2XP7rs4+9D5txT5r+qyVnTxxudvfnZ1DdgF/82jr7cI1XDO/V+vR/NLiHrQR/foat
YyaMK4ebsGIWJndscPUOyNCfnzkQR5CzQUSFdbQctp/BgMvySoVwRyAwNqxBdziUw4xSBNNzdd48
nqIPC6ItOPOgPhGG0K+dxts81UGe/eqJn58/ZY3c5lGmargwjO3Pn4qnHz6YCquBYE0QrFhEDnYY
1OYIYk1xe9zBfmb4Pfrfecg6MzRqMkU8LLfJrldtNIdnCcYZptHK/haYQ+8B3aq9ohnaqS67cFJI
dKBFwq8a7Q9ryzC/Bmk1uMlg4EVfEGeEBzOaqWKjBizXcS5dB1e+G3VWet13JPSUmqmMaiw0IuMm
qPp5EMaLvsv0LB0sxzWqLl2EQRktLb9fI6laYRYqFTFP5YTXwzC3uzAVyu+cKWvTzuWZKg+o7GdD
rtDY97NqrFg83MiBzuo8dKMBRzOYXEiXRVWny8d3jPrtCOOUu7pLmnlh4bFBBiyslqW3fXep7C4e
5ZoaU5a4tcqwyGy796yabcOeeSGxUk8SO3RTv1zwjurtoAph0Uq7WVuYbtGIvDCVaxXldZ7X/bRD
G9jdFo2bniKRbnWpx00cJIKlCnlF0X63s2A0WMEiydbpMLSjJuoagazqYCJrTJqs8pgdLqNOicJq
v5tNxca0ZF8ZZrOa5pbwg6YYFTxtPJVi5hoJcXni3Nox9id5l4peZbVLUpS7Iec7H9HMJf2CqXjb
l6r1jLLb2WQwBTa2pZOLrrQ7N82qVVLUoavacBpaQybyXDsur41FY2pDJGZ7RK2z1AFLhEPajdMy
c2UFeJRll9rOl2VQJ6LLS+1asbGKU3wjWZC5bWiWbjG0+TivzWVn9W7D42AhNXOdJhyTnmfuINPQ
8ycGYjD6Ej3KLXKnePIjjMNJF9dLI27ykY8N7TbIkGMN+K4z1c36XJVCpv5tYrRfnJJt/ajyHJo0
Y4bSQchB0mVedpbgatCiLR3qSVXkoqyU29X1lyHQi9gI7xM/iUVIKHX7pl1T3mfjjg+9i9ooFbin
UqDMNN2Bx5VLzBKPLH+SWORrGVXcdYbaEkMOpxW7HKzyrq/wWAbhSunyiCw0pkMyitJaCbu1CNxm
2ZJsps1oJUk9i9oxJnoCA/4uywo6Yr4TjPqCHno0uDapFhktZw41boYy3UB1Os7SdFQbYSycLtiE
UTQxk1lg63GLtmniE6FCsk2NpnVVr5dFH2mRwhWIaXz3OQ1HzI6RG5U0FYWfeDoxpMvzwTVlMUuM
fmq09TcnCNY9RiJQJBOZZRQjFIqcteuIczmHnnDzMik9Quw7X+eCU1QJeZXl7J7ZzVecJJXIcBEI
6kss4iiatdRXl1FQTZOaNxA9+NZHheNK3SHhOLM2YIGXc8sQtaSVSJQZu0FvgL/EgTnlfjuXpSNF
p83atRU5+GGTiDosqBuTLvU6nhqLpDAdz+6Tauw34KlBDr/Fvu2LIbbcjmGyrw0neLhBKyqzRJN2
yBZDLYnHKycShqS9K+OEu202oBFKqiuU1dkkN9StgyM5jSJieGFua6+mqPOKYdBTGcmFiXToImLI
SRy2ojSrQNi0C2cm8t26yOQ6CTlyA4cYohWhZr5AgRGIJtZT02qpsLJwXlbhOGfmwZLFTcucParq
wc06NLYSg3ulRlLQnl6a0ldeUspEwPi8M8J0lElwxaZQoYCBOsypzfY85Ns6DBrRQsQat+llZ3WB
aNvkK/a/+bZcIwNNwjrZq9AwBazy6URlHKE6CUZZlc56qw3cMou/d1ElUsX5lEWhBpCKSRaA61pk
iUPUrWPiXGFa1a7Ry8HtUWi6OhtWZVIveqUalykLi7bPBrchdSeK0nItvxvcLrMrd2CNFGFVzcuw
+V6HoTtEJBS4SAyXVf0q5P26tbNyFUHkspdl55SjwbypqqF0sRn1blHy6VDrwjUfUO4MYyEHot3E
qUs3K1U5KbnnDH2w5LgtBe+419pRdZmqnnhWVPo7p7QDT9b9cNASrmDoOhZdE+YT3yjRXtpt57a+
7oXv43Id05qsaa4nGWblRD+Mlr4q9ZbqTEiJw41U0djEql6xhFkiS7EvlNXFyy4enPFg2ZWobJmP
k0APlzkjqReYvPZ009IFVfGlEQ/JhPuGMS9VUAiWVHwSDtXKySK+YLFspr5qlJuAM13KvjVGRcR9
iPuKLZw4d4TR5Vr0rd+P26QmqzyxCq9FdFVbJLxBQbPKfa0vcewUrvITX2BHymlbNkQEOPMNEfGu
FkGH7HkL/+/JwdZkROLOM4wY70Lm1CNd5L0XxPEMSpx4VrZolFj51yTOqolZ+5GInaSfGOXIaOqH
7G3VgvIGC4gnfaF/UC1HrMnyyzSwC1GYqFhVoa49u9XU9SXEXWlhtckNjkd55y9potI5Kxtz1ElC
j45IdTwKoyCZW4ascyFbPel0ay/qKNI7OriE12weRlm8MEJ4aSI/WmRpvDJro/EGxZt9k+MdSoL6
G0k65cVxny5KiVo3HXjlKUzVuoT8IZqkcxmEy9wpIiZqu2g3bS8qHVsbp2jjRVdkeG5aRe/5lW/v
KlwUXtHWao+aCcqMyO0H2X3vEjSuI9N2Q5zUUviRr+dxwZORoqxcOVglixjLYSxVQ/eVabbCGCzj
LhzGNIYs25UmndKwt1ZFZWeDSDHmIiwNGGuxlQiUo34V5eAliZYppDRISR6Qza+lNPpRDqn7sjI6
w4t0BSG1zYKxGiJnPjC0Z2bOXd+KmrU9WNhFSZ/dZsUmoWHwnRVt71XaRjPw4FlTBOmSpa0cN6Fp
7msFaJq80RuVshtedeXGfngx8sTxOOtzr0BpuYnbwRpnSV0Kg6hgYVrJ80ttOZMAR5vCt/AmyLcE
D8mUAFt17TDgl7pGsYhrbR61EZWi6weheYJW/ZCTfek0s8pkztQheTjxnUQLHvbVNWtj6mpY6btr
hhJ5FH+VAWnWETPTmR0nzrSLbGtNmWV7uSQH4JRsFZehgh6wmuthUFQoJvubxC+uetVXW17Kny9e
nSu9yOwIL3Fb4yXAzlxtBI3X5nG7Vg8v0gq3fmWZrqUHZ1GFkizjqhNhRzZQHdRHp+FTYrat1+nY
mOHOUSO7VYaXW1U5sfMw9OyKkm1ZJ/Mu0SF0ibwOFcGjBrLcuoE9FRPL6tAiVhK5ZoTU2Mm0WkR2
XHl5GKBRG1fbwarUPspRsIKtyYXLqOHacWzOfItcc3MILx9fCosfyyHn+wT6IW2a/ktQQaSteFBu
maTRtNUhmzE9GKuGlsmoSEi5SRJnNiQyvC40Oia9bseqGnIxULOYoCrnYmh0uE4LyB5Y9R6Q/itH
B/MiotqNaJKMeo5zYSv2PYuLeN5kVg5kk62cNCpEhdjBKALsOS0tvcKB8MrYF1DmqwkJWyCX2glH
umc3BSnl0idGO2FdVk77lgBBC51mHuCkdZMQkm1TIDwOcxnMgzbpt06Uxq7EGV+ilKZuV6ZY2BqT
9ZC0O4lxuKfwDW0zvCWq3QD61q6K6YoadNNUFtvYeavHlnbUAjlGKvwq90VYdIs4LkZ+3U6b1NmW
UKDIoDVdmtmOyLu6dX2jntM23VIVAS/Op3VCROyVFktd32+7sWQQSoJWb9q2SpdhkJKRTHA+LsMe
AkBNh1uaUtcpjdxrsF3No64dFlg7veC5goQvy+byMVmXtlnu+jhA09SK/InWRbtvC1tCpw4QCTLj
gaiXZFnnBD+9yCqSIpa6HOFMQp6GX1czVB/bIK/mQV3WqUiMGh6p0Vk3dqRxn2ZDMDEhso1p8i13
8JRaoWv7D1WMXyORa/BxXefGLC/ZZddMsI0jt0t5MI1wFruDLYzcuhs6Q6Rdc6S9/zU3qOPGaTtA
ZZJPmtzs3EbRZoSp9MrQssda01A0Jg06gaN6FOWlPUeWIArzS9hfVKx57niFTPE8CRo8f3z3+FIl
nRQmHanEUpBwyvCasCR187rF86gM5VWu5gX4LgTiTq5iHAU33RCPeQxjPmRaC9PIwyuVd+OWqO7y
8ROS+VccQrQE4S522yhCS00qtHx8V0NgEDT3zXEX+GSJeB9OsDG4UbzUHfGaPh6bJPjKIhgaJm0m
wOEQDLg0cH10be+rQV3HEBkmde3EnsqBJRW2V46l3Qs3BqLXFMI3l1dGHAjTnvXrYlce5KG69veM
mVu5JOnc/qJzc+dv+MaQUrq2COt4povAXcbG1rpkq2BJ1tYOEnUhZ446mhttXCqceWYKpQ9PRETv
gigT9oatzJmhrsN6mebX9ZjJdbqg25J6kKoJ8OnZblfn4+ghY1+hFtlQl2f5Whs2umzVzjHqbe8Y
9ICdPNwDoRZpTfSOUC6qEpd7mWdS9KaVLoImqvYodaAWwnhqSyZdHTn+oYNKaNXx4B53mT9Hjard
sC46VyZQbegwOJTgNupSH6h0M+iI5LEjEjalGzWPXJVee25/1WyI45qHelvs7GJj/eC3pprHR74f
LlPtUgLV2hYYmBhBHh77G0SoqMC193pAHuTVxBTJ0kDaG0BxmKTxvFVSiExDVJuSYcbDI/1SXZNg
pb/Yexwt6/HE0qvMnIDjdGKdtcsy8iyXlYkXfbV+1MaK3/Y/GD7IGXVEIFsBf9JrvMn8kb00tyka
4VgonIqyXYXlJI42drRmBZvZXlp2LpRfi0R5jtvG4axCaLRL6sKtA29UtkAvaSAMLYX2QmzvYAm/
99XhMEhS0F4moeG7X2Vk7NM8EFU9Bq8mzhr+VT9UtsAbsiK74CqGW0vXWEexMZErbRfTWd6bIrpM
N0ONXGDkIv9mXiGw0rfbSVqWboT8KwWEbefH5mWIi5VFpkWVjkOvi5mbT5yOzUACOsSQ5BsXK9RM
uzy7cQJj6Su4di2rcFLxiHjSrAS7tIFCaNfcpAtEvsFTKTB3Ea0UPqqbXvRw8evcGoW7DmEYrr4w
kwIerzCnFYRvdV2AO+CNCqmbQfVAv9TjgNzm/Ti+QdYc6hV7SXbVDf8afCM3bbIxrRuZAI8VOPCy
YZosg1kK8C3wNjCm0ZWxy6/yq3KV4HHre0MRjZVoWD++d5x8lLhsZG+bfm6WmTBG4P2e/6AVXJVX
vTOIeGx3U7ObZVwg+1v73Z+G+VoUzTFa+tPEtETj3z4ETcAKqDIPFj3IjtmR3rbJnO8fOsA/sF17
Y6BRlIgiFL01O1hA65tUT+M+FPUq2yADah5/lge7EKJ1Xo9awkYs06Ibl3Rnrewl3lY3ydVwk3wr
9vVl1ghGNw8P31019lqvKC9Fn8+gCklTdXVL4sIQTcCzWaUDr217+BRpPLbsRVZDPWvF5jGJk8yt
IbEUbefpmzRZWKQT0R4H4Si+lJsA+aK4DKq5CaW5umTdrv+mletcV7tKKKDT8SJieNIcsp4JOvaB
tgWTqvfiah2ljUioPy3yfIS6FVQze2n6UzyNL2NIeJwtp+Y0nPfNJhxxOjO2Ppnq70EKolIi1NBO
ZG2Mq6v2qt7TZb0tDxz8s7jme2CR1pcQfa2/JNGV7XeLoJoZbT6KJfdM5W+lXdIFk2RdFHE6M8w5
L3W3ktiJxnUBfZ7WQ+BmqaiKRT2T1HYjbrgc4n22TiAUlSI4+PuKWOObaNjafGKDlOCPSfajiLMx
cNLLnNiiIIdS52TbJRJoQeVVl/7CUrEowdAc4ldwQClwClC2bPbdMgsXrdp1vu2v5aGASwxWO1ej
VMUzbLQjkFeSzhF+3c1gGklErT8ZodgWctZnP6C4mdNBR5MydqxJZziHoa6aRRRH5igMcPgFiN0i
aVLjlqTpD4x0eSgwXwSp3XphTdl80IGzLJoej3BQ60Pf2UqYFg23qEONgOXygSj7PtiXKNUzlQbN
OLa1+qLZMM76yPLMLLc3BVC7iCf0PrH8r2nUml/88uAE5THN+TDGkRG4cz/uQOuNpT3h454Oq0Bb
ULdiY17ssp26JiAcmkEjvUKoxmTCvo0tGJNmkFRu96X+gnM7GmeVtTET89pvUuIl4FJWW+bf68Zc
8Lyjt33T3BSwAWBcSO6M/LwN144TxbM4pXtQcEMXO30ziwd72IdJMYP8VO4Z+HdtPxQdyMfd4umt
XVihR4fwmg4QEXlLFiPfvCatU4lJx0k/ijF8N5gHKJolRBtQM6cUDZuyoys0QQWRUzTJYenPrG30
oYWppjX8zycdEY9vQV3aVJ2Ve34O2KqMdcvq4eXxncPlPiJWPgkj6vKqsd12Xus08BpkVq4/9ql0
3LCM1onb9b4xzbrhYHu0dBJv1xAOTNIMpId8NHWsHrsKJWzS2rgRher9NUhqsSCt0U+yCsa5VEk8
irDeh3EKfD4aOuFjlw92O4a+DAXRVjEJZRwLjPpGSIxCyHiGnrW9I9eOkr4bLNEaVUR5nTzaM1oP
eK6mtIivkAbuLGteTXlFF1rndC5BTNVIFF1g7nvVuXFVfxOcSCgLF8rB/lT72U3f5r6bMKjsbBvS
Zo+zVV2V+apvgnyVFemub8xsxpCl4ULWMAbZufDKVu3TWjsCJ2nq0c3QZtHYTvNoehPJ/p6iZZkD
g+xq9Y0Ueeilgmv9ow78YlSPYb7AFIx8wSCkr/uIVLPIcH6khpVsc7+EnqtYO/WDDDTVTk8pr+OV
TUI5yS27FCFsJplXssyFFZls5LSlvxxs7kW+KiFaNyAPDP4q7UBPoiIitPdIASowJKfgin8dviff
uqv6Um0hitQjy7wBv1Uo25bRIo8z2w1wG7tOHjuiytJtnpfFNij7lc1Tf8GuQChepb0+MCPPRj7L
Ew83K1k5IBUF07QHXTFEOnM7jkGDl+2t1VbxqI5zEEzjMAROBGIHGbyAoLs6ALElBaa1DhPmiCLT
gxv3PcgLFtQUOryxUWcKp9jCpo3vFRSsokEKvL5Jv3Yl89IiNQVVczCCjXhf9oI9zKpQdg3V0jec
Fi73w4mTKjXKrGDmg8MYWSUilu55bk+zoIpBiUwrN6nILXaKacoaUELCAQooOTIsvi5hdHoKCgsN
irjrGCSd5e2oTsp0bHDzG3HsWLSGylYZ0uMkCdSSMfBqXgccOHaqxjrbVEb5zVHGpAhiZzrMYTYN
z1uQrNxhmHYxF7qy8c5ySpE09Eo3TTJRrYTkiH7QUs2QExdT2G/8TZe+azOjHhWOGXqSlV5oqtrz
gxKE9DYBVZtCfLKDXWQH9abxvxk1RA4jkc6I5xi7lkQKhkv/BSnzJi1NXzit8keHeCijLTNAoHNC
SHO25KlL7KbyZFyOtN1/wXHszOziMk3mhDfDqOhk4fU1FhV1tgPvI1eTelzUyREYp1EQNM27vh0N
TR9NyY8QET3ySRMdFVpVXN2aaeUcyoDXwgq7SW9U7bQjJlSBIMmNGC886vshTN4lt8SGsq2COZAO
5ECXRjoYd4T64z4tRZQYnTtkNlpiFMWTIIMZQgrqT82YAQUcSEDUa/8fe1/WHafOpf2L6AUSILjp
C6CoogaXy7N9w3KSE4lBYhTTr/8ecqbY8Rt/3de91lk+seMUIKStvZ9hy1MuYKgR4Y7r5uDyqQtz
IwNaPplWMFTOZfA78Yzfjo2FMfBgeRG5frXsM3AZcZV3D6BMv7Vur1CZL9YeWIW1x9THfbZEoprB
BSdC+AGpm9i74kVrfluakxsv609zowbUUCIpGhoHJe/YbkTfqGNf594uVfkL94evWMRTiHpQhb4a
vtTT4AaOtJGUGW48mg0SwlHPcXpNlxtLzvxszCkJysFnkdOOiEETlxtf5gfasRcvW/hB9fWzanzs
lBlzYs8AmIwMrB41ict8bKIMkXg38P6QZko9+MsXo2BGbKhZbEZSHmdUjHHP3QpxJAuk0T50njI2
M8YG2A8KaXtyw2Um5zx1dCgqFJlVn1/JhWxZSZtQAtE9cb/dGV7Zh0M5WduJDE/LhH21owbf2MMQ
F20HLCUXdQT4cgnTprpRbXZqbOFHqdNc8R6vPmuBAfu1X8f166CdMRwt65Grgm7mnPQBb6ygyUvn
RGUfDC6gQlDRyIpL895da816wmY32ZwHcrKqc6l4fR7ry1L5zrEoNY9rZBehpN8G+w6cAAUcXxOQ
TNI6p2Na3nUOscNMuO2u1A1GsTXdjc+L8cDWL2k7PusmdXaTR8lOGnMeOB4rDwWdjyZgwNOPL1Lo
DWiMMVlAKB2Y1S+H1C/BoC4D2Ii8Ukdm+k+iAkid+sueLdQOFkKLTZkJK5K1ozcW6bcT2DbchbEk
C3OPjtL+xbPy8q6e7MjDP9wuadfFy1S4e1WKOzrVkc4HJwErW4d5vphJU4kNIDo/6Yd7JWR9O3dP
de3pAFvKsDWmsgxMbecPNYBboS2UvKpwN7Yhsm2n8iVuFkqQOlZGUHN/2qAV1Mag/tNQp2RTkPGu
NkDqZkIGfFmMUMi5CAb2UKLR6gpqbtzKQwqPJ+T5QPBhaR24KL1uex05k6gCNroPttR4qUY1g2oC
Hm7aLyyzlqDr9BGBU4WFbm8qIz8QpwirlGF4aLEEyOC+l2K6KNcJhUGOvASkkfOwrQoS6gUhrDDa
g+87LhQCfrEicHEm14dxjD7wtLpqU74vUkH3o+jtkFl1HizouHHsSnRMHyYZUKOw9qOLBLoXbcLM
bNdLw48WUn01yhzEiS2PXM0vfWPzkNLCDSYjbbfMt7NozHId5rWbbXV3aYbMOeZjd+q9fttNXkhK
//uiDBS6ALT9BnSaWeksMNsW26fpYRuk1U0RTaCKzAXlgaUbDjgf2Q1EBbjLx3R0uqhiIwQGyNT3
6cKx2+f6QNnAYiVHILjGs99W5LrOTTcu/Iqh9p8OluOOp8ps90XB9mV37S6nSTh9rCoO0kio16LW
86MiYt6lk+AId20W5cPA9jWZ/uhmh12lVX9Rz3SppiNz2XT0R0gBhhRT3Swlpnq3Jar+hkgmk8bQ
zT0RzZGz2t5Kn1uJ9L3rXrbzHShHsZ+pHjd42/WrABo3tPbwPGkDXGfTxq6d+xtBhL3FXuyHVt7q
K0e0Y1iXZNNg/wWfzvRhGUFXdGUtd15Bu41RZ3KrzSlEWKN3RWmhnYknr8lo3KMscWPsEl8N4XWb
pq0jOYL1qJqqTwYF9ljNKBVnhTCUuahAW5dF6eItIaNK3PUp/lGxIE39Qd9m0mHXs52JHc/Az7HF
tPfcaX/+8uNnZeEJFfz4G8uZxl2FfRSbl8TeZjrfOqdfTo6l5i0Bkb41+po+9oO/GXzruVCpf1dZ
yGCdhpJr1W+1odtjr8v2yHXBNtlooXqpcvfggmI4gD0Y96ODBbZ+1wv5R1X6bONw29lPea9UQF4M
CAT2uqbDvtIWQYpRxYM3xC0W0p1vzDqaadMEDRo1XP34YjPyPQNZuePC/MoHv7mtWw8Ebz/vID9A
vo8bReQpsOjNsr+RYGbxxroz4+zrZObei2EhBR7lmLCpHJKScNQDEOUEdGT9I+B9Mc4OZANtecVS
x0R4BkbfN4267cvhumyq41A0/SuXPkHBhFkzj1W+IT2jVyCEXgqB4E+5su4LBeptkCnQrwmoxtwt
RkBrAvVOATFPkVHzRfV9bGYj/8Ng9JUsjbrQkp9Y08vEFSk52gj2cetL+8ykxkU4cy4FuVQupiHY
MHOnit55bgGpFFQCstIdoATrwbK4eVM1tN4ZNTBMOZdVHXguqw+iz0OTzkUysnTZ6/XLjz/9+y0Z
LGs30BrMyyRv+ghUhHftqTpuPOKdXL2k1xAypNf+aIICrlqaMDV0oedXIemAkfFnStcCOs81RAX0
2ljoleXoYLSmQ21mkfAbHgKLRvQTaklmPw2qVNXh2OblfprdDLmVu6CWcp3NYzYbbSKEL6N5aY/I
W4y9VIYTqRLakda37t25HACuijaeAFyvnPhXb9oMk32fNwR1rtUiH5wf66YoQcT7G7cGn91O30tu
9hsJFUggvXHvawrBhTU+Ki9nD0cpbrwGcDx3UPqrhmMTmHw7yEcs4VRxL3BnbAGkyH0wU362WXwH
Ei5gxj3oZMUa70q0s9gXk7if88y92DLLAj6Xam/0ES+9/Ey77oFaZYYbruw4U0ganMJzwokYOxea
BUAJRuCDynCcG2N65FD6hFmb3phmWYTo5brzBoD5c73wJJu6q6ZP27jR8uxiSXSKkGSo1Q1I1KeW
CBIuwCA1drlhqCgkaCffIt+s2v1itOyLa5tTZKAYSSATudKd3NhNWmBF2wGt8INyMr+XoxcwwWoQ
X5m8NluF+8rmLVKa7lppUYdNWdlfhbehgn5Nrc6/ZtB8JXkqxyirdqYY9I3DJ37d6WmTOnN2y30F
iAglwdYtiAn1V9ZBojL89a2TtnW84MVEqsAeQzRzktnde9UZYZae5tEutlOWdQc1Gfe8ksh2oBi7
5n3jXEuvm86tfu1rplA9We2uNcwiVLScY88kYqfm5pZ3WX2FHb6P2lSFFTL3R892AYq5pQobQ5A7
n5qboYUiqHem9qyq1NlLXpZxNvvLg1PFWgNapmbmnIdC8RsUdXfuMkR1nsskr/p+z2oiwwVpWii0
s2furNqwX/pnqcYpzAwPHwE456qhwKp1zmyM9AgPSeUfc1ebx1mDD+vJdkjNF2JQsLasZyeNejau
9DSEk2k78eJD52WDRg9118mkVaI/qyWNkW/vyjTj1+UAwNJd1HeSpSL0feIk2CK6O4/XVqy0l23K
gd1NNSObpYg6Me1VLroj5DtzAComj6VhZygpkdBLsDpeAWkjm/NQZP12KbKwMPNTSpQ6OIZWgFLd
S8b4phjmQ0XrkKqcbpXo9gtuy67uZpSYlj/fNYtDN52ie9vj877IzLjoOhaaEIEGo5dfVe34gCmA
6OLWscPluJ2XuUG+ngfF4JPQ7siM8ChtkEY12s11QzTPxgaUSRPnMnvK7TPxSy8uSoBu09yhzjJ5
FzmsTVLMwtgf50O/VPaJr4KCSfRgLrKwsgB9Mqc7DKq/MksL1AikRgBp+mc11SEe86yQut8zN/AN
xz6WO8a4kaiCjUFDbBRTyr/pu46ixOndHePptLXkBPSYVfTIW/qUpUVg9EV23U/evpvM4sFKlx57
j6p2qZhCs6N2jA1B2uqxmHo3tqExCgeyUsSkR6qt+3gCyfkVSSo2RKQi987oTdFgcHpevMbb2h30
T4UrtnnL88SfPGvb8Bof1C7ZFoJLo16MRGuL7hcKJkULG6wZUkh3AcLtzgeJkghiCnGdt+yupADr
+9uKjH+I2pnieiFF7Nb8S/ZkdzbdNR3rDz++IN40uskuovf4TWtXSLxTGgOHErd95S9R7dTYThTR
d7PwQtpM9U7a2gTnlKpbZ9bIIE1U9Avpj9DWtGiN8I88+SPVr/mJ5hc2j581v3TSyqyqfkqyB5k/
8hEUYY/EBNq5cUs5tudC5s/EKuJ5sKO5OxIIGqBk+eZixkC046OoaAx38/u7YvD9/KJERqt037WJ
yxg+8+1dNZWyEb4McCbTlbmt100bJNFDt4d24mKDRZzVHzOYK5NWQb1UUdPemJfJe61koq2NfUOu
7BM9+7dDc3lqONR3TpHMYd6vAMwlvbgtuWleW71PT4qRa/lAn/TD/NDf9dcsTXjHgy+Oc+SiCVQd
xFJD3RaP4GBrZDXM8MY4q6Gd1Kg/ehdspji1VXy5OAnxI6RztR1hZ4ek/3cvyvIgNH83JhbU4xb6
+5rQe6NCfjsm0BqQHqeW6GQ5k8s0HlQWtNUZ/00VINe4BumXIu2tQDKBC0oyX4aAbG4AqdhWZDne
zYw4pgJketAfzsGpK6McpOGlAX2oQSN6GJ/IW4lFFHUO6F2WONlVlp15g+Vx6lDHQIRTWJvlmpyW
IsZNPNkiHB2gsIDO90N+36Mi+m7WV1YWoJWfKiMralTE7OOLNwUQwLKt750OJsiZY/aQvS7NiT5V
r934mnuJXna+GUW5IQMgMIW5NXatuUTeCW7LALXQTCL5MCAB7aFtvhiDH59cuwrK5sLTDcRK9LZ4
oF87yK++r5c3z/1dd+M9LFk0nOf7GGTZA0CQo30p8mR94R1eeHvH29B90JcWHLKm1bDrRY0srDbZ
CSoPGoxlDhq72C0DU5GTa3Xq+/y5An+ZnWdwmR44TbUdwG9CSgWuEyufg/n0wYBeOnChApxogbzP
B0dqgitd7tVLC+4UeqawOIuLAu+5QyTflScBpjW9QiaDcTbuCGw6v5s+xIX39Jfpw8AkoH8Lg/fg
/ZJCHl0YNYD4JJ/qTbUk7jwfPH3vvZT5i3LZU4SI+4RheZ0fupvxqr8F7nyvwKJB6b9FvSDArQGB
wgNefDvJNrM+Z3trl+Byx2IKigvdKTB0d34akfHUgLcrwd81NiA164qSqKghggj5LgcNSh7mwt7S
owChANHrXf289OH8Qr0bfbHAFQroPi8Yu0Cd8bkrm3jrglmUxWF5bMA19ojIBYJE2BPyynoC2X1x
JAgmcT5YRoC0K9JFUSV53kPrAkHJcF9W8VgldCU5T717NdyTR+PZtc9SB+2lus1f5sf8vnm0MLet
c1Pc2luDzQHsvlD9b3q/DHiHoiFNTCOU5/aUgXbtQb/a2BdvRyepRCCKIMVKenRv/DvjYF6Kh7zf
j9/ZV/Gt/ObVhxQycXmLlDPI5Ld8pX337sn3XqN+vtJ7/cV0XyRIljFxxl0WjyCO63tO731k4Suh
vEEBFPTT3rl2N/laUWy+9SCgaUD7HKKbKCdxfVL36j69EfdGurMQgia2Hfce0qMdKaOpDsoCloJH
XZzXh2fPzSO5weNaIPT22SO340p+M7eDfG5LmALsEGJSzAnnSbnAMb1dnXheHSIbGAHsBOXdaGys
p5HuxqB77MirODUHCZJeIyq/rAMwl1CnX4zbVELumZIqypiGhBLUARJAyNs0HfKkbOznsqEMDo+p
uOJgnmyVQQFfj21cupxHTjq7YW/a15k5aIj0FrXxFYA8QDTffc66vVF1+U7KJnQGiALEDLQ59RXb
TULDwPe7RbR68d6tIThjcPoTmnejM5XrwKbz82YJzE+wstIYCE4gkm1AMg7kAZTGOTU5FEMv/LVr
K+j/bczC+btobBZA4pMtMmJAtJyn9q6/ywfoeCFyxsu0TsWuHXt3S1LTD8+A70Gsp8j5BpLBFTKW
Daq1FvUB86DybKYYaBpJWNHkN7KFSGJJx+6urWZgSZ6M0rSMP3ngdfd/6wiipmvaluXhhAwX7Tje
PnCbptwGYdElPf0OSZXjBqfGMSC1A5PGpqSTaQDtMhHAGd0imWKjmfbGrYXd1H+qbtrr+coFe+02
X/sm2woP1Swi74jI29xYkEg4x+5igP+uTFBEgJTFJ5sm+fD+LRhcYbzCOQU2DHs/vzBo6okqPdkn
vGeBcUuffFXFC/0+AEefw6bYNWD8A8N3Y/lQPbiiDbqHHEVcHrgU8u+Fhd4eCXtbBVNhxPD1gKOf
YED5/TB/dJvY1tFByEHXE3R7gMfr59sksrPqqslU4nip3AkItdwTBwtsGXmxq9rB2UdK3NPUpgc0
sJs2B+bwLpDZ48mBxeTAzeJS+fmDbfYq/EFTo2a1N2YLOUtT8nSEytIBVNTlYKNyx/7zRMQ/D0S8
/nM6/Owc83/NTNCgwl5bszqwTWIyvr19XmR27ixOmRDAZmE3NDzKj0WxuKGFKIIMCUT15J0MqbwT
bEmJBFK8//Hdj58TaiQZVIrHjLvftW7RisZQmBzSiBeGHLCQhnNTC7+7EpIfIB1ttiYMadicoW93
BsIOP/5Us5wdbNPY6TobEwiQnGPaLc7xx59AWVkR6pse9f5wSHUxI7V0y9izYP1YGeUJ1HK3cszV
ga2Mc5SBfB6BmlQrG22uvHSJegksNWvtQ7ny1nA8QTsFKrvb0ZXXdpJBvpor120i/axruNwWVwG2
RiKFesmDNjmDZsJHRh3kBFlV2WIXKSoxxlAPq5mMAV95dgHCvVyZd7ly8GRl46HXzkHegKHXK1ff
ray9t/L3Joh8xB4Z9Su3f6Erz+8AJl3uhpX9h0kGUgB/1QTM208m7S/B0LLQNh8HRyEWOgw9sN69
dcPmPWS+WULL50a5cIpsOw8ovtdZ35HrqV5ElT+8zHPRXI3GEe7APyBJIwPUxAx2CPtCyqZEvkz8
AKH91lJ2HeXaLK/yuvBjZ2xnqDuEPnOwb4unrqwc0HNKRBqulpZPHuaXKYzcGsmzA6Ml3JZ0PWLm
5xXoNqJrONciISfmgX8X6RQhCzYWmN4sPz3xVEdNTprE1Z25r11Q4LTsIBuiojoKWl5netOrx4HY
3Wa6ai/DPTKKL+z5n0zuL7PrX8vtT+Pm16qe24yLv06J/efb/76rJP77cSDpvz9cD5n997vT36fT
/va3tn9Ua6+r7v0vrXfzz2fhZv66u9Xv+uabX7y3/8Fd++dht//hL///rLcW+nMRZqPq+WfL/sV+
++YAk9XT+u8/+tOCixbSaKiKg9BczzXp+v+/Lbjo+u2htvJ9BvsrerB7yJ//tuB6/wVBGUKca/mW
bboEvti/LbjrWaoE/8p0KXpcUDjC/37IN28SfuMPAikx305DPN3aPcaHy9elNko8712NlykHdlqf
NFsNl5Q/LNV17r8CSy62HZi4kz3dS6e97YDCBQv27E2eDTRMtQ/lNKbjhk4j1n2rorbJAI0baR/k
ph6vlGANkBe4cdI8AwkCl5sz6u5+TPM/xpp191bWopaRIZTtACJzZ1O6RQcRhb4hbTsdV0IEKmYo
ly+jq1IgzODw+rQ81aU6ZlL12FNJmrSco76szpIu80UsM1JkwEvN4J8HCe2J1YzsyoOku7NWdW0X
4RbcCIATjQxE4Cbvi0jZHUuGzvmyaLu7wnyApNRavnQE/EgTNVb3OLIS9gjboJuFT3EGnSwcPzOc
wRNnAG26ZwL79REtFbZF1mzSYd4UVTkcFFWx5+lHvta8HhgOpEzNvDHDzIFLTpD2q/LJlsM5ANsR
jQBUV2dPPueu+6Rrg4bWyKsgoVk6Qg4WpCiao7EGJKOmNjCHFk8AHUJZTU+suBuGOYGvSYWTy18J
g9VPUzJDphNMzRe7QlpcGS3kUq2n98PCRFCKEUGd5xIyRD8QHDl/t+YaXAG+HNMzwLEGhBOMWBOi
vG8IesBWtZHO5IGDGwUk4Zk4YMN14847T4L2h0GO8O8tB+q0/tlzJfRrma9hq869sMnS0Gq43pfE
BnKvidxa5kxjj8KvVtGi36ZKd4HHCjeURlEcc3PSRwsbcNoZy1bDkh7M1QSbR2+SwACPvxkzbMi4
iWbfcX7NW/kA+PfOtUGL59yG9tY/+9z8g5fEh3lvNE8ERizImLuEySV7rMWyJ7R198h85khLAH3Q
VD5OFvirAgVnmaeP/oi3AQgaFXp/11TwEa/uhHmZ1Ea3qK2xsroDRBvDTprDztYjjF6LpXZIn05y
rvq46XUBTNtMj42nbygokWvgHvf9KLDdcKfc1llDTrbW0KiMALvE7B6mdCiTtEwveW3G/Ty3p8m1
ChysgCD1fyH9w75O/3ZTQHTGCdUuEof/HNL/40m/f4X3vz7grw4L7L/QAwpJCZQcEDY4FEH8zw4L
6KOCeIrkGO0NGLA1hPC/ozu6Q7o/Nn9EXYITOBCT/47uLo7TggvfA2iC7MC1vf9JdLfW4P1zMQUO
EWcXmCggceyEz34gND+1VzB8UU8lJH6J1/lVFw1lO3iBL50ZqqAUgqmCFFs/VcaN5TiZiDpKRTwM
DYt/Gr8Pdpk1lfn1NtaDcS20obB/ZPM/3Ya9GIbHc2InOpPHziBfHGRt4e+v8XYf83AoL7NwxitB
w0DTRXunFYz66RqpD2tWYwonqdMoE4H/7fcf/9Ej/Pzx78u6Ecxn2uPjSynKnVEQiGss+Qlk9r52
/PMZkCkQdDykGKi3z9CwkWdNkTuJDRlfZGSgj9MWeoTcgaPNTYdPXsvaXOP9a7EdajP04SCO+/61
jK4cOrhKQeblUG1Oplvfk9Kyr1roV+9+P3wfvR0XJ8FRimOx/sxnfn47nallaXoF6pU0g+barZrQ
bCQ8SZD+FBa5nSU85b+/5PtiwXNRgqMziIvsy7FxHMHbwdSm6PKx1XbSQruRKeMBQCtDq5JUXDPK
77racJ8Vs7Kt74J0/P21f50tvolNH8sYCw9w5Eo2/DQZ1WJYQw8vJWgxfwiqYfoi6sL8hLJYq523
rw8XQUN/ZIkuzr0w380Wm3CaZk1jJ44fQ5T3XEDo8D9/DKSsFJkhAtkvEyQ3IXg2zGztYTKq8zTo
au9w/smk/2isMFIEqxbUC0CJt2PFoELpFDNoUsMaCb/wVnv15X/zHP9eYr2Fn17HDDE0juLjCIMt
1IPdFzjls0+G6qOXgRyeOB6ydgddbd5egk2d5fF1gtcQ6W4zn3uhHPhWeuYXnWYxpgjcD57ffXLZ
X9eVb6IWsNdLo13P+4jRLa6Z8azEupomvVN11d+m41jEXZGjWQNav9zLVn+Gcf0aN3ycYUcxL9Zr
ooHP22e1ZVeAf6jspJznK4+m+wVGjLwyP3lrHz2bg2n94yA9mPzX2/jprdV+ZYvOb5zEldeG1jE6
nvwvlilYQ2yRCBO2/X70itS0+37B1INnGU7HpulEpDhVX38//T6aG0AzXYKjtsAt/vIgteHp1lM2
LNCP6JqRzZ9Nvo+W0M8XWPeVn0aqcFyoqrLaTipXljuOPBny47n9ZLQ+eu3oj4z0CWNFgUW/vYpJ
NXAViqs0Dko2obLlgIg63djoxJj8fsQ+SFzQ9BTpDw7xww6Fqfb2WoYj5qoFmJ30TlXvScnS57SZ
BijibF1GwyCt02gTdZvZHpQBapraezHa9un3t/HBuBI8J3YRkyA+vQ/jyPiaxoWVJOl69H0xzPQC
Vs77ZAl/dBG0RAQIBLgYFcO7fcqnOaQD80ATxQb7ZV48I1lo2v2Z8P9HxPSjq+BMPgeIE8XZPO+j
rOPWrTDhJUjy0T72sOIzMYpPJsgHCxbZ7L/XWO/hp2nIRzW3SuIag1cZYerW8w7uHnBCffMKJVRC
rdT+ZPA+mJNYVejlg50DU/P90sozA6ooAWmZpel+AFUIBc7v58AHi/fNFd6trRntZiDwwhVsv17X
rgtZYdPbm65SdDsM0EZPVNugs9Ny8/srf/TK1sIB+DaOqiTvo1OLxib9MCqSFDOaEI0Fo1FutZ/h
kB+NoE9B75s+JFXYhN++NKhfF+HBu5SILJdxtYz9iTLDT1pnrj9Z1R89EFrj+uCxKMr89yn6SHPL
qBsHe+QEZcdo8q9z1/NP3tcHF6HoMbrCY2vG4r+LHI1Y7LyQUKj1PYHjzbf6DRLg9JOp/sGogaZa
MWgcrwi26t0WWEBS340DrPCOVdWhsjIvdJYGHZ4KYPG/nwYfXspzKR4GGS1Av7cvyFxKXdCyYonP
nSuAGk3RHuvhk72Wrk393meTaAT472XI28to5eYDFasZkc5wdBOae5dMFtAm9Kkqn8s+9Y9iqjKI
O6o8v+4qB8oWXXLDgiC4R/Zu06V/auVQD4G7jMW2zesxC6hCXzJBteUFBUjyLCxLaYKktWsb+Nvk
5nu31taXEX6TNkgXl4Xt0AxwwLVo1BeWsGEsMatztClb5hbN0/pZtJeaFfp2ysd0gQR3tu79FPr4
qKLViFY/c9Fd6bRpoGpv2fPorFpNZ6yNMViMsf9S+A3Za4m2Sv7I86+plJAITumqksI+SnQMt6a6
z8tJL4G17jvoVZc+11Onl6hVKttivQ4qKNCF7HqSBn2GjwLnMkzwZ2vt10voVGWXbTrmQKM9df6c
wxLfSsjxLC3GYLIsUGIARo2baa2+ib3ou2Lq0tiboLoL2tQbr6AANEH9+CZH/yrlbSzDUzdFlnsk
qNacDkwN2h3ifJwAiRpNoEWc8TuwFbtaw0AHs248Q7T8PMD+dGeIjjwsaZ4+WKKFfqgaGi9klYAt
zxR810pQfCDY0hDtTvoNPIn1ZuSCXTNh5ffK7AoIsgS6jQUlHiBE0yQvhFTaLjeyd9PjXCzm1mXC
hKoaSOZNXRogogqfHxyIihIxEe8amOE8BLIZmB1Mc9k60HQ2HeaGJ83vIjOrZQPLl99HNhqe3CiR
2uUWYtDlqYKABH5uHz1JAtWmzdcCUkq81zKNukkqHXqYY3qVBJPH1prKI+hOMP8SlornFqJstCmz
c55FVNlQ1rV2tkBEYBpAf4GtgnNRC/mBV6dLG1gNbK50aeHQQIdCGJOyLOU5lJxTvV9c0H1XNJPa
uhVzbVZlWGq7TUa7Ns1NnZYUOh8PMq0wZ5hKMJrDswZNc99mSdN1jnmGI2esiw2cMp0f5yUT3p2h
5/x2zkr4kDjamxkZgcpjcuczNIVsU1upfBXLNCQ1xfT4IpkYrDNnHh/WrpU0tHWnYKpVTVBnFf1u
+RTC1RGtzTqNpnHV2mrPgAEHPS/QiibVHbpCpmj80WVYtgYE/4HLeBY3Tg6FPXqoOVlAchcGK9XO
Ny4WI8DOyUebA4LmPocG9cwfiKr2lqFj1U0B6+0Gdq9i02VCJwN03Qm2EYgCJK2NpNAMOlh0DDsY
slbosJJlEO/Cu0I5p+FSa//k2ZUVqEE2x5YDklrQQulrv7Z18GwlH7PeUVdoo5bHS+93N87Q8XPl
AQevPQ+Vu22qV5G2DB2epuZ1hG/5SbTluaJTyoIyN8a9IwXdVV7po88idzdA7gDilozGfE51PDbj
l7ZTaClIedHAkGQ2kEjxJQIeMnwznRZNN/JWnnFDwM0HO+OxlXfjpsrRIasyGCYqNekZhEd6oCX1
tuiHJv8fc2eyIzeSdtkn4g/Ow7Ld6VN4zJNC2hAhhcSZNBppNCOfvo+r0Y1MpZDq+nvTKNSiClDQ
BzrtG+49N8BQZFtpvuBoKCNP/sgRcX8oFWc/5LyOKIjkgiW3ikXzNlsqOcOeaE89Q5evpZ8Ne1yF
+Z0btN0njcXlbAsv2sxBPf/ICkAOTmYwxnmme7CSakxzLd0dK8zs0C3BwGPAsZKr3DHdKVkHd5O1
eAH6eezbow8r6Mb3uzxdmgH+QejV1gsX1BunjZzbMMin3Ti45S4pguDbYFxzslU8XJkQySh61wTv
r1+yUafNY3Fg0JyBMXHjovqYwQXubaia06YOYYZmC0OxZrbjox/1wWfROPbL0NjOg7DKzmYZNOh7
hnTl1ZCt68lFUHAbsfPZN9pd9wj8re/d2uTf/v30/NOx9ks5EI8jj4SK01NybFqSMh5XUPOHKhRl
xx9Oz8vL+Evpi2hi6vTCZVg24yjBvpZcxV6fs77oXVbxkG/drWln7e3xJ5uXpPD+11mI/yObs8bi
lpowuptu0PxzXeGFHNpougrWpGLD1dbNwzQO7Is8PrMIf9OynCh0yn29AjFyfGv60E1k3+AOzoFt
cirns6/RuoHa/eI2IGGCCjTqprRE+xBa7vIa5/V6GIXpb7Wns4NfBkjO2kb256DEVJIwsUBmXoXA
GyOwVhGulW2oywwUVweY1q3mfRF41tdGzAo439L4rMrz8qQtPX4TNlLZtXXlLsacE20w/g3Dfg4G
4K/DmHfxsSvmXoAJCrzRgRDl1XeKZ2EO7qRFhC0zEXYfolU6mjfsfOQybSxZWCj2GqB/GyhsSp9m
mkSMIsZunV2BpvxUO5bPbq7IZnxZZTQF9bEQfohUs+zw/ulhiDkHVjw4hezsNB5M/a1fInGyJ8vi
PVRtcDHsjF/9JnL3rGGb3VTN2S6SwdRsFUO9rXv5SERVOGfb6tRDi5b57IeD/RXzSnnwkrW+0bO/
HFBARM86zMSZGmY4jK6jN7h9h5s4DIZttSDQd5lkf1ijFR5ZXIqTxXhnt6x2ffZXDiozj8VGW/I2
s4zGlxGxQQsc2Cq986O9nHgRX8nZMsa7kT8PQ2fGeFhdTsj2clYyTnPVgYoAI0gPoA+gritRtfw8
aSkPHJYAq+v8ED/P4gZObrBtfp7Rtq7zemtmVgbbPnAyqH4qOgE+zMwfyujf/Tr5MSHp4LYN/9G+
JcPcrPnUhifV+7Cdi33F1vjfHwC/K58dP3Zp4kne/kcXtS7Z4gSDDE/dAKlzjOpP7OMHMHu+9Ycr
/fbNBAHBXq7PqiP+pZNaOgi/HJThqZCTxBwf8jWP8X/ex0fonrxLw8t45NfBSAzXZGSRSjvaJOLm
4umGC1162X/jYwM2f1lrJUTL/GM0loXITfEzgV7so+cyiHRqC8oDj+f7HxRzv/mCIljijkc3RYNz
kTr89dFJkVub0uqwfVrGPQHOO9AWYA8JrekPd9tvWvkoJngNSTK97k9RxV+vlPvr1Fhtb5+4X8Zd
N8T9VbUkT2o1h7IKoIE3drtZbc/6b12X4TYdHL/hX1tSfoYBDDhln/zOD3e5VyW32mgXVG/TOC/F
2DKJwfxgHgpAeZ/+/fb/zcF0+Qr5D9T0BNnU3z/drHCcrClaxNf92IoHDQ0a85g394eu13LaAN21
1z3a9j/+HH7zvcbMZAKfgBxcBL92+1i6VBsorEGgEpbg0Aez6PctKMX9PFV/eJe/vRbaFbKpwsus
7pd32Ye6H0WtsSF5En8TO7QtQ19/t+LA+vfP8zc/cmb1ThgxNACQ8+tQJsqowZahokoqypt5bLYU
6un/0yV+lc3HyWyiYinNaU5uLFWfh17/4U387qb4y5sIfhkp8HTJ/HGqDWBlCGcN9hoHpPbc/+G+
/923cllMsT5yiQ1wf9mJIIcsdVyH5rTICBVDMoeflilY7kCc5i///pn99lLMe9gjxfzX/+Ud6XWN
ED8isRw0dDcqD7y9delgi8OO+PTv17q87F/2boizGExzUFAC/KwF/1Lr0dEWcbCO5mQticy3dWta
tMgrI4pk0t0Vihac24CJvIO/hpO3gaa5/GGS9o9FMfIvO+TqPicNqxjv779qlzIaq0OkTrCSQU8H
+P32/WzVGPXD+nNY9335h5vyt1eMA2ieKKA8Rp5/v2LbgLTyPK1OI2zFmzX3Q2hp87jc4m8fXZp7
+9u/f8r/+KExZ2FOGLIz5vzhb//9gipY3a7oZ6S7HfieRe6CdvnDeP8fN83lErAi+DL9mHf2y3vy
mFjlFK/qFKK9wrPU3xQKhM+Uv/77W/nNZwdYC3XCRRsY2r8+CQdbzY0TScU0JD668XhnrS4MivKQ
edHx3y/1m0/tkvzKfBWRS/jPZQI0JkdVNIzNVNacboEAx73+p4UOK20+Ose97J698NeRcVEMdceC
hq50tX/6s5bq6JV+8p8WBoRE2T77CtIhL8nDv/ymWWvChxXBfCpG9NVb0VrZuNFh0JPgEOj2Dzd4
4P76VOQdIdG0Y8btievyP/5+x/W9HODf2djS3HGe0szB855OZb/cjV3rveieqb8Y+7JOa90DHY1y
562Tc/fcDdayk0XjfDhwHyD9+iB40kw4qL3hAaxHyw0zGxYuJLttH1+4ZdrWkdgWURYDwEUVY2+6
2ClOgcJlfWf8hramr1f9OtKvP+LtkoJkBF31+bUo1/hmXVV9j71abzRDB+SAFdqyrVMk0uwdPihv
W0B5BDkh4DFsu2TMbsjyAN3IbXESbSXSXlgfAWEreyMX2jNvNsfARMlVsswaxh7DT2bOOREBeCBh
M+TQYm0E58qpqi09CujEmZ6yc8I67f0VwwXuoeUYh9JikDo7em4ONqx4DEj5il06H9386ORJ45NZ
sVr7cUQN1OT9sG6txopuKTWBAhVuRgLH6N1Xy1heTbR4m0HjIfRkvS9LEWzyaKjKjVLzeJysJkAI
KsV9LJ3wpYMtlc6YrbZDHoFWAdq+ze1l2rHXW+5jLdwtfWX0ggik9XacfyS9lFAOanby27Jt5i9e
zh+UuMDJh8ly91H5TfzMdDg8svjj8/PLKV2cBS18CVfpapBxdj1WS3jvMwi9nyPPetfuEL4WZAXe
am0B9wFV8NAXg/zBg1OhiW/q8gqmYf3hh1nPKLabMd5/NIsv3ho/7IEbAjrzaR3n4FasYnbTqHFG
uuQpa/31KVrycr5dLl21dlyQ1XDa2y9wgBwHLGWC6slmPlikXinAMBVrx+XgEa0gfPL1nb6xhAbn
DV62D4y/BMCsy7w5jD/HCuFlwuD/HDaIn3MHi/QEmClW/QjkmpkENxjzieTnrKJuWuYW8c8ZxtAv
5kX/nGwIN1rpG+WqaLSyJb/Fm5VchSoHylf7cfbQCbm+kYrsf+djVseCsT5Vt9f7W08MFVDJCnBW
37rBvVp0NpxMXEKP0CCHXkMQUxw7tX9bZKF6BPqTvKnRc55Dr4fkrcA3rlYNKcyDh/DE4wGmcBsv
Z+eCHIqRnzrQEhr7Koz1fKY/JyonrAcFYdcdt5cn96HpvRwIwqL1cWrC/uy0ejgFhZ8wakePtYUS
Zh5m38n2s1CWDXJodKtUB1WAV3ExX6S3yGKTGTWAR+3i9t0SSp27pQW53BQg+fHizVAfWma+Nujr
RBES42qHmdxUVo+wbJN3MQ7m2fFNB3UAWNDGdC4QyrVzQElpKOVpVSwY7m0gKZsA+9FDWQYgdr1g
QQ8s/RBdcQiIAVa/mZYvdiytW21zw2+sLsM029pT8Wj51YDklI7OCr3qo3KFKrf2NMafyFChI1gF
OpXnKLSLaxe8E3sBj7+8EZaUGMgi2/0cS9k+CWPLF1sC4d6L2W+LtOpld7BEzZsr26HBEht3n+1l
Nk0Ks7CFzpdcQKajp+x1Z0gj+bpUvZtt+ylKvjRBH3xr6mhcz3oSQXdeDD9PwGNRdIlmKeLPkTcq
HgXSgnwoCgWQbXLGIxgLC8so3Psp7OKvzO2np3gORLPro9rAqpPkOOyGoq5uSnpPapakyCE552sG
N5yqxaUGDudtOY+g5AbRrilmq+SzWRvrB9ANTEFNGdozD+xlaml/vflmWDv1eS0872tujcu49yv+
xVU36vIR/mie7Osiyk810jp/g30IR10dOlO4rUWuTpk11zPzvDL+FjTaqbZWR/lo+cX86EinuEvq
+CJit0bDMVOs03mUVXJXAfJ6lIXb3fqrJBZkkQJqoUsdsIPS6LKBbFrAJ208KdBhWVK9S9/CTd+y
dkgrVmAVaSicWjywKzCA3J7FZrC8ESS2hzJv15CrYDYeU0yX0VQIG6O1lYL80sJGttdWdrvKlCi3
h24JF5JRhDkyCGu71K1V9txlU/cFd2xAIk0xNOthCEnOgAbK/7MpV7W0qWt53uc4FCurNHd8U4M3
/jC5jYfQmpDXg0uu8lcHDaKzqZqh6tJMWYF1PSplJcRn5UAvtaw6QxKOVWY3q8pcL02UNYO/lazM
uqSQd7UzQGLQc95lG19fMlxsrFTM7KTt3Q5NdpmUGiiNeahFclhVks9b12Vse3dhyZLL4XcMiBmH
+ud56eRJDXZ/azt4jXUSQbf2pY8NUfqC874YJab9ZLDMPcSw4uCYdnxFWDh95OzAlk2dGZzeo8JR
SsCXLd7ZOGFF7bsp2iLGHFLeiEtESqCj85pXy2uuq8ZhdWqBiiLZpgK/Jgo9spS4xIAM/IKWbT6v
OBeieAClo6ZnP8AsDhLR9OPGBsGTHyB5NudxUc0utnxzaIaQQBVfljil14Y/xoAMSNi0cHcl8vI0
EiUy/JSHpHfuI4lVsWxXvWwFEL55h7OZKtUM/oLROurJ/UhCAbG6cPsdh4xOpd1cTMNExHxb5eqd
xzhG5shYdTUbkDL9tG2TegUTVsNl04Vvq+3sV86whULniytnUWJN2b0uX0RCEWGrqn0xQzJ8D2od
Y3xOuk9BUBevjj84754bNS/atpxT7/gw0sIFCJ0aQdMwiP0R42fsUtLHmmrfZEA3tjHD468z9zfp
bmo8O2Hl9/zyo+CbH+Wj2oSJCJ6jWa5XBEh4JzPpatjMhqSLRud+yq91uOuSHlZQPzfVPdNfCJj9
KlzgV558BNPL+Swo+bb5OKp9UIjwY+ab/bpiXmNZY3ctJnHfPLfKKJZYhfwim5AnPY9ZkqIaLNBZ
l+CIDpnbznE5H9jl6HXTx1F31yc2lrNirgLaSjxem9Bpmher85LHoHKjWzFoceR1I2RsUUN8KWAJ
HNmq49uZS18CJXPqa0lmwHfmS6wEBIBpgJ9hUNwsMnZffCkTwHRB+Y1sFX2Y6ya5o1Lpv07mwi9r
lpWAB5xv5fGim7tWIWgYFkzNF8Ktupuim3EQJ814TPq4U2nSd8n2ZyfzHzkU/u8cZb+3pl0u9P+b
n4zG4i/t3D+8ZP+j+yjk+6+RyD9dBz//5f9yHJDBzhgxIqDxIvy8uMP+t+MAQxnHMvoulr2M3pB5
/R/LgZP8FzOryLtkOjoXmY/7fywHjvtfpIvTa6FbhVdAZ/8f+Mkc/s5fhiMRY1XEQgwaaRExqwe/
9oYhFeNMBzrtpcr1+FSoOH6OlLMCpC0nee+auLcRQRR22l7il+C2kqfhUpLiJK4AjOfBH/o6BFN/
b+yY1PHWaVjx0zED9ZgA/72xswOCtpjVkOTkwPnigFVpFibZKVZCnLys9x4m2eGOqGfvqjddcAgI
sMAAC2bdgBQxm8W4Hul0Yfs6xYsNZQ66uSV6eC3h7J5rZ9W7OqsAoiXVB6Fr4zczUaskrZdcjlnl
b63BAjdh8ibbTWNUfiuwyL3RZAW0ZPGSnENVBxBf3LneVpaEZKyVcU7kOZl3hj/93tOFAT2Eih3m
gNdkhBUEQKqA8sYOiRwQBD4Ihwuem4zFDXUi8ZlF4u2nWo/3ZVP3mLuAB/5A2ONf8OgBdVw8nlQ4
yztZk/QwtJhpwyJWe3LNp/s89EBqKAYvi2XkVnXWeANIMG8P5cTR3Ie2i9wywSyNqfBB2DGmZYPE
7JXVfHKtLWINaAC/4NyyU+O5Ko1y4t6CACsVfSJRaX7Q3auSo0joQcD0Gdx6Wy+W+AzibXoOBluk
CaqGdEJefyY5MWd1poM3O17jT4W7lDDHs/aqbaX/UsRe+UyMpfVJ62GGweXTSDYxdHpDxNpAmwVL
1dafNfgwDkE6Vy+jeMrHuP2ehZa6udhmNtB45ZbSEv4GjQaRI6q4yckwul1B8e7rPiG34YLNL6rJ
7EZ2ggghuoS0xVJcEawCQU1l3S6XcNOiizBDk29zXFYFuoPIsntR19NbWeXToRunfrvmuMI902dk
f6jltLKGSVnpFfdtkMzYEy83QBM3+8G2u53wRnR5le1sV061NITHepPLKTloI/JPq2u5JEBAMb+x
QpqeuhmQexCyua+VMfcrWofrcfJo9vLJurIn3hIKAvXgNxloHNfFRAozENaYpTbV2o7bDBnQowls
YNVkwew8twx21iIACdaTnbrdEG7NUM7ItLz1k0oItNuM0QBWWSft8yqnS1RC2aCHDPutKoaQXJWc
+Mfp4lIuoNAJ2UJ5t4lOqXqwuqaAVVMJz6WOc4W5IjYNAq6pSVurgYZLlGWsYCd32tBRgqFuCNX7
QhXbks3GabbxstjLAUubCNRfu7THChD/FRED6IaUnGm3gI9vk2WQZ/qY+daYeIWeo+2dW0/6KIJc
no3XZXeQSc1R+pyaF+XxjzY3il/ShW6QrMicQI3frZE3vOU8fY+LGqNDpbImlfMMA0X706mB1XYm
EYR3hvW02LHbzM+uiMursJqC48QI4Jv0m+GRB2R8Ygdi3Y/ZhA8yosdibdgWW1Eq1sJTI5hJmiqQ
OGgjpZZDDBl6BWxsYdzsF8+OLkGKi3XvO8hLGEeQv3uoLMejobTHYdwUzBEOpU/SHqhDoHmodon0
EShghg3bZxO/JnribxUwGyjQKz8iEi4TaKFib1LP/jx3r5BY62nj+HDU0jXprH4zMzrZhaNdNtuE
3K3pDAhzuc8QgABdzppcXAV92LzHDXEXcVTGYCQkIVr+ZN24hh4/000Ld5vhSbcfjZLWDuOxOg4B
pcoB4ML07llRe4iYKH/uRrQElyC2/q3vCpLsnAG0EWE+15lGa7m0bQdvgb+YWm4GuZtpagkhsRkU
KIJM++YUoqlOrkWbOfX30ApG9chN4z+ZPCE5w22shptSWOJ95K58J1Kxe425wc/KFv7JsJC80ZVa
zE6QW/x9QeMAV2oUyU0+z29Q063zFJVtz9N8CADUsHlXKYSGoknDy/3nO32wzyYicxF7TQmJN8p9
Ld24+rxmRQ/gqOn85gk6XX/iEVeSvxTATs2LpdutTmG867lNhh95O+IaCeZJfbbouL6XLTC2DKpS
ujadd5JW6N/WpXE/PHf2kTRklIA5ttrbku/yS73yUu1skrdzHrvfMltP/j2g4OQwwni8J0hkePTb
usN7NQyYVxOmF5yf5N5OfcjsMDPSPma9iU8r0W4bevz4U8mfOvGRSKafBCu8jE4WVVfofaPTUJE3
RJbzF+n4Y7erjVeGjzw3SySY+H03WL2Cb5OFwHJkEOCepgu04075ZWUQDTHVGxYfHGbvJ0ja8sVv
7kLamp2FrvGh0IF+axmcvvijHZEC7rRXiTMGeyDl+kDSaLkXXu4ekyBabsdknN/D2SJoSOLITetp
QpGU85qI8/LPTuQTjpvE1kOwuP1hCStaxohPcR/PFlG+bp7NL0Cobywnd7xtXWHvJe1EuretKNog
Fb6mrl+LGcVXtPr1D2077X3AjvOwOnNx7rSO3ugDUdkVhbPtkFfSH6zRN79dgw/FaCntHaa+a+MD
e7PaqjzTZZG5qspa1j2JmkA3zjmSrWIv51qY91bozj7JspqTV0dl4XPbe+3GZbm2G3jdWyRkHkPk
SsCUnVf1bsBw7Fench8TOZqd3XXrvphNcI7LBKZ4GKnPeaTLNGln530ehz6d/VztWuR+u2LOJDRY
dH9NK19iu82P2OPaAzR5xH1+JbbSWprdGiHwd2KmuWXVA9C98IASsr5QV8qvg6ofJn6NWK2P9QzJ
sWaq25IGxKxEheraeF/ZH32WUB9dmZrpRHTxps7FM2D5B9K1CIvRw/jRc0Y6iqi6PlFvuPm3ngof
Kp8kqrF46ZCL0dNMKf6N6wU+sGvc62rpzn0ZbBr53Dc3xnqaMoRKKtmqoSJHbjrCoIeOW6dTVWwi
M99i+D8xoQJEzQLeMdd+gkCXIfo2B8VzAaUJl23AhfINDlKNVHBkeHSNheAVhvzgQmdkCEwPdgLq
ubUtoJm+fis68124Z+kV1174XnvhKVvFZ6cpzsxHN0VEosUyPnDPE5pUt4epnsDOXYSLkCzVD8Fw
lBNt1A8+Fx440t3uUeaXyLIO9eADRl1g6S+NfBIgvICc0zo8N+XE7/WzrU06TvcFE51uvIOLvnFq
QHdzymx3weHvBY+JD5Bn5kVn9kxGUB1/8pca2KRFqvjKVIhx0o/ZIMksApBrgiREKSuuErkqLpjV
sVqQw4UIwJlxCD0DKHdUqc+SV+blVxe3/MnYE2Bi3TOIyES3salY0rH0AP7iZyBiKUiedKlLhFD6
RozWdViv/bMPaThlxhcc3QF/rRcqJuwZoaWNg3vOqqu0shs7Dcb2oRhKSAiotmjG+xuUj/mh9vjI
GA3S5FMP+41gNAPcu75pFdAL4BHyHRgmKYaXQBaKpSK1GLwySs7EaXZath2ECnflFgqoi8cxABjX
WrDveagkN6WrLqE4EbxrYXXEmmf3Qo/fO23dc9rnRw2SJvU8YT6yqCv9YyX65fvstg2EnTqP3iAf
h9soMcMj0/0s31RZz++IuCJuQpENFDmVLy8qt7BBCV66wc50o11lm4CSFS1nA+aoJKeK0Gquu61J
dUcSX0eEzcPlDQfZcZ8N4hCNiKWDqQzGjZwL20sLp7C+Bm7NMdX49s6U2Ol27ijc+Zo5ABxSwcCP
e6PjM61tshAMtr5ok8GUcE+cTQVMnUIpkWovd/ZIpp1PY0G8QRd65XGNhTlMGJu+jUFl79CmWhOE
vpryuHe706rsHgEyQqioobeKJbRZiEQAitAF+0x12lWk0vhht/GkSvZ+K6K0Gz2mLX5RLQ/Qm8B5
13LmWE38bhO4PSuNkYhthrTcj/EcF9eolqEwtBEDbILRmW4Fff9qhes6gsuQl0aDZvBQi3bkVQTD
46pDP4PN53qA/cGfVbYAZ2yW5CpAU/7QQ+y/JwZxPTDiQ5qY23StOp6PQbD2h9DKvJMdE1xCoxZ7
n3sfgtiUkLBeoqnbtmUW3SxFU7xKIFhbXxpD1kCXIR3OBn9DLzRdyyCH/1tLNI1Vcen9KmmnSV64
JzatCz/4oNn6TXdu+ualQQFwUJnt3Lm57fI1U531fWu9rcCDr0pJE0QJLkm0j4CRhJM+I/Csj1Rn
69fSnswbXCMyiUVsnxan6LjXPPIgFw0J3w9zcW0y9k2UmDDJ/Yo1iL6fVVc/hnlrbUDb1+cuJmw7
rLKSiMgYCmZYzNF1u1INb1xhtUdqhCR1x4SslrCpGJ1xv4A2JLjZO05OlaTo4Vlxc26d1RIZHl5u
WzOS7t1TYsWfG0eTJuWTOQI8pLqJsa/Wtdoq94fI65Mro56ECTOSjLcqwlkBtqbUhM5nK2rGU4bd
Kg1JDH6urIoMqxUENQKBpryOu8umhwwF8vmm6pjVY3mITV694GlCQ8odxBNVOXI5FvmQvNkBoQNe
RRpuAMwrVbkZL8Nryse+cXl6jISKrHPW0lt0/WukXfvJK/E1WBIesCNmCf+cjRAf4yWKUgWPNeKj
98qLYbTMpZwPkrPmpsB/vLNXob85KG1OZeXlX8XiFkQqEOAaKLu97iy2lnNdjkd3mdm26GQ8ctKi
Wy5qGlpILFuQ2RBVVzyqjo7WbT5NFYwAP7s2dqKJAe2WKHXCzk+JCTDPkSmrzzaeBbrSyuwctClA
JacRbnatWKTGb04+QrBuv2Wqy95Qw4V7RfBbqp1m3rIQdY6hIRE8n/S6r+IVIqZR7THB1r4pXRKm
kLR1x4jA6OssEc5NqTrvHCLR3UVB3BwNUBYSPKcL71v0V7HlQdANSdJ2KhG+JIHl3kId4LAgQuIk
VDh99dyqv8Y6gLWlhFXIkl2P18HYRw8NKOJT04NL6a0xPCaOobsDUp9fEXFKG1PlxtyuXjvshFMG
L3VQFdfVPAWf6GyoSUIVU9ytcdtjB7N0uBlnz2K54bYOFeLUf1oVLUVMDPeeYDFBOwt/L/Sm9iv6
CcXCaih3sqn6czHHzXctAn1LQgSwrbl2D3Ufu/XOQ527yXtVT9uoM/5bOFeCBM0weRjXOd4aYZen
OKBdTwBLczNb3bc5q0hN5FVn11Uymm0dqoHHmhXKfdGo6KYmDIXpNAL8/BJuqFtC3xvlFCy05/zW
ZQn6FFDjnmym/Re6f8cWsqNUtUUfpgGe3A/LmrzrkVzkPc9wQuydwk37Qc+73mr1baCB8Gy8gdNb
utJNi2HieR5O35MhS254W/3ONG3+PUjW7tDiWb43cyieBu4ETlkx3ntlEtw1bOSdrZiLkGwoQrDY
LoOUm67jpKyJlhy966ztgpPXX8YhdmJe/UmL24A59ZWRXvSEpIGe1NjxPmgjDowSi0mbiQthqmj2
9hqWVO0T2uWCHe4DXfK4Hxo5PluLJH4zn3LCkhP3hnTeGfNTUJMpiU1yjMX47Ai/O4SVlaUsy0hg
szi8d6O23jxVF+9N6QwKLSaeED0u4iknaemtiorsvY2gxLEnb9s7cO3rM3ub5Wizxrgf1jn/IsO2
upkh+maOSL4tSTnv+MFkJ+Hm4uhFeYsgPRYOoARWCWy0F4UeH6HRFTNy+a6wB0B6ZLx39CZvICmg
XF5wpweYmAZxIotw3AMJrECYuETBazK8HNZARFCNMWOOgfGaWGz9VKGo5q03MJKmFQnJUDbnxBMx
OPRmODlLg1vFs5c0s+k82JMvVxMW5kMiOnkUjRbPrmmqH2QMtU+95QXX7BfDfZJ54Zei8ta7EZzN
QbNJjjYG+61ga1NYCI07+pVdPWdFvPEUBmyyGi37gw59IA3Ts3Z1rsuRoDnlAGe380NPP45nLZrM
nRVob9p5uSDExTC3BCdGoNphCNzsE5J7kvBkF+76olZp65uZW7igYl3J7yr2ozXJ+Ybubs6vSy2b
T80wYj4cB2ZFo+U4zxBAnAU9fV2PmwbF37UZu/wcIcE5zmGWnA1KZswNsK24+BJGt5EXlucsH4fj
VC/ukdIIikHmua9au+SrVU5vXRNeh7TesvUhAq4KDnNwSBOCRLCNLvfzthuAUJKzVvX39lRKSnvP
4myTgftEilt+1Syu+8wzoburjCMPoyz1hy0HsFpV6w373m6iboMyvT+VVmQ/6XZYQljZl19Qz+Hw
7sRTtK8yiTHSiy6BRLVtqKdVraavIKrG+jjlJCVYKuu/CFfGp8D3zEu2LPopRPwfb21nEbt8FfGR
xyIjHl2T3uHMMvi01Il/m+WTc+XiDLzlkJw+2XXhHRq7pnhZp7x8HAwy89SeZPA+B56oNzmhMakz
efmDqHRy8irTXjuBxLIxlTZiFsMkZFZoBxyeG3IbsAv70rPjp7SdG7EHfFX+IDSK8Mysbs9u2c/P
yWB7R7ka/5bMTv+14xa2Nm3WAOklPWqjJ6OJUFLZeu86fFdgQohjygmSwErpPo2Vba+bDml5fPCm
Ct5b4LTrI02beIuZS5FXTp+Pj3LRH+sqxAPmqHibS5XtGnRez8atYN6utRNF2wD31pHF97Qng9sG
/EwscJ4i5sNMN3ZtcoxEwshozsnSY0SalLT3WXxwEileVN9SMCgn2hNnogndi+gevVieGG7Io26t
frfEZDxulrUmr4wchpupGLN7ua5kviQLUYHWiDulM9kpUq19RloVHFaiVXcjgJzz/6TuPHYcV7Y1
/S49vmzQm0kP5L2UqfQTorKyit4EGRE0T9+f9jnovoNGA3d4sYFC2dySkgyu9du2bzFeOnGxU8nU
XSfll1RgmfWBM3zaeQMqrjmNa4JWo/rNw8bHi7XoIYBgoWdwpIokbd31FAxcA/AvPlIIR/zUdd7+
4dE5P5dBW59c2SlrofjIGRMG8YSjLX5uelHsGzcZKF4SGqxOJmRksowXB/APoulBvnhiSugVnn9J
lUSLMZf+0e694okbTTxrCBkIcKRm3znrj1i4xmxxkrimc7KKxvjhaYszxpDEmy40MXZom5yUadLs
cwtMyyPUaaFheb9dZPK/Zuw2J6F1cUsDSTcg0vrfZtULvarGeSDklI6o95nn7bsHecI0mg/ppZZO
++jv6e4mNaaEIk/1+FYO6DIXVl+ZkPChNH8weU7tIZFlj7Cga7VB1r1dXml+9YJl1Dr+n7xIPXMx
jxRRPNpmkL2S6kOdhRpi+a5Ge57ocy8KMkUzCzo9crNza7jww7Yze9fAj+1wzfM2wMqUc7uiqA2P
2pYUSXcN/63IIGlfjCyvnxzH9D7ANXFO8a1U5qZ2NaVm2PMAtAStEY9Y5v4FZK0+dR0h5BBUkVqy
NNoXpir/2SCGhoLgyisD/kzlOHwT71bnwtwp02bbDNLM3xrYHwgFT/xor4CKlqIv6m9p+ON9CDDj
MNASumjHNNktytlof0cmZbzLwB8p2J6jqliEeNl2pFqYrAddF2fbeuiqv72OjB9t2uTn+yLsjxQ4
8SF7qoN8EXWCivNhGyiXg2eMYpG3qA+xhs7Z3jX5n6Hc0OLQ2bYQ69zvua49knRN6lEjajqddp63
E32r10EF2dtQD9kG/5l4MpvWhpmxPnFzGpcaidJbnZEF3BQhYf6U7nJFk/C46iKRZo81GW+nBq84
8lSo3UUsi/TDDsux2dpVhi6kss3s6EWTRxc7bAhqxJY4Rhgz91W1ZbP1Std7fXyPydPFRLGtIjkH
wKI5sI6fhOVnL9r4aDVpfipjp15Wgsthyir/6LXczpq/B6Kf6HPRWfWvqenTX72Uwa4gxffI4wpn
n+rNZ845vZ0nm5W2qvT0zFvl9sFsGN/B9PxLk9geqI2MrBvvlHYC353asxUrbwngagwoplKAQW1O
1l+/KKxym3CCg1vV2Ug1qjVSecwT79UzwCQjxUohqDrBXRRQ8EoCQnNU2pXHrG+NmzC9mfZT1DWo
GP3szSd9/2nwQVGpVFE/ZeUbG2SZ8a5k08vAiQquyUJjDqDnUCua/oC118xIGXhSETrfwazVpRgS
UdIMlHqsm7OLNyuw6fnCDM6UTiRANq4pZXbxBFr6qCLgOUzwXvDhFXkOmuf1/UKaIVH4ZuEgdRZT
mj1LEXJsRCGUEQGY5kCbkVFlL0RXU4I3TFO/IzgJHiqNB9kRNJ/mf+0meTj8oEpV9eB36Vw1n6py
GB4lOBMy5yn2CKug+xNZWdSRNb2sHWckhr+O2sU4zvYvhI7luZbGpwCvfrVIbdpofkpsgJ/9tK7u
DzGqtmYxY7DcEvWQPrUt406eeP0dQZy/dRCE7Rpzdv+ONBT+yZXfvXLWOid6M8ePsCuRhnWJGd3l
ZNLHY8EyE1oNMPYYOT29Sh7TaJJ7/l+dTZpiH6N8QQWq5+XshHJj9QntVt44XVn3Gazd8gDfnn+z
mKTrLmtoP8iTnhu67osnHU4h2qFET1uh6vKlttriHGiZnTkPGfeCKO+XCXleW+2UQJOG4eot+IxT
gJB11iW3B/Ybs6sgDLwwW8VlTXZ13kSgRHCxSAnrdD5nfmcdOt+yXzqjinPwlKph5iiqQ26ht02p
veMcTipA0y6mKXganJEaWsDIVRK0dPZ5M+LhKRu+hA4dGkUdsiv6cAifbLMggXQQyfhkZiT1eSjz
7jaiqBvKBP8bkVP3qRtJALpLCkIWyvZnVKFcR54uP7s5BTvQE0BNp7r53OlAr+jXQvKe1j04e+wC
13Bcv/XVWI4rEY75q7Cr+jYAtI+LWZXFW0mmxBeQGt2hISd2QH3VahqkohPTAKVuU9+ljS2A2lRO
Fe50R24B2aqROszcTk8PC7q/SMq+P3ixgZO47mAaHcd5r7EY7JpClod2dpsdUi3mDXTCZxFShVEk
NJ1PeRuc8NkEzMOdMA91kJWMwla1UyobJk4o3zm3FR1EwSzrY41WlqNj8B+6Mav8SjsyIHs0hVvP
datXYPgiW0jYlH3h1sMFUGc6ZZYtQEQwBYY1BVcBTmPwwki7wI91XazxsiHGJjlhk4gk3/Ge68PQ
qAf5K1qiJ2XNNKImiq47wNM112/0xvmiwYnbZH7JRWk8t52VbAFzvV002GWzcKVpgtC13rJ97DSg
Owl/XSbjBdxn2EUqnJ8RyJRr8iysO3vHcBVT0T1bLa3AtTtZAeqqOLzbZRa9p9jl/vqjE79Fj1cB
sKIIoLPq4p0HFhFaXevInWdTKUKrfPSOqmE6jPWsjg0U3qqo2fs9fBAkKnnNXlD+seLsyXecEsMp
VrHC3M8csawTakG0KTD/l4PPzJExmG3CxJqejGiwTgrcA8Bgmu7AmYG9UDO2oiWPe/vMvld4jKJp
sirrNgS5s+35K1Mu/E83h4hO/Xx8L3BmJyzIY/bBuAtk6bV0K6GH8Vah3fCWpTvYz3ErSo7TPAbI
aRFqysFAVuGRl7pNlYDLkqG6eYCY/sJwJpPw47z4S2G8vteYHPajPcVXlHmex+dSVjsE4C5rp+//
QQD3gA9ir361x5CREuH8wQUqQWPB4LbILLboBeiMe69UaOxcgfxhlZISTM3PaP3yao0gv+AqXtSN
pLI7yIyTLenuDIKsX3LDhPQ/I3PIFoDeis/cycEhy9wksSKMj9DAbEUtvZcM2MAGN9fLjL3rFcbF
Te2vVlbY3kMHjII35hfPSVT029JKpme8U3fbzO2l9pJ62UFK7G0G1bU3pMWxL7DpZyI1N+6MDyRo
smTpBcP4bcdlhyZWFe+Ub8N7CSNOP7Qb0OBAaPCwARDpUcgG4GRGZqAlwR931GTNf2cziuXGjY0j
sS3uMspxP8zU4d77WssdtwL1SIDb0E6m6v8WRUmLQZN495kQHLzuXJ22K6J1a3rhxszr6jrnNZUS
JA0vJt0HJkuBQmsBFhJuSFmhPcIHjuugwPHL2xTKRWG3DZPM2GK3H+69JtokkHN/zAjoQZlZZI/y
LWey/86pm1+rZo6uY0JOATdctiW0wueyy1V3NavWQRopsmA5+6HxqmOCnNbpnMkPOXnxwStL0Or/
CEEe89ym6S/Vg2ctxQPbHr24/CyUSY80oRpsAhTmXKOYR6AvKMRdhlxZb5Y9iSek5fbJN4ju/5d/
6b8kLfx/iwb/s2bwf/03Sqq3H0as/5+08PqTMUD+j3/n3j8khf/+J//WFJJijPXpkcyFX5OMemR9
/0oxDi3i5lnGUNF56PkQFv4fTaFt/0+P33zUF5jgifyr/6spDIi2ty0f+9ZjzCES878iKgTueljx
mnJKmvrxWpEV4uq0QqKMndBBvfiP7PA/eS4zzSLhNpL4lUcyUqApAh1aciL6yn41muB9lhTedv25
6+Y9px08bC3J+Y63Y9b/4aRcNobbYWFCpEXS1IbsMejsLG23desepkCqvSzsFZle5/LD1JCaius1
Do1jK5F09WlO45ihz4iVJABCFmzraCBocY7Q8SYnIJhkDWv4bCnDhaAL/WUe50fZ1OdeJK99hf6B
YKA7NF228Fv/kJHPYmizX2Fz+FSQ4YNV640YjeJUc70vPUqib4p4qgnFNSyxKPgnxh/L/RsjS16M
d9NTwSZLVHYMKvrfeDBPY2pt8SAYu8FxbxV413Xudp6l7bvhVquEgKc8GPp9YqEeckSeEKhFNFee
91c3auJtKN5SFOErAu6hIp7iMPqm6U5wd09dgwDNK/m0W/oTSybmxGXQSHI+6JzmNwbvcF2JzKNY
/CMYm02MnmYR8vBYBLVd0+BePIqbzTcsCK8OZVu16N7xa7x43fDjldaZAKdl7XoX3at0FwomCOVR
tgmPQDtkFUTLuveHj7nt191ERJCyh9/EOl3xjdJLPBrtLnJzc5ngYbgI07927jzuEVlX+6mgO3D2
WdH6XD/nqv9j+QO4UNHJlUPCDcK80NyARvqnrLf0sq/Ec6tbQQm3eQCGKM6AkOGGMnR6EqnUJmLj
w0Lhuus8r1mrhsqxKujESrr1Y7a39mEcuJT8gET0pvXVRHX+MoloKQudbMjPMm+N0CZXp9tfIC1I
2QeQ7DSNthKD1DJz52RjT8mLDlgO5tbbi9iecQy52QFFyIpso/zSOS5tk23oXJOaZqp5bJpTJ/p4
FyDVWiINWaN4Ma5oT6fFLNC+xGr2n3SMQOAXD1AWICWIS5Fa7Oew0evRpLh91N9xpfQ6VO7JGbW3
GVL/ZtGkB3+O5gikCtQO/IvpEDysco5t4n/YUYXKIeFp4n6D7q0DN72nncfwFVnLxLWvKuIB0Q73
zna8R3BSuXb8O9Ej9bYXDoqFmQkdXq4nBYYFn0q4YG1ZhM0g/fBo+02aJQMHTXgOGVk+LeiT7335
Qd9sbC37hTUBiVs2qJVjRF9G732ZFV/VQDew6Lt0p1gBK9mWe6uKN3Fj3BKGRYeAm43RhQfPtFdu
G3yHjbftJ+dLJM6XCsAp2pWnyPNCJnNhoSzONWt9Uqd/PCf7xLxxiGoIV4p/nYVq4ycMTDEUAwRo
/trmP0OV/yBhLG4tjjQq0xhXjJ4H5mTme3sMhl3qymU0V/JgWbic+gYguGueldGbq2KeeX3CAeog
8JvHcZz8TuJ7HDdvIKrGvprnkxVU9cZGnEkfWrEMa+wYZgqklaLze+667ifSLwiafYoPo/ggLBYv
gBVsrL4DrZy4z64aulWm7O5oSZxjFBpMJ7bVbd40/YYCiBynThbtMrP9wXPDgqIcXGcmVsRijMMT
GQ4R3Xv8jEy29pE7hQhpfGwoY7RV1bGws+oPCOtLk6jNXHf32ki2MaaxLdfD+0hRRTnOf6s5XAi3
uGRNI46EuSPIG1JCAVETn1Q8RSvoRzSCYRtuhB99xyWRfjNNR6Mr6Oc2IvS/2udwCtqJkXjWa5Na
VVLa5k8feeSZDefk1NNIahYpRFPgpDSHDz4cWlAcKl4xwELyJQNaJogkXFq9NC72pEieJvZkSTWw
5FTFG8qIenPQQqzaxi22CXM5W67ML2b84c1xc1CUT+J5NOBeSUVR9MiL3iuPEDSfLcUPr+yhK/8p
SYT1HQ+jS0qWGG+NhScbj1u7sOk32ZkTyKbjsJe50CwG3MqaB+1333uwMDz01phPW4yQnNdjx7vJ
nMFbq8lDFm1YNxSz+jRI/4WN21prJxNHOQguzMZEamWYW86WY2DmR9Pz/K0IagcSQXGVuaFaImBv
CIpe82LCixMZdK+HPuUcXfITKPRN4Hd6LfAO8PBw421Wte+ANr/p/UXNGhIt1pk/1ey7gH5zjryg
7smQ1/FOehN5UNbRcvr6Q8NOHFKUd9vUUwfo6mPCR8mMGGjno8RJx3nnrOMcLqw6ZOlQXyokJLY/
+wQdReFKeYP/1mM17nrn95hX4wUL1L0nQupsACMs3CrfSSSDm4BD72JqsdOISK6BiAEvkOCs8Qo2
SxNF5AZDTQX3y3ETog9Y5zWXyT8/9Db71Dj24a6FmVpgNP7lU5G06FCLbACg5n0FRLFoJZqLfOjG
bYLKyTQS/2UwMPIjhH/DIM7cIeO1n1LNjupRv+o5h1ucxbj+55cpQRhbGcgA44MuVnwx99jNwbui
l5fmY8qfyGkBP3asdWUe5m4ID8TyDcfs4QA1g3Rez3wXVsRsfFYFo8DsoeWbHZiM+Zfv7oT5rasC
6RBQ+UpEqQ2YjpCFjWRbmJZcCD9j2yuLbzIBi5UTJTwpvWpfhPAZVZE/FUB5BYQrdc0+n4M9prjA
a6IJDWp15pUi1nQOAOEyq7/ir0tXJEXdZvrjS8fQKzlPlFe5ubHykUAtZJJLxDpERKTDmc8JHk/E
5qpJ07eMPrWhKl5zAmHkrpfxtZwRPzpCRWukxc9dA6wGSO33R88wURrO6c8YYWceC0h5gz8WbXfH
K59vrA8afcgyjl/nJliKmEArb4xpjwcsOzjKYdRzKLDs7Dk/gUDEG07iS4kpE+NdaC8903B3Ko22
mW8c066wbpaJN2V63IwJCSNHKxnJ1wiBkowifJpG11n7dYIlPWw5Yy9WKpxfXawhdyRyM9Pq0hOh
WtYyUihhjXm2l21cqJ3HeEHPjYgwnA0rZM8BluvZW4dmUl5ERIe0mv8WU1nsNVmIjE2NQ16Xz2Oc
JW2BrS46B5V+8zVI82O0dYcw3IdRe+rC/Gl2Y4jU2Y4+tHOPZIPq3SRf01aOWDZdRQ5pVo9HpKP9
LRpmb5E+ikqRVvVbLhTjWBR0Uzv6swx7Z9MMWbkFx4hRJbgDe3jggvvOqyE1jd81Xvygly7gR1hv
ps79nfkc4mWaL7MwVieaKZ/gGYxD1mIObAndWhfRbK6tKprWtDXWB+K+bw6/x3ex2ps+tZ3Io8yn
YKjDU5oGFoSaCr6San7dESznNd+2kp+9z5AfEOq5RkKpW2/69TXbjGe21X72MRZ4O++MF8MZirUe
+cpp8jRQM74qGZ7f0RsgK1atcbY6DUNU9wsxDvGfsqxBHWb7zZOg3+Q94licUsb5ePxMowlc1Wyf
AuWRwzqpszR7dPVFS5WSkRunoUufiTT75oR8Mzxi62Dy7GWvciyZZvDEtQrhnZXtjwPcGcZt8420
P1jmEZIVv+eRQ7AtHn4Hl0CdG7+6DAcKGpFXlaOFb/oo3XLimjtUx8Z6ALGUkhSIJJqRfCChDMTs
vRPVl2176aOWCs2bNCv5GgZpvUncgHUfgg+uuu/wbTr9jhEByZ0pnZdUzvapRaGDozl1Xnjvl6pP
gmOtUxrma+d1nmrn9viVpX371eQUv4kJnZQ8FGU4EI2Qf4WjYz7lAApos1qL0j9rIpgjJgTC12FL
hC1/HMXlfAQqfTECzMe928Sr0J/C6xzV4XXCvXssZHXN++otMlxrP05WcfXcJl+ZQeeuiMoXFypu
5S7sm2/CfMXlnx88iNqhja9Yy1iq4DQ1lQ43bBHNzWcMv6HAIzoBDNPvysOMy/c5apz6jBRFjOSq
Gm4wLbtpox/tyhEw5MHADrt2EHFssh7VwBiFOApCSxLKhcWF1AaxUZDju7lamlHG/dLZBI7atYsR
BmjKLHnkuciIHvTnSzCV9mYa42iV8bKvPlyvSZL7Ymyk/hnEcihb+tqKmlkPfWrnjv45aEPrJmmk
am3zDafX9BsY3yrrC2F16k8T9IcmG5ZCo0/yJW1rce9/BcPgbezH9wpA5dsb7OLCEy2yxJPXIhHP
XCLQeXjHJYQPiXrIkkq57X0TUWESAPxDxzg+mLbrZtdesBaFILWvoSxeO1d0m6o08nXeFeUvW//K
09k5FHqYH9yNe4ja9KqkHxzw0GJk2hsqm1cB/ZdbqDU6umv7u1JEYXd2U1BfHiF6ctSzaubgELv1
01jUYq1YHVwa5+UUOURpJCZKEXRtfjGMPJ8K6+AiiIr2QzuOp8onwZG0Ah4qHRh8ZeE6QnZsZwEK
EMwk4xwGu2rCpEqd+i5s0vKKniY7dQMbuN++jYCUn6kZfxp8C7DOz9igbOktkXubX7U9vHt2Gzz/
I571Wz5eg9qaL5W0r+g4q3uSIhoxOyTJ//x9hPPb0hXNz2NVavEEL73E/nCmiqN825R+dFMFGrFH
vis6t/DsMKaMYF87y8FVH0C6UJyAawM3zWro3+IAmfmI1r+yXV7/CEfLdbxAhO+/ZADeSctTxJaj
v0NIkTNSyHTbCZePK+jrjVQOlD2g6CWPxAnmkRa6x8BZXXTLkEtuWb5Oy2L6IGaCbOS8FxfymZ1n
iNPddCbDuL309qyoWU9bvHBuwJKk5UU+ImbIIPFWUYG/Q+Psemkx1Twhbia9hlI9hfy3kTY2AtBS
FBDNM0/hp3LIsDkTxv2kjA4w3gw42agmPgp8A0eJIHqro5R7Yh5JAbbqdu2QHIz73c6pwu2ibWC2
6atdTW92YBX3GPv1SF7dwic3YC2UnpYWQAIYCunqTWux8HtK7CuJ50iJCkKJbLsKLuTedmhCy9ks
N5JhYyENJbZTHRrnjoLms0P/vBsOgbtyEqQ0Tlz2V+CuepG6ety0YkJPhGhv4yk+EIvpN3PgiygR
+uAeR4OJe682n62+tFdZFa8qj92TkzfdjhGhpXlV2ttqHD91Yn4G6GBXfR6+KNdCriW9V54Q2bbq
7DMOoXDZ+5XaAlChTk/DJ9TC8pDnyTEGitnHjr5VSPbQyRcoAYkeRhyATPpAUyGaCKtu7tEU1PfS
bY+eutTxLP5mBdQwWt0Ihzjz39QueMtUHedDKjcwvAs6If4UXr3LRRBtLE8RfF2+AKj/7uT8OQ1l
sRkL/XktY5rNK29ruUjWCr6XxcONroMR7o1lNnciCLPCWvooQ5a8/L9dSPxZJq+4dn8NfiUvTTeP
G0pa54XBEnqYU/MkYpG+YbxftFhqZ0OKVWZPIR6gp9iYna2Zu18Iq10MAuQHj8Uh8pqfzprlpiU3
AbhOnn2I07Uha++YWxoeUaZiLR1VvUxu8WURE/YgMuudyfl8GnBkdtG1KHV6i40WbY9sDrqZ2qOZ
XMmEKe9T7vgMZzwTTLxPnO7iRj0Z/3+7h0lx6rcJdGNdPOLiYS3LU/D4YUBZSLY4P4tg6FE4dzQ8
OmoTj1B4Iij3LfDSsQ2nvaIUE0Oe7VN7mBKCnY7dqkSxuVQtYvIKU8RW5ubGy4f8AgXkrWFc0s1c
1f62EJG1kMUTXL682ypNjp2H8JgMj5Wy8+jHdfDQhtFb53bil5nmWz0JmMa5Mg6II3MyafsPuODx
1PfRCeWH/9JqQBTlveJFuCoChA5l52SHCWfAnNrlyerUKzDBvClx5645mbnLmkfFipiSjSiSdI/1
AHXtWA7vaCdwQBsOGT6+W21cD2ylbRDQuirkqUpAzBVDAx5DkR4i/HeMy6H7hCBg75ijff7ntzKK
zGkt5+voXVaW+uI4ZX7FX3UIGrM7ytApl+b4SCdX8zlF132noNnP7fMQ2t63p7MvS1odVq5i3Hhl
twXAiz6a3hvXCkvfIMqMLb5N1ySjcnln09pvB4Au4wHGmmJh28XvRH9gfH15PDlXQVcdEBfhsGiz
Dy9ND5JnEYFMP4JEHHJiwvwcG4g1m/TTagbMrHhY13G0bkLQTFBYeOoAUC9If3o6CBYt4U6PvKTq
bIfDpjeNkQsoXD5sMjagx0J1YuCCbj7mN6dqwZrbXi0bC4SswPixagiLWvh9/6vJ9KkKXBK1SB5c
WBXIc0gxKvEp+6SUxqLUVbW0Evuvb+XPCKjcrS/rEhSIbSSI7mnmtV8dLRRLq7Yw+PTzU0zmxVrU
yOO09YW4Yzz2vXkO0uSrqclZb/N8WqTSBfmKYX3bwk5W2p5qOGP5y8P4+orvMd6SSkExcV5vnMk/
u4R5/unBFh8u+L/jVK2bMQAiIsT6MicTN+Ag3rvU89c+yVkJEUCZeTTTMTtk7DFLclaRpdv1dEWQ
Nx4HU/6S7HYPRMT5dIYA4dy4MmrjNjqiPIXhh2fJ4R40NnKSokhebYIvlo2inX7KEMTF+VvV16QO
fWPmPCnR9IzPRI9ls73LuTMXZHUeXOh6wCLjKQnKGLzM+OqzkJuojTjI+3BVx1234ks+ZpSZTK/y
d5y05GUn1YZM57/JdAlsHlb5Y0Ii35Fd2HnE8OAzF+y5pNHsRmlRWOFgCba/+mFg3kcRKCgMNxPi
UJK6P6CcSNbk9WyQe0WHDNPScmTThpgv3J3ZcgEhMe8v4DHmgn5a6zglFZY8rsRRGh8e4i8Uej6m
Csun/9ok/d3Rxk2L/Gi103zQY5cuvak3rv4j1T/qFUdyXKJ9rh/8BOPPytNc+UPSi6VM22GZP/TW
Zi6GZz+x4hPxPGKJaZePbUzUqrC0uSlGt4IhyInFYc8xmyK/obD5lbX+O5EimjkuCLYYEsrXyFKv
aqqT31ZNqL4R/wb3H06gHdGrzK07sqMNGenznvu8umYD3QqRDK/JYKzbOqkOY387zUuX2oZ3x8nG
6xCh0tbyVSocb1FPrAtqgPpUZPMhj1EG1X3dvEgdbXzVFWeDZXnVSPkp87DalG2U4xmu0lPm5Z85
qMDzLO157bs1Q4WEbnCYQvZTYDv30JAjsaEZkx0FG0QO4MkmoozgpaC5uf1QvrYC6Z2lyZ0psEc1
VX/JcI0uerdoDn1gEaQVCXgRs4pOo0qObRlVuyDwX2vPr1dlpfJNZtbtEqF6dTAfuxXkjPhnbTo4
vYPqqta3YPuoeVkkBZRIkJx7PwSMBw7bVoVYI+dmnPOHau/qfe5VrOI0sRys9l7nmIFClExosewj
PVjL1tTm+Z8fnOlh7emfomg2Dg+DAm6k/RDvBgSy55IxclvL6A5zSwyyx1v51w8JBrheIPPz45Ie
icK2z2poVrHzm50nvRhlGmyJKZTLuvPaU0mgvcw52Ea2Bc/k+Yy9IzkxBL7zrkx2al7aSCND200v
UGlsKOGj4mViNfNpbG668RwQdEjExsP69xjhgqhM15LreZ+VvQ+2j3NkLkpnWVqdOKStKoA3QD3a
wGIp6EBdUW9wfz1UVFXBMaY9PCEtscRrP3BuhGGo7dyxvviQLZxMa12k70RSpbdxHNMbkd0ncqpQ
IeXynA7afDFyN3/yKO4Fdp6X5DAYy38GgLzHSlhE9q9pjIq9qHg1RDggHZznejXNrrdN2LfOhtaI
x+ptmFXepxjjRR0lBy/LzlWWyT1GO0apumNyx3254nZKmEO7YWn9HV3U0rTrsKDjSDk2PWs24VzG
SqegAngnUY5lrdonSERvZQeQZYrglx3gvSgC/LWk0JXrmMg48g1goRpzKN8RTYGAj5Z7s1rjS9mE
WYxhwBUlgoCmQJIKYX1vaRKfUysZmDgSeTWTLlg2dgOhU1rTKSGvDDFYvsxlNZx1nuDSKRTVz+qA
sKS7UAadLJIsH8/4HjEpsjsBtcIu8dS+JL0P8DL5et3nn3FRpvfQ1KuhdPO96RgWzlyNYCGDqqqT
JuV4ag/cgN3RCNF/hKZZ7qhS3BSAJofSGKeVLcbdbBnWgh4U9RLVA5YnIhrf5AP/N1vjGwOBxeeC
ZwlVir+O+xnc3ehzUjqyjgYPWeyVwjGDsuaYFTgfpsl4Bw9BF+lXn1ZWjS/41LIVMl5YCZN6Cu73
kqYXX+NKhwaZbXlSARqmRY6ED7u4aFe2tPeN4kAJsqzcBBNdAbbLUyis8d0kg7pUhLatUWfjvUnC
dm2zd/TUopyCQW8j4hG30ygvXj7OhzDdunaKgWZWSAmjdFMkPiYMf8w/pFWhzw92RoxajDCtD5Rn
ekFZzVrXxlcY6TdwQHR1TGXJaL4JEX3VibXUjfPSPVYly4omfIS9dSYW2UrUW+vn367vHHWS1Vdv
FA/BiHu2Un9YGpZb76TqINgqa9w4OeOOo6eBb8DgnarR3UcYqE9ZAWdYRPm1tcPmGkT+C0mL6tKw
ajYxSFVq8nSNOuzWrWNFy94ev33Lap8JXGyffSMLCS20D03C5FvXo38kFC4hZ5NbqhluQhrxkhHy
GtdaP8AHAW9BYCUJYsmBBt6FOzfXjs/gLJQJBEfJLRkTx6nACxnOQ7LJvGFYkKSW3PKCmxiFJbJe
nZDJM6fiGkrbPYBiVRsCUYitRGWMA8YbiMIwu5d8jORWUN9+ShsMKQUPwpnMK5gsMktG1GHgHNbO
E5lk/86eMiPPn0XvMmv2U/1e40gt3QqTqPDnhYrJ3PP/N3NnsiUns2bZV6mVc7LA6Ac58Y4Ijz6k
kEKasNSE6PvO4Olzo1t5b4gU7pW+alCTf6Bfwhywz7DmnH26rw7md6KqwLIima1tlbMFEsNsC2yb
PnzgcOqjmvFxG7OPTmBhoZpzVezX2tDh01TZc+GL/dQixQ97VGIg97ZDFb+SOJDhAU93phu1e9/P
7poQZV1TVQw43R27EPmhCLUXEXHUHMhNLybnXvNZBDW1AdMj3CWqOl5jI2L6WVs7Iu0Im5d9vzeQ
b21rl5231olDz0dBefs4BVH0aKfhazY0bLqzJ2ZDaNh2E3sfVBCK/Yo5UScMrw5nwm2u/wBfJ45V
A7PI4QAhyeTtYHefMqKOt7AOfjGPua1iQpMEMre6Lw8thwZ+Ns1whLzeQ3L5+TsN2Sq+dW6W3mcM
MkaKnm/W7m4TvYbsCsQVlwRTFgeggMyST3qg3/mq9IY0f1Hz8Z5UgEcXE9tGsSUuNRRnvt5+0Ev9
k5tp4SwoBc9JSgqAn/FLOjZ7UQA3sATJX/0cWN/YLxFqPdAY+m0Q6OD2/PwmKzm/1pCNJyZbOTv4
24LtFwYXzLlY781x3DnsrO9KvXxT8RbPJnCsK4p2L9Lh2ZfMksKq22Gm+8j/fsFFoh2VisOaJHHk
JxRy5hbpcPWsJ8QlZ5LlX67b1p41Q/UECGIXOzHLkUL+HPn23blh39x1ccop3Iiht63V16ZIv8c1
82gfwsNucEW+h2xU3oeo8j2rx1YtmxG7pUsVV7XaPdA5mltkM3dGgDtnitR7tnWPk9TNx6D3P4DY
dBCIkuCcZhVukIHQlKJPCnbMM3+f+U26YxEIgzTWsicTa48j3C8uRxSPo+0MR0M0X3EYvtQDwmDV
UD4E+sgXFTkCuAo/hSmAPbXX9fxZWtZzOfg+FNww3DMof0iLaoZxYAArW5Vlia0+sjjjo9SNHGc2
HDFpxgxhbp3HUa/L65H9xU0BKW9bBzH/Mik+so+p7vPyLZrgP8ltpncDnZeklUzTXzms+hKhfW40
ZVs431yf/SBpfkqC+I617yEfi+cm7Z4ildNe2/hescchfYtPVCzxffViTzDyAc5UcGwd9ihDq+cw
mOetW7eyzIKHngi3I5TmR4cD4/tIreUus5EGN26w052uuKlRlgL6IS7YHacbrS6TrdUlaC/U6rb1
C43txTbxOpPDqiZmEMKfZG/ybqwYD+1pZ6XQO9DEuocszJydVMxdKMp6p8XBq8/0hh2ZPrlJzG7D
tKl+VYHkG1bXIoGHGX2l7dluZOM46o5hENagE6dd0gCc1CxXeVDi/gNiWHLoRk7kNXYCCYoJU8/u
k29pzXc9RdgSlY55x3EUsCyNT65PTrTepne1YyV8Q9hR79vBa1GaXtk1ezFjkN6xqWQJJfvAPKlU
s+8TgdYHJaoeG/ZL+tiNWRKUbAa13Y3DIk+LJgQZxbNtuGx9jOKOfUHCw7teuepD5t9xy7/O1TcI
be6NoYhHrXOrG6dv2gMQlqtJqPrNNAzdFWerw7aW7nRLaEx845Bwcyi0mrOxZDzgJNQ9S+Irs0iQ
43xOYZkXvkWjln8MdfU7ap9uj8XWuEpICz60Fl9bYabNJyT1sDLwvF1VVTSn5xA+hj2H7LE8ZTlK
ip/Ri/7aMJAxN5Wf3NhMyljo+FfBPM0dejZduqbbK+wRItp/Req8EZVv3JtWYd7r838q12TPYSKG
KQBAlumKsgH1iqRrKm2vVS15JWt1eOyE3DTQn46a0h51xrkDIYR8gTLtRoxK8Fam0zONsA0wIKLo
jCJ9Zq5+H8X3AC2bKQ6+yHnTPY1t/dOQlHxYg3jjyEr+NJEotEZ008XSvAYiy2F7pd/FWD/v2PHH
MJxjgFYos3sUXU9W5Ubgyip357LIT6u0PuJo+NhYSXxwXD5FnN2DeOgkd9FeqVr3CR60sql8YJnZ
dKuMnG6rlvOiTBj3OUaKt25Ct3Uo53bsrjnFndmvM92i7r5HuIfrgdWGLSrqSKrP+Ng/kapynVjt
L0SMEtOVxdfp528HRkBCXTeyFImMDnJXmzHvls4mcIABWQz4BVY9eGjiLUzCt0zOKzMZH0s7vO7g
hSBdxYnRAK3e+HXwuSb09Jr1y4a4BkRcXepsWg0cBdJWdVvm7XDNOhNFsezu0HGUN0ZqcuMx20m9
W2PTZJoI5kDX753uaE2f2WT2t6Ip1U1hJj8w88jkDsvbT1tkX9VafSZ/8wfv+Gj4SNN6pTF2UfDI
RyHeREOfbBKzrQ66dQg43EPp0/Sb3Be32Fj3qspKLTVQQUwJCMEw/Mmkmx3wHEWIBeyjCdm2LIVg
T9f9gkXrxUcvONnWDxmOt/7kt0yDkxJVcw6kFAoUgkI7u8fAfSRKrmZQ29my+wCNmZVoGjwrajZc
B5xM0o85RrbjEI55CQ3fHm90ibehnpUxXZPc8I0FVO2aP4RTK547HBXH7h6we6Sjnx16d3hG0GLe
kX4Gj6K4AkHBxmdTB7eVUjyouJSPJZsAV27SffI5QpewzTz8Ag72v/wus67HOMYSVXySwcguF6po
CHwJXKG83UjN8sLcQtgQDcp2TPQHzlThsqa3ecFMjSkv3yV1OBSRf+PWyjcnrDyr0HjMlnM7IETX
6bKT7dc34ChwOcQNMxmUgx9Ta8Bk9Yqk+oPeqPIBI3oOylBlej/Anm2n9KtdsL0aQjeypxL5tZa9
jmGHoo/17FY2nG52APlrk62GUKjqJmXV6+WO0PcKxuEsqaNnX1hfZGfGtwZvnxVwf8MM+VhYw1Wk
ZwgDguqjHVa8auDfoP+8ATJDNG+YAW51mZ1JTtIU6Tc7g7cEUfiKL9g+dGhfMfx02zv5Dhi4xU6m
e8vPvg/y4tdsgzWhomwl8aHsCSfiUI7RD9X2HD0jlZsTnghwIO5mbVObhI7ln9JZK9YWHBiHTu9J
RPqbCa0rUyG7ONYpJJS2sHz2OYt+m4s+fEKIC6tjDJ5UW/Q3uW6iMosia4Oe0z2geMx2poFTuOt6
ubWNbrweQwoyxMtU6mnCMrYnRSpIo20X+MbzVH2bTJRmWhFtRySZ35Pu44hCAKpO/hHdBx3a/wbt
q4TpXu0U0qu/RiFHDsxSECQf89B8dFk6P49ZQjaAktcvbN9fY9n7GENt+C4q8xYrcbsfVKAZSRXl
u6hVhsdBZ3/CVNM7zcLvUIDMYIvoGvPG61jl7jVfuXjv9wJWjcsa1wlzEtqK1IS0Fie7MIlelYzc
06mTnHZNxK8SH7ARfCqcWDyqwy998nda3QKiNHKCUJvf1rdvucnGX2991SrAzE6Ed1wpVCoQxF5q
keiYCxsNJKJSQ+uRAMOxxzjF3nYUAwBT0MhVYUaHFy/FpAMNr9jt6ZLiEOpCQKWemQyhAw4C4V0n
wl1ujfscY/KGiNYHFfwb5v4mKovbhk1qei97n1nxkd24D32PjMkIGJc4vqy3iJDFXvb+zxyoetMJ
j7nCL2VgsqeyhewYyPJ6PpdbH3YMXpS6N9jIx1nrlNE3MIDuptJLjrEqVBmAymYqOGjv0Gfrw+G1
FvkLOE3fqwmhYAPvSgtRSHBq207QN+K2fyvK+uOEf4GJq7ntmTm5LFtv6CzjpnGuEMCCrxb1AWfL
J1drbwPpVmDUh93AgjKREGScQpaotCsdqMCdGsNk4c0lXmRqnzMGhmL0v7S/AAYRQztTPUzkt2Fh
PUXWtmP9csgj5auIEKtW6jivtWEClCyQKt/5fYD7MgIF2jg/MkMdOLtXtyNi+X3KAUd/j1MaKz7H
2SmRVxujAceD+PTTYI7HuO6gSlT445rc5EAngfgVdddK27+omIYOmey+BRF5Bjo7c23RfEE5qO8G
wowd/Y6TsP4fCOfVzHltzuj5Q7VPIpMOloFYN9W1rWXADhu9FYGwLYbdvGn2MA3ELpW2A5wWvQWH
LEZoaTscb5xMqkDViLlmk6H47CPisloA6O8cD4//aPd/5V32CO6ybf7j37QlB5j8NRV/HPJjxyIa
ZxkpJCKtmHw7kV5hsCsWo90ZhqLeg/WAB8u2/N6okjcOvvhYaNFXA25lSUacpzTWm53D6MaDxauT
L1bt0yWFdo5U/GdOkG3Mvw9rg/bbbQHbecEpLk2TbfSsmTxSQCsSN5EBkZKdXzm2QQBBXeeHkN2+
jVXGjy2nD5AamtfR/i7ikk9Nj5U6DM09DuwByQA98vfT+39tmvm/Q3b//2et+VF0eVuPz28Bo8N7
n4w29+r//V9I7P/G7L7Of0Z/+Gp+//1/uGpcXDUqRCeTfHgCpni//+WqsZx/Z7lhuI6DtYZ8I51s
o7yo2/A//k23/52UFg2ZhjM7XkzX+Ker5jfe24DhbQuII5briv+Jq4brvCtORdCEYVvCmXvhOysN
Sd49lG5p71sTWhkHyOMIU9mS9+8ew1+q7c9i+9fl59Ctd5ePbSUZBwk6moTlNDhybsPi01br5iuk
femSQDGAmGw15mhnhps/47z+1eJ8o+9adLMpcbrEt/ZZ3Wvxg0jVatzCFKNdPTXt+vr0ja09t3mw
e9cMMiorHgCu7MnFRLE65zChb51E8fX09dce3ExWf3d92BhqGbtkGnRaadyx7radZyYb7MCPTptL
T7EnLIXZWJXPpxtcu6FFvhaHjGVvzw2yVLXlkUR4HyoWFpxof7qBP8e1f72YxXhGOCknux3saScd
i/jFZ5sdACQoJTgytV45o8X3y0zlh9PNafN1//XZ+Wd79mwie/cESztrEpOsyX2Hbb3aOgIsTMZ2
Xz+6qfKl69hE343GgEATIB0e00TlC7VVoONmt6d/wsod24sIsTQYsz41UejPkgXCZ4pfYU8modqn
u0EGZ+LrVt7bb9z9u9ssKFaIBC1I77GxX4O6BtNO3vyZJLm1W1gMD6kTR1aj4+JJYDG+qUXDZK5B
E6XqbERsjDYfD6ef1errWowUhTKYyEVM8OIBx3loaT4Jk3CUwHLh67qiBEzSoeS1OmR/2fCStP3u
dMtrD3D+83cPsE6HuCyZte/bApn2vtbqONiVeB+DCxtYDBVCBpozwnPdW2i8Jdu5CSe0HDBE56JC
V8YKa1FZmdvPUOWAXR8DeunODAi0eaqbWklu9Aqc/LFVQtd+wl8Jffayh7YYnkQ8KjkzTrzDBGZb
j23hTMoHWzHU4MwwvnJP9mI4ahy1UwdpUrO2bwAfC1l/KX0ICz+LK+D8A0KJMEaGdNn9LB6hWyQG
UO4RYQt0huww1FqJFw6md++dbmDls7Sc/OrsWDlDidq/bTvRXpGGk6t7orxSoOJRO8gz9brWzGLI
qYoeq4vMHK8UwOqSegwfqpKkjSYuwjOxsWtNzG/sXb0MiXS0QTVdTyhoOCG0YI93B4fvU2I6yf8s
E/yfo7e1GHhCJ8CMiSqaVZsxXivZpD64gcZE/fTrWCl6azna+NGo8oQsr7MrNkjZtze+WFNR7k9f
fu0ZLcaUrrcL21Ety/vNDJQEb3DeO+aIkLSuvKzLWothpYswtaVj7HiczKE3BgfKcVKjjuB0LruJ
RY0nrmJWrpxfQVXrLtiwDrJv5JQdFgAlRcF9WTOLSrdxfHHMIi3PH7PpTkBlu2+QhN+NvZmemYWu
vO3ffvJ3XdYe+f2qatpeX/PM8J6NWrtDaa3oZ8pu5TNpLspORmNltaJG+qQE6PSQplmw4V3cbrMn
HX42GAyYl6cf2MrQaC4KcAzigL1UXryZ9aV9ULtOYf0vBKaWgrRL7T4xe1u9xb2gyS+nm5znTH+Z
S83e/vc1n8rAJ/Br8JH3i1ADM2VMzQ9042G5VyZORp7Iakxhs4gUsQIMjVK8jmSQm0+nm197f4tq
HUlmAbGu+F5mK90uNFKxHSy73J2++trUw1xUq9m3EpFu5XrAnutiz+kjWwBOEENMDuCpBp/htg04
HCcnxwXECi6/EyzY4lcnEaZ5ptrW7nFRzk4emyWeK8Mrbb/Rt9bkvuF8wC1y+ibXeuiimNH6Wtoo
MWgYejR4wTjEeIPS/FlxCnYYMr87s25Zu41FNcNSthz064YXqFP8NXaq+bg5Dc6MFWtXX3ymKz3A
JaXYgIjSQUUyqDl4Azrw181ltbUMdG+iajSFrB2vHQdfXBt2K8SnqtTnzLuoKwlamKwy+EEyZCPO
vJmVb4WxGDsIUEvpR7XlWQ6m+9mqDelwSoLqrR+ZyJ3pXmutLAaNyZjIN7VYHIRBmuytlohO9q8g
9WjgdU93sZWXYywGCfTXKkhBOcH9ItpIoO3dpSXZd5ddfTEGEH8eKgiAJy/GVL4V4GJ2/liIyzqW
Md/Tuy8EqyiSmAnH8USDSVQNtc95YNQXPhj9z4vDR84NmQaTF9nK9DRgdiGcOMAZceH1F7Udxl1b
6iD1PbRg7rWiQhFgcm5c+GgWFQ0qySzB4k4eib/G1sj4mo0qttDTr3Vt8F1uczo5CqQeI6OnJc1O
50BeVyQii+DVcJMP0lE8JbEIOJBbkdlnFi8rH1B9/sq9e9mxqnAwjhaQbXag6GCZNkEnR45U5hNc
TskINErPNLVSdjMv531T5OzilwaL4A2K+cbyNukPRpuUudcOoLVOP8KVutMXpa1Do8vjxCfglQJ/
xvYb7zWjSM5M9+df+pdPv76o6jZn8Bsma8AIBIKTAvyqJMntUBocJxj+LCrqNi7JKqfvZe3VzM/x
3atBOZT6zhR3XmOayoYsMhNihQCD2WU7v6ixlMj0zI2tPbZFyfPF9yFg6uj6itjXtrWJjMYOJYd6
p29l7dUvqt6EJ50gVmC/i92LY2tZ6OvwHN24OU6j002s3cKi8Jfxir4WJCii4DO+nb7+2i0sSj/R
IlKZeiH36P/RPo/TRxvw8YawuODCvrv4oJMWBunG8RGcpSEbtJz9bSrXPXfWszLpEYtC18vYEMgi
eiwFypdActDUN+4D9qxjW5rxZaOvWJR4Uk61wqHQ/7kFQ1SCqBZMIKdfwcorFsviNrHTO6HW793B
RQI0X725/AEtijtR4WqnoI449QJaYJbjY1Ba95jZ0SRYuJ0uu4dFUYeG6RQqtjdyvsUbPmxn78N9
vvDxL8qY89cUCyoXd8hw3E9GOO6DwQqPp3/6yngkFkUsW7af0jHhpwu8Zm79QbZk5OEJIvbd+NzY
anLmGa01JP4c+LIQMzmM/g4/LKz9Rr2Pk+rRlPF3ksWvrCg7s1u89rkVi5JuyGSEPT4QdhBhCPPl
LcgPEjIrfNfKVVCrGIxw6gHvQmx24a0talz1zVofQ/KAcKMyf4g9JyZ3p5HRNyPRPqCCvWyGqC2q
vWpcCcCl6+BEw22xYjxfHTbQM3exMhZqizK39VgJEP22+8JQkFMpiITyqbEfGAvTM51tpdZ/n1i/
+/jJzgAoYLsYVPD8NhtlypJ0O8nQtncX9WZtUe7YJVwEvwGOFE6LyYMzCX3KyIykP2vAeV3zLhud
zDvd2NrdLKpei3xRFxJzM4jv9IgyUds1BGDsT1997XUsyr6riQUJCGTxWlcnWlbeyCYDce4oZx7V
2vWXhd+MMRHrSutFITioSnzR/eCJ7Kin0z9/5cu0JBi6UYRIDkulx9FnBhcnAGtfhM/oVY5uQobR
6VbWbmJR7HnSKLXrdJ1XR+Ydku5iw2bUA57Pz5ddf1HZnGQPZcMcfS/qiIw5/wPC2M/CzG5OX35t
sCKM+o/ZoBMNgcIUYfQMf1I9XXJUnPjkkE4aApigiCMPqZ1OulZb3MloCnZGV2dnnt3KG1IX9d7j
lQ4TruylTA+BSqckKqCZJ4bJwRbrpN2ZFcJaO/MH4V3RdxWG8JT0LY94iIckS+BxCO61FGToVO6v
009yrZH5z9814jtRZRNA1XlDD2pMq6eHLMPRZIvyMYXoerqRlYJX5174rhEXL3hEFFjrOVr8RvxO
dGTAsR9PX3ylK6uLesdT1dYteBwv6Id70OUP+oTHvpPPl11+Ue4TjBlYyAkkhhoRmYDkiB3ua1o5
F/588eezMcigHSKd6ztIARNy4Ig6OmpYjk7//LX3uyj0AnNEgKMWjJmlPEGXxmDuSFaaBSZ0Fcfk
6VZW5ijqotxxaZX2pAhl1kjdtJmxCfrihdSAXVBV9x0gptPN/P1Va+6i6qE29Xw5eFZJx4TOn/ZC
bw5+Fu5PX/7v3VRzF4VtlMOoS04c9sUEuXMQN4Z55i2s/fBFKZfkmlgkjHeerrVAIIorUiCYkXZn
hsO1H74o4ihtZdh1/HBRfCCqkCSbt8ueyHw/7wo3deO6nMDQ7zW8LmRu3CeufXXZpRdli6EzkeNg
td5IgMtHpPvCizu92Z2++t87pDZDj9//cAehFXEHWPM0/yEJDa9o0xtHkH2pqk8CmvRlrSxqNxBt
oGAgVvaMx08TNmNFtb6hYc83Ab7PUkkv7JiLIqbXVxWOztYzYVttOXqrtuS8DGdG54Xu8b9OVDV3
Ub1O09utYcIRkwfHk9fhK8YGVsRkmLWb8aHf5yTB7dKn+sUvdud22lYqwlmUMu6hyqjCsfXCKgCd
Fn01A2IgCsX/fvrVrF1/UcsDqodxzP1mr4UlUnZgLr4SP0ehM55592sNLEq67jqVs04acFLz0Snz
78g27hwQT5f9/kVJu4Y5qsQ0QDLO9Ecpku+pSO8a2zxz+ZURw5nv6l1hE+thE0qitZgodOMe0xAo
DGhjZ6rv7x8dzVnUdtgYfcoMXNnreAU2WdeRHgGjN1detEhvLnwBixIHUmYMicsAYgt1iIBLo3Xa
mU49pbsStMe52d7ae17UeDlkhs/pWAuYtvwGSvQzKQ7Epadnpvtrl1+UNi5GtbZ0HlVuRJyKzJ9k
JWU6rndTe+ZtrDWxKO867G12/yUrChHeghL9GkcYZ3Pn5XRPXelKSzVdnEF9hxvWeCMerzpWon1k
EOh6+uIrv30plOuCGn1r17PYMsedodbXDmFn6TCd0eGt/fZlEZtKPgZ61nhCmGIrav2rKwkWuuy3
L0p4DMktIKWg8YyxvwlT/Qgd6KHqszMlvFJk9vzI3pWw4JgTxbBSe8ngP0MmP5J08bHg54M4JUb2
9D2sNbKo5MIccpJaaASPHmGbbnnlOAH05OynkieH020sbAD//P7Yi0ruStC1oTbUnqUVXtYg/jUJ
dsD2Z/4k6ei26uEl5mCmOJxJtng/SihB5QcDSBgZoOq5RcpaV1sU+jCnmVRGx+sKxUPTms+wID82
rv7p9F2uXX5R6O2gN0RpF43nK7pHGNedLMtrNTu3fff3y6vLKjQnqxLzmdI+8LX4vncT93aw4uxq
MNT48yV3gPj8zw43k7b6iUg9yGTmpwZOryWqp0QZzyx31+5gUYu22o6ZYg1EP08YVlJhXFdT++pW
xZnFw3yd/35cpdpzF39XL2hhsmBqJOabKIfClxZjTYrT2IBfw9OiTEdb62LnunGVWJwZef9ePQQA
/tkk3ioTKh1+HzJlMewkvzOOsoNlwSFr2Z84s7pYa2ZRpCFpNppe64lXlUGEUF9hw16MxzLPD9aA
Xeiy17+oUk0NInzmXeJZaRd9YMJoPBA2L7/JWFPOrAnWusCiBFXftQNRVsm+kXpi7cZUts6vxiDA
4yoa2DU8s1xae16LUqxFEnS9hfQkiNokOXSmJLstZrYeAZwXW6fP+jM3tLJPpdqLb28Q2iho6jTx
1OyX77wyR9m3k/6rxGctoQ8kmoPzXwDVPNfiPH/+Sy9fqkkVWWq+TayWN+XKVaiRAe5kGxV/8VTN
JtZsT2gxaJ8LO4W1GBPmsFGHfF6XNLHKbq/dtCHAwXEroHpBn6pnOvhKv7AWQ4PJta0IicROFh2J
9EVEdkZX5I+ppZzb1f37TAAB5p+liq4Q4+hYx55tm+3BAq+KZVU9Zz1Zu/piIOgjVQZ6p8FsHnXn
QCpatI3T4Nfpwly7+KL8VasE6Amsbgf28qjCs4eNdubBr116UfOzXQCUK5eeJoP9iuDQa5V3+lev
vdNFrY9oaqMGi8cuicQNPI4rt3qs4x+XXXxR4UmtqjZdxt+RQExGaARaTUbKcwAc7rIGFnXtgw7r
R+JEdrLD6YMxvwFAppr7VAnfTrewNnQspanYX2riLRWyUvP6TUTVK5uD95xnPtVSP/iK9SD7sMf8
3L5l5ISebnRlZFyqVUFIBUB4usgjkzo99IDOjxrZayAMAEQFwGzPjIsro9RSqKpAGjONrI7QvOtE
wxh3fu/fDvqwN3Wdo5ryln5HYjMg6NP3tdKPlypVGatV1+iFuwug3AyHfF42orp2pt1l11/UdwiH
vEqN3EV4Zt0GxOKMZvXlsksvqnsMpSQvmYkdJD6OsbqcoTw1n09ffO09LOq7Z3kyFfDsd1lpf/IH
e6v0r07zNXOheOXimSy5bQS76HRjay9hUfETUrGmb8vIA+qiwuweu1+ElmM/P335lQHFXNS8m42s
Q/H97wgAgzDbkrtwUArtV9f7k3KmjbVbWJR9Z+V+blc6wTMDXJ/kSSvOyV1+n+/95cO91Jca1sTG
HKscTxsVvb8hayMD1GpJqOwDzFGyUWaWrYKPENPLJFX3aWgxje9tdsXbb3DLa8NrmaDXZ6bLK7e6
FJ9KAFNIM1plh7eiDa6TPs9INbFTSHWn39daA4uPeg7l0CKfw951cCfNo5OQxHPAwsgR0ekGVib8
S9Vp3Sbd1PtlR/4WavTE7x9Btt9DNHkzAXV0YHZPt7MyaBqL4mfKaAIIy2inBGAnNfUOWCPgvk65
ygz7zE7FWiPzU3y3eilt8lL9lkb6bkggnsEGIwh7nLTPrtb8uOxGFqOBEXZIIzrIp7GAZJVPjw0c
ZNsy38CcfD/dxNpLX4wBRE8Da9T9dt8L+BGOAn6qkoZ65qu8dvXFEBA4YwIuTEeJwe44cXh1cJ/a
evvp9G9fGWCWelRjKIETWlW7J+kDirDlky5LnvY2dIxzexArN7DUn0b1oBV5kc58vjB5KaMaOZ2l
TvaZOdc8K//LGLPUnE5mOFRtByad7KZ80zVYQ8HliMi5It7wKg+cz6F9budu7VYW5c3Ziz6RLN4A
eQGEZKo58BHlrDh4pbaX2lN9EPqUJm2zrwqIxZp5D1E6hP5b/eo0Novi8efpd77WzqK2u6FCrWnD
+fO19DmygsfMDm/SsnowmvGDCCEOX9bO/BTflbeZkMKlV7yZQdMe6l4cci17TgfYN3bu78ZIvWxU
X6ItlAkUIfl8iLzMqN65bKZtGeTPCR5XKkRfVPfUdYYf9XWzt0vxPUqNJ86ZfxVlcGbWuNalFuUd
QqwritIgK88NbeLoDbHVyFfbn34FKyOsvvi2p1pSCWj9zqHwuy7cjzVBu7uwy6LsMFoiJWShLsU5
0+dKv1rqT/2eQA0t5lZwS//AxwpWt3nthRmw+0AQuoxfLrqppQS1DH27bS3aUTI21SpzIKtIQkcP
nStHdb3LGplv8l3nTWIGFmcSxCOVst60MXAxpa7g0bfiscn8M6rslc4l5vf2rhWXg9Y2Mwlh6mH5
QS90xIYE0vQWqP5wWRWKuel3TZC2BJyrJrVBYy9g4yrlj8kA3RWEDyBhv2tVcU6auvb6F+VOmDNM
Wna69q4LoDRRyiNxzpC5zODBBnCUV/2ZBfxKp16qVHObzFoyzkFtJeRal4YJeHkiBru2yMSrpXqm
dlYqUywK34dWWGsxIZNRS/xKGsBW7rK4OzPB0tYuvyj8ThsnH8YwOydZDsdKfQ5GHeBxMWxx59wO
A0c2iSI/m4a85izh3o2M6oD7oN5olXloTale2D8WQ4Sv01SHTHYfVu0vS3cI6Y3LD9DpAKl3iAAu
O1JTl3pVqMd+AYzCPRiKCaVL+VGk+cfTtboyBViKVROwQn6ik99AGkG2NSqoTu5g+lc+4cM3/QTt
WSXh2Esy4kZOt7jy8pbaVS0t9GJCQnqAxpea20bT2uLGIsHKOTMwrDWwGBjKhigwDc4gaDRnXxDC
lqoXTii1xYCAjrRqR8GleyE8Yst3rn1OobL2q+c/fzfWgEkg0cWueCyz3s4JmnoLK/cyTbL6+6jt
/dVB8JO1WBg7mcU7Mycuui4fVcs+U5FrP35R7yrM3knPMgPitX+Qpngw8ujpdHf53RP/MknVFsVO
Ipwf1npu4EJ03gAgmz8xjnbHzvfd56LpX/Uh/tKV9b1VT6Mnwx6+cN4mzwlKJTD4obqRYwFpOO36
baobT7prCRDsyTnx8sqI+nu77t2TzUutitOusDlayeNXaKUD4Z3aBHZOq44Gp/kfTj+HlXaWCld4
iSU5VL51yEqluaqBF+ZvojMM/YrowyG8a5n5nNt8EKSA0u3+8tSXolZ7FNDT4yrdh40ccrnV0igV
5b4w/appNrAXNXppWGmZ2Ia1cG2iOJNpZBWhgh4TzpbDWCztRVpaYXYotSCGHppOCVSb0B8V/xvk
8qT0WORD1icPJYA+tqkjUkxv3BBYDJHe/qBZ15JDV8B00hzK9MWABl18LLS8nnHkcEQQC5HVCGU+
U6ty22ttJcvDOJWaHezGqh/gRZFRzkLDj+asatuJj/occZPnYfligrnapOlUw9qbjF94hcdmY0+V
Yt9gj8uIvWCpO23cXGrFES1geCQmTb0bc7fttvkYSRZ9mZspjZebvhF9HRyiEo55HpPHtrGLOjom
VmR5Q26kHnlg9YNoRk4Tk0jbEPEXkmZLYhR2kcIeswO7u12wjWF1H0yF6IHIiK7T0J1ew05TP+ca
aGVJaJCVXxdObc4l5hJsEQ2S+FefTEgrVp2N06nb1CK+T7jRNaqz3nPyhnzB0dklpfmTKI1bor5j
IIryTh+qA2zLCZLk4I09AZ4CVqHa1xq5nPa2UWOOJMf0ObRIqq1+iuYmLoZqU8hma+BcAsB0gy0D
S/LBrUKvqdKjHJ+RlWxzLSak7iYr+OJiBwtJROtQkw8FX64O31zy1ZhSLxFqswVbvGma7wHfnKzm
X1XtQ5PI71L50WjxT7zU33Xle9m2d1Ml7qVTbsok346DemhTnhWqva7wzPIriFtWlJZ8HsSHeqyP
iJnIPouuI8ETK+uNNb40brkLQZQ7/achCO955neIta5NmX1X3d5kdJB0YzDvZjQ9qoEOIDiCM9Yi
rJNpAS/VSpHX+VZxJV3ChKTSN/cauU5bRyfRNRQwI3P4wuBwk7S+NkpTH3f0zbtIAYEcKWxC1oQX
8uAJ2R2nyr3n0aqbga8e98DxbFEYP/RRwEaWH2Jgx5t6MI9Znd76o7G1Y/2+nwmao3Mn/P5L3Qcv
cdi/6ZaZ4lcrdzZi8E3nDh1g1PCzIAe+a5tHc6LLVRXZ6xyS7fM0/F5M5jctVz4brvG9mdy71I62
xTjcdKrchf9J0Zktx4kEUfSLiACKYnmFXqXu1mrJ9gthjWW2Yt+q+Po5/TaeGGskNVRl3rx5j+X+
WIXP4lVtEtvO7X3Q5z9D3CrRAKDJnW6qqHgu6uU/ay3HmNijvVf0u3R+q0HaDSy6dJiuFrmCuxAn
wnU/qsh5E4WAlj4EsWm7VwGcuYv0Vbqfjh8cWKTe61JeiBZlkORFP5ZVXSNbvWbkAZhSX1QQ7mW3
sOJOumpdMXA4Cz86WI5zUznIgDEabyPeH6Cluyy3z61dnuAb7osZzoWjj36nH7O8ifvSeewBlFgV
hNe2aPdA0s6kmCVFVfzidYs3lT5lmflM7XFHiFWyOb+qLXgObHOwoGjMjEsN9z3HYJ7DGeafyyi6
Ffg6bdiSTvPkte1p2sgoq7p9mhfP82jB0e5uGY9U0RHmDRZhZUvcGaNyN8zqKSuG06y+yUgm4fkj
c8tjU4Qxbf/er+SDm4K2H7xPt4AyDn5B1OcuKt7c0D3bHVETGW0VG8lH1xvKXdbIC+TXQ0WYR9wX
fKYhQfmXcSUkeHbDL+MQm720z+LO8ugW8cWeGiJb+OV23W27L7Lr5SGDkGTgow9sB8e13az3E+Nd
VdszkO5TlrpvteYqzYGuJv40UM67Ubb37OCZ20jH8EVF3ArZAVWy01OQE+MX+X7SdWPNJrDaeCjm
3ULvvNOAvOJswtw5W573i0Tp5o3wpKiLm0lv6X4mMfd9Lpk3xabIg+fJDb23UsNZjUH+EhPtFGbX
5wQDj7AGEwJoAb2mf6UZhqSR/QTxGStg+7bUxnr2nJmlpaIn+fNYWg7vdW2P/RjnYRUciTrPP72a
Xf7ElVHLxnCuAmK8Jb+cj2glaDDO05AlvqKExhanaZdOcSim+d1bluajjjIWTEBzTs0ORq3VAsXo
6r0PjVoloSf09LgWxjyn7KUAnUwVqBnZ+upPyFD8ZxigsrUws27ePTDUvScqp6uihFp6nQGx1/Ng
7WsHuG8vN1J4a0tOf4QFFi4wXvGLHRoXRFKetT/bJp+PjtN7CQm3zSVdizAxdQ2W1uUr7lyt7OZM
pCqIzhrEnj77pVkATILjrb59S47zq1PW3pvOInworrIIap46q/sDFU3/SVOCmMNqAlTP1X7WzE2v
uGmN3pPk7X0b1S1QrsYuumbL8rOqI+txCojD2k9jL3nFFiuad4rceLXzZ0xvntPKQzrNzXAo1RRx
ls/uR+GG5a8tzVteG8WF+TaNY3ueAqd4GzZp/5dluSHg2sm1uCx11P/L6lHYe/JY5l9W0envoi5B
HqwZsFTViPNg+d6tKrT7V7iLB1wkFe0pc2xzA+ie/gbJsuDZnIbbQojff6m9Tt7z1qjoOHIxPdce
8AwPzOObqfv+5M0R8GPh+WEDx8NH40vJyz+lBL+ftzxzCF6uw8+CL8VbCgIViNK4/RjxXZQPoesH
574E7E0oxe/B8cZmX2lR+K8tdPdf9zQ2l4i8UP43We4M3jIa3fM0skz9NLPmo3dq4SLujdfyfnnw
6nmRPPXk6xa2JRFCL/kq15916Ogf3mgH7y2wnwcmAPJQNM167Ka8OLD+5p5I2zU3Dszlj79Yw3gY
5rXcVRMoPi/jezLG8x7vaaRJFIXWizSQZgywsj4O+C1yfliWgVmULj8G7TTlri2NXBgFBZG4bPlS
S7LfW/VPb339LEHZsJi45I/NugY/A5HBZsxzJwGnIJJVOg3/l54bjA4wD4nqq4Rfqm8/ZzbDeRc2
xFIc174fiIYPPUcnWzNw9BqtRPdaAq+0kq6e+69ZL6EtSINfw58Dsbifqkjt/NqTFJpFcJV8+dWw
FFbsiANzApAbmbOcK1240O4bCpw01htb/SctO2w4m2xmEtkX3T3LqZBj7OgAykniS2x6B3YUmbYC
4cqyOOjyNf2neFBXK7bVpvoM03cwL/PegHZp27PyVhhI+86N9I9arZiwopwD4rnA71cnlV9xiUVh
nTRFM9ZDQsqUNS5J30Eyh7EsiczWshGvRVm6v5XI3sDTW8mU9VZKw9mnb4TKLEssRepz9q1B/a61
mzUUgGGW9ecshQm/Ecx/z823CmcfSDNZiU2JrR5FA+VkN3MKvjZDlhZk0UOhifQGGrs2gMsT8j1t
6w8Fz2yudp0Rnh+FMnDLxPR5413AOUbz9zyTH/a2VtbQHFdnnKIH2MgOYCB7Yn9pS0CHRsVjAZsu
eGk9EjMBubbTPF7WxTVXzhjon25ROmoPBtiKHvp5ldaOnDUBgKHPV3Or+WX/6pASQ2pEd7HJOZrE
D7Z2ywWStlhR91Vd/iFim1ZuDdwwOno1tMq4sHO8AnbjNp92RWmx03lKsGut9CbBilMw1jaFfBxt
TRHdIgyjBohjJ7drORB287yUnp73niGRdh+S1KX5netM76s6NMEuX8VQnZqUBZudaZvim1jguTx1
NXiTTz4b490WktUAZhe5PScpL/ySwBULBnKORgosB4fkkGxEsFXMOBc/PQhW7sZETHUrHj13Imq/
8Zp23pGNtHk3Us6CLwU0o0k6U+YtJBrfquOla9LysK7LIh+scUX6knY7QSmerbA8jUNLIr3sc+3H
hevwO3S9nDwOYxOOCC4sT/cAcKd/2SqciFgLOFD/bW1efPJiyXbXs9b2FI6i3JCf17FJnL6v3XgR
Q9mcZ/ACdhKukQIE4MExPYDgbs11DYoxhOwEWvS/iWz5LvHylc6784blB4lwHN1p2VtfW+fpf0Bb
t8+hcNQEzbHEBcsHEzYnElZMkASmBLWcVe52myI7O0xN1UJDggAYHsq8U/luy7QzxDwbzgwHzZr9
XVtXqf0oNkuA0wCtm2PtcIPibKXaG/akhpt+N+uQhAe+4lodBFkAWCFHXjznIeuHUvyVcqKxkYxW
f6d1sdIVVML6W/q9MMfOr+HFeAVRaSd2lfVLWvjEyivlFtV9n9W14wAqtyCFtEzrnesXvffkrFV6
c9rFesDrtf0XKQfu9CrBpJbtEBED71DfsY0K4igLV8899JOTShCyvvjJeQFBFE6DYnlIhcuthQj6
B3wNf875MPOddlLvuwm02m5Z0YFVIijcfR/Y0g73heORkbNqNS03riCy3oGP+xro5tz6iUWZkZ7y
sc4wtTlz4CYmW4KvbahC+cKb1QfH0o6Iiw/5FN1TLgB0g6NLreVSumXgPC6i4onVIEG6wzY4vJyt
CtP2aZYRj0OzZL3eZUBw270DqMY9WJ2xQxoivjYdBPidQ7lxpD9mONPZi1oqN40ZgUTmlmt7GJNI
ht62NyO0C27TWo2vrFwuW1JtNvCBtbTd+gCpK3V2AYauIA4sa/ssqjFKd9ylExwyL3Q+7k/ls2zu
i46lVXfOA3qa/+dearoxBbk3gRyw0/nEEYd5Oc+jskuisOr6hPV6xwWvwGccbymcn2MFsjU4BmOE
S2Bd+cXFsjTz10js+rSbVnz3u2ls3LszqoY14yuKroeqzEd753H9zLvAz4fpwqsrpodszmGU+5lN
MpXkVvoZhDpvEo+Gks7VjdLndsrt/KG5bzrEAWgSlYyNN/7bhjn10TGC7hoOKcAvR488ssoHyBGL
gIFVYgeeYd0ya6KvWUymAV4+jfUZrhLR2hvvu0o86K3PRPJNH0bT5bJfMjefq9XJl8rgg8otqwQw
4KwyQD7JbLQfthT9c1NQJdH6EpTCWRM62TuKnyowulUb1gOR+VtxDaDvjrEhDXqAXMAjqwGabd39
HFj9tLjDcVJ1P6XXeRHyg9w64r7vgb1V9Vra8+gQpdrd787Z6id7Pkg+m+mPbU0uvKxpJWj/cdVj
litAAC15FDbcd/ugjaqym+RiVq9RNq8+OBE2N19GxeF5XqZtjY5zzTLZrl/d1FwEUbfP7JFk43vb
dSmTFsPkXhyBTHv+f3nh1f7jtrShfUN3GtJDAxaqf+iz2YMN0zKPX8HaahF6/41FVqgnR0hrPGtc
qcO1ZYex6AHAeBHtUmTifh0i5+yIaJye5NhbzR+30KG6+EqMSFtNXqv8b7cOQ3uZsY2op9w22faR
WpB+XlRVy/w2gskUZ4IRfHUlqILI2X0128pnix209vdGSgcw63xY5q+FLFyY7iVJ8eVDXk6mO3U4
h9wMlAeQ0v3YOYzHFp4M9w02Qfgg3Fr0Z6bki3u1u4Ik22RwrIoSb+ztddfXAcgy8g3Wb3SJmmuX
GMCpi+upAkG7FoWr/qvcul1fvC4kdzGDdu68SeYz9j97i3L3LC0PEWAaeB2/shBLdxkHVVsVXws+
dVBUVHuVXpOxD7zh7FiLvX2xeZZP57TLJ/dpHmzSMqkUomvQTs15ZMyyXOgR/Pw30Ac//bQHKaZP
Wxss3Jy/FiA0oMPZhqDWbR3LIjG4iG2wY2haVv0UBtOm/1rkzwlMOU6zTdj0oqaQKgnWbPYfi7Rx
zVc1BB1QNhH21g6Fl72XOOOzqg4NZNjwW05z6rzTQqf6sFBrL8+2Y4XWuz26YfrQ16ocrlEhq203
wK/uXqGQylbxfa0kN8QjpLAqvJYbV+kKogHC4a6JynlFURojLjsOd8s+T+lo14rprB2SoR1Sxi3I
KUR40XQIdFHvlMnVb04ah7W38/PcqnaNHXbpl4JhjtAhtF33ty7vczeKWeTXHW5Rf+JYw1bVOY/S
KbzlyWlsNju3DmTPu+5cuzuETpVP75ZoQx67wLYwZBY+6PiKPn9DNeX43+AVty208nqVAzyALqtK
/gPpjcN1Kga+l7sDtsquPXmqHWTKzM3gjpScoQ+ASMsJi0ZzPwmyATHUh98jfLEfwGl0sLig9X6W
FQaR+tLM6WAilBYevI+OF018DOVgBIqeze0tkkCJ1v4Mws4oscumQHIkBv6i5jW27Q5V01qGejlW
mrfhl7SHdTm4QaWchFJu1A9Wm00l5VAGZJN6GYCQcJp6eQjVGhYtINGaofKKFW/aidBx5pMF+1A+
Mn8O5A9bwCOx41mlzvLKYlI51QmAy2i5eFZ/Tz5jzO6bz2ql1F6TOlUlY2phyJA+Uh56WFMmpmBP
veun4pqLLFqfHSKzS9xKcswVbh/hD+sYL01XZYeI6ic4tm6ZTZQoapzKg6wbYFXcVU6B0hG29R3k
oxQ46MvS6SiLKalFsbdLp7f5waYp2qdNPdfxehcx2En2x24vgZZ2J0BBFvqq6KeMIqlrf8/5XRdd
Rvq72M3awn0p1q0bH5fJt72HGsznhlAAsi0pmiqqdxOoT/GAIVEMe2SF4W+61SJ8oESt7RvJKxD1
qq3VJfe4rsYHmF55v8tASPhvzgjE78vU0goTyjDLPXVFV3iXziq0xWq/cc3ZjWSFSFI4ZfTUi1kg
tU3WLPegW7Kd0zvipLJ+qg4brwHbpcy2GT3XTpefskKS6y9dG+SxdMaquIIFmz4wXNBXpiWKB4Sp
sffBwjO22NfZ2vK21zN9JZYrb70j4OrtJSWb19kTpRsyskDB6PezSUX0Xk3ZrM7BBi7+77R56A2V
VzB3THlFp1+QuxXk9lKm02sV0AT8CBzH395yZ5MQdxca5zM5RNgxWMfoCBtoPEGu+OpN2Oxt7SOm
lnlpccsPkZ2IcTHTB6LTNt8sfxbOLm/sIj34nloudaj1eBbe7I+nIm3T+gmha3hqC5NVe6WlEx3G
TKnswAVnAe9aiqIgFXgL7WQcKYXzO0gqgm45hPbyt5k7v9ozEb7bUpijTLRwIKf/IURB4qOImXQs
0lk0j+nE4XfKm2B1rm1phfaHbq0o+KhkFZ09CCqxjaiW7YMgw82ijci8S8Y1kibV0BTBrgSkvb3n
ethK9AEihk4Mh6wmbreobm5D4TOZWVrL57weZo2OyJnx6a9s/H2EK4fjT3DBNK8xUdp58UDV2la7
zghQAHmkvJ+q4I7fp7Nfvc5kBlJvRGpZX/CYV+2HHRTyg6aFHkTnE1pmlMK5uq19naX/COLQKQio
bPkzFHXe7GedrfVxZs50978zXXmcdOCjSy9+mF3SmTIbWGYYjpQJKTgp7dfoHJ5bZ+4Pf80M8O2o
MqknY1UIa/5T5SZsT4XTVemxFHa+njxU/X+zMIIzD8jomIIrHvTACAWH6hDjrFFPc5QP15m/y92h
hMHDQSbw89r4aPeqHdLXbKgZtSwptEMzBTebaJ8X15lX8eKuLiMBVy4hWqg/yApMWbr1yC6B+B6j
fDuGZo4utR3K3z7N8kEu2hy8HNGu0gGysJsj1U7RyOjAidRDD6Lq4kXreGFy0B2RYatryIbWweff
7SZ/C3fdSJK2WBVxcZvAwdaUgziutYhQKR390uIv+DV7IsB5YDX8RfxDt1xFCuF4rt+b1LBVEfru
t5fp/MHtGDl16fYr1WbZkyPTrICNovRbzGHxu9B+dbCCfoLeCsrbygv34ufILPHGzXutwkhMzIZq
KQ6qj5ZHMATi3DTw41E3PLKnKuElWRSlf/g4rd9lGtUpKg0BoGsTQmVzNwwzeecM/2TeEG8qtxlO
8DzVT60a9JElQ1qqvPVqfbDcYSm5GLLOTcBDMnHzMvIRsTnDm40CaT/g0ZZn212KE0iv7pj7vWLF
UdY/u35bD8Ua9fuy4MtAHsusAnXYEyXDLL2dLVOHVYKEbL9qzDU3SOPTJXLb8lQ2M1KL51v9fm1F
v/OoXGBxzxsZuF1NOzAPo/Uku8q+2uwPXJA/nb1x7yLZtDlv3lQXe66V8LF2YVnFeSmiv2Xt07jK
3tgHx6nTA0EK/luwFcVT1fk96/bAnGuhqwDKx7o9DIGj94VS0Z7cqsaLZSYBbzYNqF27F5MTt5Md
cbwuplqTKhIeq+5jeTRtzUbawrPzNWYTC4UFclxEmwYHPBXwz11EwVSHrzTJ8mdeAiTbcSQolUS+
5zxLKw/D2CHm/L/CWhqS1dVCV2eUUvEAiCCmn2iIWokWwNWYh96maLBBXM5u+8cSlrkyP0h/R3dA
abmF3XO9DLgi+0gw/OonqriS5GjtW/aVhKTmn5vdZ1mQlw+6W7k1Qwpn2k4pljMav4ujakWKYGor
qkbH3ZxtSFJdNvGGsC554/ImUc0J3exUOlPw7inbfRR1MR4dLn2TBM4SOvd0OnTIppLYWRWLiWw+
wpJbCEi5AMkOfpvQdNe0ZIyWV3Xw4FrGaeOUIv2SYvLbmzs5Ndv68ke3dMxg1bIsSdUW2XVxA+cX
kjxN59AG2d9QZUBShW12E13HoxU643NIx/Iz99rhqKyWGTtLOIVQZgej+b7chNrnxbXVVZeKFLIl
Ns1I6QJy3NtbdpD/KK1W3LoirPp4yP3lkgYBo/++WZgtcOW/pMKx3kgFC8YDygGTU/K5esY5ap1O
aG93sdVtKWXGdriO1GGnqa7W2+KL9mUtJTxGzZTUcYlEW7vi6k2Y62fugqN0tMRyWGyPIFrwLqHy
QtKFxK0KKuAWNiE6tXMoQ1ku8UBQQVKbrn4cw2E+LKP+mY34hm3EGLqFLjz7tZU/b1v2JzOLxmKW
93FU9vIIcpAh9p1miRlhAhxUDEc78uak4369lIti7LtZHxP/m31Fp2IT1/K1UXR/tliHIGdLn31C
IKWO3Ig7ZFMlHsLRP2nvbgOwFAmedm7aY6+C4aBYgr3Ny1ojqozpgyO1+KfTxrqxGnuvdQd//TLr
ZD/MTWkzvg/tfVRt+XGYF5d0mHB+NmG53PwgctF0ai8EUNmWzc6XthPTeYrdGNTtRQet/9EXzLfZ
zBlOyN/RCcTN8Ow3mz5HFlhTbD41xVA0vbU5yYxDtjAx2orcfAcimg8R/vTEhM2aNHSnSTBrkUgR
sXU+ZNbJWvouZlPd4Yq1c0Qw0/5z2vkN8HKVzNKBFola/57Bp4j7DEU35iBMGZqjprpD9upy0R5s
l2k60ee5U9wQ8HoiDmyIJddmCIR85uoeuoMYm58QfEl82S1ooNPRG+qCH3rZShZ8QT/nACX3VFIS
/C7Snf9T2iWx1Zlvm/lmV562foJ8MO1hKv2ld5i1pjp7bYNJp1dBdAn9PUu12XJeOO8n4IPTbGxi
GFskqN3WYLBEOM28YK1j9r2bhpmBzKq/QCin/ndpigXiuAzJ3W5y1/ARhQXOhQJt4jgEMwIGRTvx
excaGV1c+R3U7n4byUYEEWtSzuB4GIPJeQz17HY/PIGS9GC0panw+6WRxQlOaF6++OSGl/+ILmYP
0fabgaibicmU+o+uSY0idszQLjzhhW6elqnvHbBkmT1kP7BaKCAb2Em2s8safvCYj0T1c/mPo6iu
aZCG5ftmG6/7DvI5q7+9aGkVUMyIt+xf4y2ipopfiU84RMvguzs9bbbYu5VbjQx2gFKW+AeWSp38
MJLDqSnLrgrpTuagTNqCQ71NCGYdt9NCJ1O/5Fu6Al8Ep9vgC3Dz9HHI8i7/pRc5eP+t2Flhui5C
telrMxb4wOKGpHyPFixfA0gnPnfTfzVTAD2fKKXMhNXINqN4sj3NDA2l2dbtaUzJ0EfFUxAOLFdP
1ZVntepPm5xSg3O9YxgpUVejv1En+vpWNy7Pcz14XPlCysb+6K2xZv5nHDNbhCK0uvqDhtVzGRAr
Yo1ffdD348klHXs6O1zk3Y9ID0RTwnclLB3k3dw1Zz6BiEQLpyTDvmUrqW37v36wjPWDTikyi9ii
V+o/hWrq4CJbx9o+wn5zhqvb6knteTD4WBPcojz9YcQfml3r0XrtShIG4GPauvR+tIPDyRRXmVTO
tx1tQ/GDN7Fd3lgeu0f6ZqkvhwfXdmzcBz4ZOqjSoYmCX9bC1fXbl6NXv7tjYxwuVhJI54/QRprG
v4LmubcgtbjPTltVxYsUxQgMgQI/hbTb2c2krrS0vfXYFuFiblsWKXMJdKd688A0sJvGe8tK5IZQ
9px9uFvajPsmtYnCnhlDus8eA5o2iJl5iuAxrRvTHVYRrMMhb8l55HzugOtee1+2UsXUuZtFYaLS
qjiX4+Sb/5YFXZf6PBi1826NWTufcm8NsCgzb/O3A+HPWXoyXhMggzJw3xygsAz48Z1IrwJ3B+aV
mfA8rT+i0FZ1l1gRvK7mXI8r1WJRmWh6SAsRiFhscp72OZ1H98J4pkMM7cM6FUz5JMMJwvdhrTbu
fmQ3bJQ3NdtrtF7vENdRH8a8HCvvIINC6U+rNnlkxbkziXY+IEYt6Bft5jvV7zy/sxKTccl4N0uT
ZtkTdfW4GowmwqfGAdwt3ACLWHuH9kXDBuCYMcdc0XJipmg7TC95V1p3Q007h08qihDVz9jo4NUn
4HyDYdxlSzTbBoZ3F87lfg28OXwf0pz4fU59b64+Ogsn0zNaytC/lEOZht+IxtHyJqtCyB+5wwvy
3pm5cl5Dmwaf9zk33vYVEg2vNR7NekTiIiBDh2JnS38KH9du0dmlyqvQvzjeVvQvdjcbc1Wtzleo
tqPqGcvbdmonVdPN46MpQlNegWDmwUsqu1V/mrnLS+a/o8eIe65DJsrjRDpBLe1ged8Uy2HJ3cAt
L3nubfbf0Lnvq5yQ6quAAX9qBkwdykKVC925O/WikN7BJRVz/YrG1SsZTUWp99in1YLpoxOjXJcz
VpUs4hD2bZnG05KODtIpQ+khGbox08mgaIAR8Db8ZA8YL7z5aki8abKnhlWT6jLKYQ4/+gHxJfZ0
bdp9P0/Tum+Vapp9Uxn7gh/Cfi1VjkkmGjB+7Qq4SL9ra8JvpFfUd3CudEyptWVvgok76TymZlYc
Fa9WxlmDAuu6KxOcxqEZxDvYPN41krOHXGZigdBdHVee8z6eJxYYH1DChHo0bohsMy29gCzup+60
882KuVC7nYUgrjIpuSIQx54HF83zFiH7R89djT6xAIiMkFefaKCCob7Ax/YNuT2dbTY7Id3Ht364
a6a/OsVz5if5hM/uZjFnwEuzLard4Y9a09gKCvop9/6c3jHjlX8J2xy2G5kEIYok3CksKP6y6QSw
cOXSWjT+XziVmf2C1OnlB4Wh6zNSBHE8ZYjKLf1t1K073BsNXr/BUCq6y+i6U8xYv6JaqLesdp7T
zPP1tWmayTs3+VbQrDK2Q/sdDUtgnonW5T1zRPeb2Lr2Ocoivie6mmC9lVvQhCfBHl9xw1UaVHfm
dGYfN8GNfqzKoJeXyufniWmRR/81bxzLxCnYGPvkccMwHytG+plMretP8EKpulZ96nwOimYzycrR
6uPSTWf3yaGxUpd+yL3muYUVXB5JrRiwYtR4FW5plIs0Gcai7f5WYSsRkjXAwVPbFxXb131PD8Ss
uVPHYMqk/2xpzKWJ7IMVZxOzpbbbtbIso2SqZU20DAU8h3Al/TevC+xfjPjrEnmmg8eu1mp2drPF
GlA8N5lT7AbZp3QY/mbevLDt22QLxFYlKaofcHaeUvtsolR+loGn833uWUieFpsB1kFymDsM0J3l
ZxOMKE55h9koAFVt8qqKx7qU7nFudbu+VY3LmIPOk4xfj3vTOuQsygcvsglz60iByvta6BKEwFaI
4mvbtO4gHpepHUvCFexTo6Zu+49jq0wT3+Mn3kPeRSUojXHcfVaRiHtNAVuCsjJ9/cs3ILX3qeS9
AdCONQLbsY0VkmkkXsV8BIRgM4uJ9lwbOtgNTTj/89N+8q58ahWNR1nmfz3l+MMO7yAwkdKXFbyq
YTFNwvGWIojUqH4JDfZQPphIzsE/vfbu4+znAfdKUzAxwYpt/Jdw4TTc9d4KXB0sabs8Su3rbDe2
yE371hTeo0eeFaPVqt24HfvxXnML22/xxbhVHyaq2eqVbxgF/xw4ytdxQD81vnPxuOUuH3zlPXUD
PqREURUx7675CzaGmVG8byOdVFK79ZqdZGvZXyGQ8V/cBcI5eAqvZmITKVztxZR1j7PG97trJ0ur
hNFN9ISBrrbi1dnK77kL2jqu8s5Ez7xkxV+yt2h7An+sIsxXTFDoi+rQ7o9gKiP52i6jjY0Oxcd+
FTURBQizssdz6ww2yZhqFWV6mV3f2GwmcPztvQ3GFPX65Hi7oojG39w4ZXlAQfYw1vmW+zfXpKVh
CV1HvzzOE1J8IksdqccBLBZhRyurDbssmy13X6/rNsS5Z4ZH0nWW9uxklvkaGo8ywJieXowWfMuf
OOMhGrdOztW2OtBpdrgUwJT7IQN6npeg0U8WXsEwqa0Knxzhnss1omXy692Ql8P2Ow8q70WUXf7t
ZxqhLe5Z5KsThwWu6c/MrDSMdcPzEeuCN21n5gXHWpp62fC+VJHtP6QI74zLttpKhnIMFpwwofif
s/NajhtLs/WrTNT1oAfenJiaiwQykZaeFKUbBClS8N5uPP35UtMzR8pWMk8wurqiZAi/3b/X+pZ5
j/eTLcgS6H4BSa2252r6Kk2MSwvJKYNWLEIzboP9VLV19TTV+ENtZsuaMy6VnGryxKKVXV/2uztK
3cnCYDBmy14PmAgXC7TkPb7MUe7L2lkWk25GX1ujF/iw+hEWZ+2LdOgyaishgrcAzpo1SAoJv1E6
CO/fx5l1JhNq20chn7kMETNiWCj9CRkjPrsU9UOhda1riL6/7YQkL/MoZsu6lYxl3Jjo65nqoEeS
qptRVN/kye5WbMz0d3JqOjvqusNXgrucG/LBlHQhzwNVnFROl2FlKqu6VsUaIVBxO2dd4Q8t2nfZ
UuRFIjmGm9jimM7DNgdaNWnfI1C5NZvOcKUWsUyc5Gzbl1WvbcOpOtZvS31NMap6woVe3Q9DPnhR
2Fu7mpmNtsi0LqDSS/EjG6eRWnjcPCGv6n2Lb3BJhEC+1gjfeNTnMFzZslIgB9bFYmDVsugag2pH
qUfb2WKyoYRV+ZTJTv0llNJpUeshAWFhUwrkuhp10lJL3WxQJHeyqatZRmS6bZA2aKKnw4ypZsGS
ePYCCn43ej9NDzVqTp/FQbD+92a2syootGyNhE0HQxoGobaom9pA3ekk9Cwf21x+OlH/ZDw5MY+a
TLzzsmizZbcK17j61s5KfZKXqunqS9Vnkr7QFxgy/dQb3GCn7uw1tr6l/r1y6ZK88dJ1nHGXyicm
MiPThok9kWwZhM+y3SzKaDeg4/v4Js8ZGE8B6OWUofKILWul0DEuTQSnmjuUMRpPyKKLiE25L2hd
lY2t1P2SaV66qAq8xuOoIaSwkCOvuxTJFyuoy9d0NC3+6cGfGNDqIgZfLHACOmOjtquss/XopmRE
p+6qsuZaUJCejbWqZW3sD11o9S6Shshx2QQuL4XYnHM5ab+74MJpJmFRaqwVa0rArXHErMsKEHsz
gdLXKEtNe/PxOzj3gk8sa03dilbXNHM1U9Sz7juFGAdPyZEprNO4ZPv049OcccbJJ+41NtlrJx9V
Y8WGgopSSCmWNTubn7yJEwNq1RhDa0WOsRqsHMWCQikgzBdWJS7gAf74kAznFLDe1WGdV2EAv4ia
xAKHzCZwkivRsy76xOPhBEdb6i/uuQ7zJ1JH01jZer3EA4q2Glv1Jw9+0pUEE3urBov9VYhQYGE3
Az1kRMn2c5d+0kOoaaWh2+XZqHNuLqyO8mg7lxfcfn80hPNcToymZqPkI65/PpuIqu1bW8THyZkp
VDwkzO+wQvWYxqlZdUb1mehbTnnS/iM7pFgWsM9Hwdj4otdNe5UobLl+/LR+WmT/pXvh8Cct20qE
Zg4i1Fe57TAraJ3iuHup8L93MnbNJ70sHH6n0JXC9OMqeUhmasFyG4SPTRkH9T0TomjZiOxtGjQy
kBadNVMr+vjq/vi4TcU6aUdDwEoyyfTGH7t4aamUrVm234Za0y9UOz6wIvc+PtGfuwNYxb9/7/Gs
B22D+MGnPbmpjszZ/mSmwCl6cZQaNWP7q/GjfGAm2FhmQhWswpyTqMQpfXz9f+wQTFxav1+/wW4W
YlyDByW6GwkkdRbpX9gFevj48Ocez0mbmuSyzUx2gnwyits1BK/ONZ1cu/Dwz138SaMKj3yWRlPZ
0dKVL2OS3KnsVulS9fS5iz/e1C99WTTVFavIqPUNNdZHyt1Q4Fy2/LT0wvX/eXBUzJMmpEdhaFP3
aPx5km7jXH3I6upmKkp/gtH08T2ce0Tq7/eQsXwgP4VTtMFwqO3wUPbTuosvxRCeO/zJaJjZIsjr
QTR+o1nfZfY4XclWu1slHOML4+25M5y0ZNUaZGOI+UBZYrSLOlMQGVfZokqcC9CZMyc4xTDmWDG6
CUiwT+G/WQBrvQ4i+TpqnLdPvYFT5GJHMRVdGG+A5fpuEOoujQrfDj6HIFZOSYvOGGZ9UoeNX6Tx
k6wZd3VT3ZtDeF3Vl1LcznymxkkjJhK1kUkoYEOU5EQjRfuh1PvJzvdjYy8/95COL+eXpkZIVcdu
jVT7zAe/mKG5FwSlZmn9/LnDn7RkLAN5GlZJ45s8q4VTh5haDTtEF/655YVinDTlTsMJQT2+9lMs
QtM03wIhvu0l5/HjGzhe6L8MtqZinDRjWSZKozAok9h2xg5tlNS0tKnM7z8+vHI8zp+Of9KOKQMm
M/u3XH5dPc5WftPYNWbn9lWrpXEpl+ZjbLGPXNS4MZLU6jHKI/zIkCJ8fAHn7u+klQ+JYaIhxSY2
4052lRbTzYhM+VMHPyUv9lJBeXQqaz805gg1gKXVZfVuO0N6AcJz5upPUYq6KNGrTQX1j6pFEYJ1
E0sq1RooyZ+7g5NRWqR9bzd5gNjEoCLpUX2s8IZTf780bT/TxE9RilAfZH2Eh+QnwfhGztMeUXHr
1pDm5Qb58Md3cWzMf/jITjmKljVNyBDlytfS5tGIhbGQTagoGikoF970uTOctPMuo6TXagUxQPNc
vLNrILZUmNKXVEzs2X/uLk5aOtUcBLwTj6qMknLRUeytUhXZlvIp2o2iH5voL11hppZjLll95VNf
rtaildvVmJXRhdHu3Kd60tAHbdBElY3HF23MX+QyCNc6SutLWabnDn/SjjV6Wcj0vGKHcmC7snq2
AxdGUJqXGLNnPtRTgCKWibQskD/5tlUkfksAVNPYj2VRvBih/sl55SlGEfyCWmOK5zPSu/s4bG9R
535x7Nb/+As685C0k9YcBgLXDtJm3yqcb0U5KpSc9UvBj+cOfjJY17mwbKlHudmR6vFNMhV106cX
effnjn5seL98nLA7ogRdTomzBjgmQTZek5nm53o57XjSXw7eCImd24yD22WHXbAwNmlxMfL7zyRk
RTtptnWMuKSycUEn6HWkxxAZQI17D3GtdmfKvdbspCiAxdsHli1uWiuwqk3tqGblKnpv2JseeCCs
BN0JRuHbYaWN3jiKpHlBygqCqSAdjIEyBceyyccgRKiHozGB55tExo3WpuxhoT00h2/gt9L43mFh
3q3RXVi2F9folFbjhOR/aRqInb5Olq4HNx2yz+RVDs20f8sKi42EKu0QqpgEqijAdRJL7DqtK8Yl
pqZJeFWjsIXiTLkq4FQHdbNSCk30a9t05nA9OgNwtdyqTHkDcDjBUc0WWnBHXThSdnIdYL1a6L1m
Fxde55nOWD15ndQfOwvBN0/cYOPbSOunpkB7hUno7uN2dO4EJ6+USisCDrsq/aarMWE6wig3Kgny
X1kWpp/s7tWT7lgpYgXhZ1L5Jnj0CQpUXL1ja5/eLIlb8j6+kzPN6jSauctrzJhRx5evZz/GSt/i
iqndj499psdUT7rkqmf/sRZWyQKhNB8KDMHP6SyVb+w5jF8F7LYfH5/nzD2cskFzlI58qFrpSwTD
Lsqx8AxblBdu4syr1k6GLTQlOALrrPIzM/k2oG9zlHAbWPHn1genaNCBfEUq+Fy70QcMKtnWKh1/
tp0Lr/fM1Z/CQA2kx0LJ+YZUhy22QHIAYE3Jm22pF+YM505gn/ScEI7wbCsVuUNJsigZsbRR+mYm
zcPH7/bc8U9GrGRgn62wZJqyDFQU7E626rAlrktM7p+bmJzSPyMzlvtCNVvfIgNxM1u2wmK/0S90
FccL/cPU8xT82eSwTIZqoIFNWAN0tiJ3rHDmZT016kZg2N+D5bpQYz9zrlO4IwrVWRsQcvo4EmZU
IEfy1IK9X3VfI4TDSQo/SiwmHuDLx2/nTMs7RT6OVZEp5I8wXbHxeJX9SAJSfClv5tzBT159ZY1B
MocMyproGtfpFSBA0ij7n7v0k9nKKAvRGjEVL6DYGXLBIt3hQ5WfPnf04+f8y4SiTYowDcqSZl30
1jYqNPkbi9xLeynnnszx9385OsE/9YxnrvLTIMs2Pbwwn4yrS4HtZ7pt5WRwY1eud+Jjj2fn9lbP
qismcd+0WDxhTrkUfXjuDk7HtkaZ+onFsS+JQnuHjTS/z1gJuwud9rnDn3TahqoVGN3So0UCIcAG
xQfCnwC01IWYJ+U4hP2hVf/8/V/egJDVAJCbXfiIUbr0Ji4g47kIudWKfeNSegDIdyXZFrRts6OD
2dqmaBClSoZxKXPszFuST95SLknAJ2wEBfOIcyHuRh8F+C0Up4OEQexTX7F88pa6KGtCrN6FD0VB
W+rKMOKvb4rPvaRTDCUqe2a/CfPiERwMmMc8oQqKM67KVp+7/JOxCWEg2vea+UcAbSTfp1NrU+aZ
6u5S/OWZz0w+6aFmuW/0dlALX9OUmJF1TEbsIak+OIuP7+DM6HcqHTDbOW+QohU+tv3ntkvX0B6+
tJn0/ePDn7v+k14q63LROf1c+FVTAOEItR8zu5wXrv3cwY+//0sTCVGSt20KZGyQ9VWmpltVbT83
6TjdCQcPw7KbJ+MjOZ73oaxMHtb75EG3I/XCt3PuyZ/MXVv8vKUOKd9nAL+yhnkXmKofYXP7zJPH
pHbycCa51s2mpGUlkr7WAP2ts6r6XBUBS+bvRx+hhdpDquW+XiKwQBvdPJSJPqwjqy8u5Tn9+QEh
gf39HLozlZpZyEjd4KIcrUHrQFHvazE/fu4JHfu9Xz6fpirCEGwKTwj2z96G3uMxDqk3Hx/93NUf
f/+XoztjKgYEFEwrtShQN46hG/Mm6hJdeCMmNevHx6f5cxvAtfX7aWxhBuiyQro44uRwZReOjVFR
kglB+vgE5+7jX0YBzOGYEHJfzfq7rEQq28l3oRIsPz78TzLyv45z8k+m7y/PqRzqzsbHwzwmaz1b
wsUFnqLW86UMvbLGzFca+kFowQ8ZvpsaX6rHnLutk/G7SGx4DR363XbWlLWGK341CKm6LyKj+FQD
l0+TybO4UHpZbTM/7oNqpbRx5le5ZvgA2+zPvZzTIPJqlnIZV0nmDzilyjrbqVIZU4WYLxT/zzwl
+6SZ96Ir0M9w4Uz67cjFc1R9iy2juZ4zpxwudOPnTnLSztF1Q6vsmgzxnvVqgIMro+i+SsSFmdSZ
FmKfNHN9kNlK7/LMRy8SJIum1qIHq+8uKRmOV/mH79c+3tUv32+MsQhT+vEVIN/19L6qtyLqnhPU
b8sslfDZQhK88EUdL/lP5zpp7LA0+mluuBWlUQ5JLMcEFTTQnRTgAXYK//fjNnnuiZ00eZTvljAw
0fnKiNLMi3ss3QtM7XX7OSWYfTLrA9MWVEyfuY/IFB7kMv26rVALzZFSffKtn7RvYcbsNIzgcEIl
nHCu4A67UtXK6C/cws/qzJ/excnwbeqaOplAQn3AFkZ+jehYNryI9APF1wPFGFaYSmDjsP8up37S
BLZxyBM7Kr8oRp74FVZ7N7d06c4KJ5utLmFquK+Qx0nZc1WqUMdGKN7QvdBzf0dDq++GKum2UGaH
FRyLESKgE8W4f/NYh0ahtCK5xeI0C4hMSR9eIb+WZk/DEdwetFKD4Kap5DL897TuP75P/yd8L2/+
+z7b//pPfv29rEQTh1Alfv/lfz2UOf/85/Fn/vfvnPwV/728esnf29O/9NvPcNx/ntd76V5++8Wy
6OJO3Pbvjbh7b/us+3l8rvD4N/9///Df3n8e5UFU73//9fKWx4WHf6qJv3d//fOPNm9//6WYim6r
+nGp8B+/nuWff+V4G3//tY1emjR6Kd7O/OT7S9v9/Zdt/ePIfiNOQLE0W7WPG9Lj+88/0f6habLO
xodmONoxWbkocWf8/Zdq/EMFDGg7ui0bjnxsGG3Z//wT5R8OcALEdZbBn5mm/tf/XN5vr+n/vbZ/
K/r8BlZw13JcXfu9twWv52i2pmKv5ni6AZnn935LzuUE6h1G4ri6OuJKlkAScWo687VNjtqVLoVw
sOZi2ZS68aM1nXXYStU7ofAHoyhXFWRNtwNlQSisMj7iNn6ZK6vYEokXeoDyrFXcofuu2ZBADWwU
V6Qtf+ta+YBxQuys5EUQe+CxHofzpmvzLRid1TBZHccs6m9F/SBjz38ROSZRe84N8MfZnWHqP1Co
wixKJ2nRsIUC988FGoWhf7ashZo6lTvq4z6GVVI6bbiQe2A5leIgtK/a3oX5oXrSs900z0MDGy+A
FbAwWD+Ytu12MngozR5h/Er5oc5SkPKk8yzIzHrDK7MCqFZ6wHSihapBJSoQeJdj6eLslSQ1WWSO
nRwaUFALeK5viJ88Z4q3UhU/2zWQC3a4t8BXUqwk4aNuP2tq+h0GZA1vHet5NSpLTA9YXyqcquUQ
LXXkoFdHzvyI9QSWcBs8Z8d0dwJNV3KnNGtwON8GwvtejUQljX0fEnB+Hxj9fJin3MUvkblmKTc7
+A9b6i3JdZRlw1U0rB1ZcyMrA5kJo+NWRfxyIIkYVLKt3/78rbKOtpM1A6xvdPMaUolYlWWurDQD
y3Zu6vkqguN2m+W4xuIpG79kGdYpiE/Rhlp8uMKnjedbj7THNBzDpbCceSU3/SPWnGwvZt2LbCne
5hI+cEuU1xI7UI8lmUi5YT40rbPXE3nal0n7HNp1ci9wgWx7OLqLGaRXrTf1i+U8aRqgEDB7zpua
A3Q2ghxsSBTu6g63f5veJjXGfZEjztQJKlkV+NXdpCd2NoyCtTRdIUWNrwBJPc2KER8iNO2eJA2e
FDb1elJl+36wex9ZK+P5mGCp0igMIl/2WnhRNz//hY9GgBarOuwkdnqFzS5fSmr6VUytsioBsR5y
YUJ1HCGDa3K3m5T+qmMHf5uOVgnGaXipMqtcNxY5GLWV3BLNOT2BBnzMGusQdJPYxykhhmkutjLx
CiKs5G9d73iGPBnXcofTDnzHjHEbzJI6JdG6TEdqXTp9fqfCejI000sC1MlkINiEGRWW1G8kSduO
qbFE6uk3s7VvW8KHhiBrPHOQV2OC9znu8FIiy2bD7ibrdYwxoaRinauzo50ffsMEVbDOSKiIOqw9
FQy8dZ7Oz2yu7awBujy0Q1QEiJxgKrk6V+vLGOfgpatrPhFln4xKt8UNt2/kMgUOY0RbORf6zlEI
fFfyaa2oOjOnvs+/OfF1gdPZyPLsqcHqRVaKEpClIMQtSmK3CMLqUR4GX8OnDSU96h6DefAdLZxW
hlo4y1qeCeONphiii9O7UMbHbQeiRpm65NrW872Oif0BCshdR1TaRoGHC3Kd5JW0a+9lJnW+qTq5
i9UMDFqZUnm21pFtBmTomc0VpNHAdUS2VJp2HzmFwzrS8GGHFvcsKZ6OmYFGGkgrCPwd+HgBLSDo
562ZD8MujifqzeQl+pmiA5ZMxkMRp17L7iaGJAdfjy8A5sD6lwHrWZV6r2Ti+KXJO3DDGgEE8ZvA
jX6wUK2BFo43Ut02W7NU93KcZ2s9MZytRuhEMAB0Baka8R7F6JpxVPu6OSxRM/YASmZmX3Jgezb4
t6s4lXRMBWZCBw5ZKO9A5IVKGT86o9gorbnQJiXaA9HsXSto2w0YF5NnVSxBbAXH2AttpZW4AdWv
7dTou15RnGWnsO2MUd41MJ1d5VZ+5SSJtZaC4EqSepRQwdFxKAPAsXDIlPt2GExfqfIrOBI/lLr5
LjXSZgjV73EN/SFrb5ooW6pFueMpvFTQtRe2LFFTmkmzGBdqqKRQdGQiKSrzrcnHl7lxSmjf0kOU
IsnpJLTAbdJizqvuJ63zjK5Abpkri0BLMhdf2Xddq45xLNOD3Ff3nNNW029H6shSpFdRrq7jLfCN
G8JrF85OKE21HFC246D2q3q4qysbbG06Vy4hMQ8QiY1ropWd7ZHntFDH9qokL6GSUmfbYyHO+zgA
yR35YaPfKJNypHhjyQQ3cpPA5F1gveJjiDd9diMm7F7OIc1D+4DNiI13V5hAQgqhYegvW74vs94y
82u2VlIyluslnu3aUmF6ELO6NYoHRTKArWvNTazO2MWj0S9jAzxNMH6zjtDhrhbPSQ6uA666s9L0
VF6DnfNgk9EX3x8pjnvNAZ2YSG21n9uucMGYyZ5htIDICzGsg5FsEkOs0hh6Ggqx8HYWYCbGcDdV
Tveg1MCbejU+korN6z4muaY0kH4XklhbyTIbJn1T21x2EMNyjWD2uCKLH9I+WDd9bKyi2n4vK6lm
kUA3lee2iYWulzynoWZQA1Q3lFk59EmkosmJnIOT7FutqW/yuXzUiSJzpwT0kwmUCTySksH0Ak6L
2fY26MB5wPmFOxKmITx6e18/Daa5bfI6XIwxQqjccMh77Ql1QdvKTQblNxvbJVI7z4GQsbCG5KbP
cJvVsxuHWu1aYfJA8bz2Wj7twqjgnbatZxlGTkfi0A6ig8i6NbVFiB+G9QCCGoaPUcGcnBXQnhjl
83Wn4v4M8MsoHSs9xVE12MGJAR3ZaFap/EjYbXmjHlEmdeq4VgS+s6P4g/1Z9hSl9I5xli5spZkE
pCOqT4HwMl8DByWU2cz2A4Na2r9ShiT44GiP7DRj8qRrJ+lQKarQ9HStFj7TGFh6pvwQGsOzE7TP
zBYKOE8K68443kBphAkTQiO21eTVGMt9kQLkLQzobyn8JJKNQFiZD0YpA+lhJqUumyG9awz9tuX/
ozzaXgEzioyZ14q50NRYWwJmUiK2k2dMKutBT9VFmqT3SmWuzVYf3KRryRJPsbkZisAA0oKXTlq/
wfK4GFKCPKQ69iVl0EAVZd8LKbpnDvwqsPVnkEpRSM6uSPOloGZyRHrB2CGexE3B5oCUITleBKlw
C+aNkNnkCVZZTvJNbhXA2gL+QynfJDTIC1sp3gyYTW7Qh9FWUUymiIgDZGfRy522roW0VLP62aig
sLETcUgDsa37YSd3w9bMrqxA3bVptS1C+B5Tlf5QefqybC5HuVqMcDIXbFaAUHOSJRjBmgCR7MdA
/XDRReFSw7a5qKA59k793DVQHU3xxR5h4kwztaC9sCCNqk9TLJu45YFJFUVDr06qDpz4WPCyDbIH
JxUw3hERx3ksK63ckqgWq9SWPTPDeQqWIMgfMA61i1kPf8i6uQxLaWPr2K2lhp8xAn5GlpWHesS5
GU040J+VeV43XUP1Lv4akW2kKQ5YZy35oQbmpszt2J0k+8EKtduft6eNgNDsCficFlZrYiTfk4rn
oVq9Bze8XCRt8BBMHWyEXN2Mc7iF0fwD0Ct8wog5Rfxq52Q2pleWZF5NTzXY+FR1sADODzkfFdtl
+6jJ7/H3ppJxFSfqLZt1HFC9NfrkB+SKDcibI4ShBec3+zxFLzzOuvXeusLG/qNTslddTn7MWf8s
S4yi7bgmLvu2yIOHOUl/4H5/Ke0VZAsQ1lYYPBi94Vem8xDP4YrRbh9miJzqI3hWNa6O0t88CcCe
5/tokN6rgllnfu1U0kNctM95Ea6COnntq+y11627mPfYWRva1E1qb1t+yDK5Ae40G+NXBFe3QWVu
ML97c2+/W3Lr19ORRJ84dPoMk8fzO+YxuXiO3bYk8INpMfPY0kUwQEANsn1oCK8oKmjvZf1cFPEr
tAgvi5/VMttrUvVcTcotiIcltq7b0sLOnnU3x9vD9P2jy+xN1vQJDtD4tXCch2Dk2qPoNkrHO1kv
r1SfSCG78VhPbSccvn2yIYAu9rjAirZCkFZfEnDQws4ijtrYTSK+ZVlIxaz9AksiJVeKrqSEJJMx
1aLSMZMhA524ZVlQQ15GvNa84vOOyAKVwo02uoMKpHwgZIHZTgTZu3kloOMm6EoZ/qXUgPKyblJC
NoF9MdUhdmChxWybT/F+StOaHxcKSOLo+2jh6J/ktQlW4uCA9CGFoPZJQ/sOkkrf2uq4BcK1thGo
3bfZl0hkPbHNLRiq3GJIaCblkDkmxPbIr+VUOTRxegUDtoe2qCaswOJsYY8drN8ILbWdV9FWT5vG
naqi35V5krLrXpVMmexNPfRii8kcPE8A/nRIyO+BKTSvslzyGa/6lUjqbl+RBKYA/PLtGN0WxLDp
JiHlTwgxu9Iw1DspJQmmm/P0Kwvl0Wy/a5JhXjtdkkLWItzBnJpoNWTS7EI3r7dq6uksI+7pbp9r
apq3cbVNeOS0UGdwRXmkbLE66uRC3uLx8aSeMJvOgXzigBdZwK4tllpaORsjj79qCSx+SM2swg2R
emDgvSK16xu2sdfgTLKval9sM0uRbowq9ntgWaBarCdRxcrGVNpbm6zUPTiPYygI4SS8pB3JicMe
5M5GlZ1ggxQrPZDcZ0F3vrI7BmRzoAwnVYm2mpQ0wNfkRMs+jQdvJJhlEQPG3zA4XaF/S7eNDS0b
el0lSnzcIkmv+YU95n4HO8KzsACRLCIPBylHyg1wLtiQe0FShRw42zrZ9M7IJ61KMlFOT4bRWE86
r8ahSS6hLJZrhJTVdR/aTxBcmqWY1Xhb9TGK2+P5A0M8Ov342nfNfYp9+o7S0E/4114iFcMTBjNE
Mw2DrQVI3ktnuA+tjcfZ7nvDLcdGP2hOvUmiMTnYWaqshI7gtiCOCLoBNOwYuvu6NMHZVcQLuIrZ
bqATxvdFPJHNnYzJVTvsTYqwd4HMZx1XpJpI6Y1t5Y4nGVG+ryKSSxBeLp0q6LfMHFIfq0E+r0nE
KcHwSv1tWTUebv92yRaKuMKESEJOKu+A0co7KS/eqXay5GgTlIwt3iaKF8IDvsT3MVl4JgMpWSZK
vWogJI7YLH2pDLI1gKFDI+TRa4K0uwlDECqyOu/hFy/mWlZWUm8rj9kQN66kmS+TaL28Jj9NtD0J
fl2VrxJT6m7lHFkp1phqAcfULUlkdOeRaUjVOZ4Kb7nUEPyMCnRSeFSMhvqwwL6+yrPuUYOO4XLe
g2KEwbIVg+7OjbCBbhPg0ipyupED4x0Whf3t+B9tnnqUqCjDMJ26J5qloyeXX+JMeszgM3p+kZTz
NROUgzQV3YKQ0NAvnEi+GmWKQ1NkPdMBwr5SkHgUk7TLh9kEP95kq1obbgE3U34zonupcKy91aZv
CdwsBf5bGjZLlcrT0g7IQwwnlvaBY3rgDxzc+VHqmdoKxDuBe9CWbiVlZhyQy2UKPs+zsEkvdATP
O1kjl9OsrqWarBbYErYnBghtRfxQ2tJ6lHODEgWxLFkh4VATwwL0UEO4mM4GXeKUa1MSN8SC1PbI
GnewMpei0bhok+kpnoHrgjehcpKScNolRPuYdf3VaJJw2RoCqA6o0JDiFSRG4nzgjyuukHj2hBGm
4CrHbcbS5hB9kaFzowBE5KvLYDTHKkWQ5AdBSgjbHH1lUZruqLh8cQadCDhGAC2vCKWF2uZF0xC4
pTqXnpTg5hu6kcqTUy+KPIdmmzOTskn5ZBCN6EpG+drI6FMXjdCpRk7qAByxzigoZPaabIh50WtZ
7JcoMK5+/ssEkuJqAW4xZje1q7ZQHeRBk8HHOQqpMg4k9bkFBwAd0zPZyE7FjpimeV2x6HbbOCFF
sE3XZl8fji6rZTREVIQSi/pWJKKtGV7FumPuzRiSR2Czw24236BmraGm+doMS0WCssh4dy2s5KEI
q+/KHIcEi0WuRFdKdHpq+HarCBA4QqzztnnUsR95lSxBRJVL1ODWSyKpZJfEVFRxJHpRVue7mFFp
PWfzd0lqHAalgTZFg9zpNgSiohNPTWdW3xRRFB4fQ7+zu3J4aFjTOQoD/pgyrinQUoiEM6lbQBKs
FGIGY0SVS5O6pzc6psWkLnvNeoNpT+o8H7F3K6BozTaBCUAAy1trt+lDJqdPqmJBNZnKW3JTqoG1
f4ZJq8wo3AoDl79qfieglc+uyLVFDC/YG2fazwBlfjkp+oNOuc0LhrDfGMqwtQSZMlH/oCj9C5v+
+rozZtNtInEdt9qwg/iibCHuH/rOQu4+iYq5se3cWHp5qwyN7udt+VBnFOiaL/MwNusR77ffzRV9
Lknf92bdEa7XxsW2bnPWIYLqkz2ofpGp/cKoSbc87gCszVnyCuQHy5bEG8+Ru/DOku6bTvTU0AuV
FUNziAO2kYopldx+yhW36iII1/G2FtE6NXgEY9HuFemYeyTV47JtBp/iYQ7WmrvNqwEsoCfxsG8E
tScnjG/rBny5CA2VMku7NyuLErZo9wIeEtSiLaS0u6SzjA3kzxjCbnwYKH5WXU4EYdsYV06av1h8
F66cwboaKW9Co5V8lcUBEbCFw3aB2q0pbxk0PqrhtmQ6B0ici6Z7Vdr+i5IX+V0JEMdPJvPNDmPC
Hgo+nWPJBdxp1r7Ufbrup0j8SCbWHCCl1MJs3rqOucuA8mAqZGmfBcFEfCUoroK9KhIAd7WZ5Icx
ssZVJCD0VjJRanKp7/n+2SXQzG1MWneZZ/O+JI1nUYbYdrJBDg5slXNo8HBszMHTKuar2pb2adUq
myaJQwpDbb+SsbR6soS8L1ItyyVGjQnqkBHKZIX7WJUJYwu1njkapHHFGfUlogKKGJOod5DLwu3x
V1k5T3vVNph4gvPmX8E1dEz7CLrJvShmqhjLhrKJKRh5wANn14Ft5Mms3Vcja/hxLsedGjrBAo4Q
g3yhvk7xWFLgtkMMMIPj5hG9ZUwXyZeUeS30wLVlq6sUhNsiklXxf6k7kyVJkS7NPhG/oMxsDZtn
n91jg/gUzKCMCjx9HVKqu6RKqhYl0ptepC8yI93DzTDQe7/h7KLUp6AUZaB3q+Gc201LvWqDM7jY
JiHzvMMYcSa2Q8ct1ZaGiqfjPAEIGFl7eTOd+FMZ+8xxVrqffQ4aYc5yUYoohCrlEbjq/KdscLtt
bhbvFDBNG3eoE8h3dLzj4HEuXUGDsZUMNW8GWwEkkQ7inNiRJhU7p/DDfR0zM4e2S0268W1PurjD
fNTvTujT7hKb58LBoyZLseqAOK7tJL7TX0/1qG9Zu8aGKtwo19xZnsshq2Q1ZlEXds6mnvLMepa7
oh5/pZ1HJ8rvAGyjMQay7+MzIoK3opY/Xctcj45eBS4hofmQ6hhWLR3G/A0QT/YoXCS70OZuPhkq
2/BHkoNPOe66YHoIgW4srUsn0wWc4WKI3wxDuBORvfZUYuyh2yYYmONLTARln1l9TnOINW172i0D
a+bE6eRi08qEhj/WvvdUXuswvJNtL9+wvkNMnYrArTK598MTob9mM5cR/HBB21Q7bgaVbEHfrEKj
ty8wr9+siD0dstl90LqEto9Mv7pwg7BZ7C3hZzdIRmvHpRYNeh7LCUr59MpGQhinr8qP/X3R+3tA
DeOhlvGGScM5SfhWJxiVv2Om5scCgSAf5h9KTa0XK4l/61jfi6qarxRnqnU1qxt8tf6Q5RYt7HxE
6b5aNofaTiR8TFw7d/ewwV+SPBIXsxg25XJ6yzicnxpWgpIU4oE+tumoPCVADTY8vzuvvLatXa9M
Gj6DgXMU+gbHiayzGRjHjCUrVAFCehxsORMMIajC1IK+aPsHYYXdmd6MVQKljp1c660RM9U2jx+Q
zbJD2cVvUdvAiRiQFYCS7DVH/kgCALsCsNuT3WlbyiqCWo/kgQ4YN5AovveU7ngh0nyXI0Bt8jZS
exohkx0CKgWe2fjotC3P8+ENQkL0bvQL+brrV10riheX2F3gaDElq/nEQtz86uQ0biedm4G77Ccp
wN1TlbqmRJWLLC6OkzOZZ1rG/g601G0sy4t2jrvMU2E77HXO1oHipmuJybwVOHaGVsZBopf5uWn6
ANUhpikPC6mUbr7p0w6uZKr/Ekajh0qGxQH1F/rNfIggZQMRMzZdr8PQXS5YYok7zXUfwUrX69Fc
7sZcY2CJ6SqntW/w/a1H7bU1sVCbYu3ERGlfIzqE1nX1OE25Qb/8A0Ln61wZX3PtnNodjgS1reQZ
SNSZF+EFXOht1MXBiljXOyQqiadtp4L22D5EGpEwkhU8LjvyAlpisVBVT1LQUOst2ljsfU9T8mV0
My3BRcF8Xv+lZduzGNj85aCTDVRczFHXMuxR+Whpubdpcwwnbr6KFnO+ymAW1IbMz3mcMl643H5j
nWNrOcpizxH0t9SsjGi67E9sHp+8PkyZtdd1JzsuYLH3Kaw+5pr/2ZhJvw37+lDOFk9eg5UR2SGc
U6na96I8NGOt3QkDPruYP0jQRVuXGRljILbuKW/Oojym9CCf6AXlaI8YvpIGoLVZ1glKUpsCeNCb
Ldfv4DqnvGxufVgHYWSX50RMd33EO13EnviCcdPuOv/aN40b1LF2CBEh1mNkLU8Ym25NK3OPprCD
vEmdfeLM+alqam5XRn/jfWQRHaM+hsPrlNtI64nMAt/VppPWUPw9hUnPCtCaLxRC0/vsNckDhSJM
YZbbswSx9W3BR8alfvjDL421DiwXhG2P+LJvtaj/6B33MjS+d870mBLpZXVemZ9hhQbSQy+9OrOg
6C/qtrNCS1BT1h0VgIG9ipGUqOZb8TuMt0531FPYVkfRgRUppKxo/QdZmzXFlpUAEAFPfVLibIMh
qIO4VtopT903ijdfFbTYAGIMOwnazFLtrx3NVxE6gOytbyKJ5VLTaoUn4n23sC3Vdq4YpyeXitWI
Rlj9TXEk9Bxvq2QkNzM3qEHoEUVz4xygeX1YEouO6hq4j435xPl6WxWRDsqsgWucUNNoWgAkJYV+
f6ZYL46Ukn95AgdA3Dz74TBtYwe1XTfENs5jZ+0NiVgrR3Sryf+Gakd+yHXTdZdbO6UxLGUWzaRx
dtbKDriHo++HcmtRkruqWi1ZOfM367CdPWrtHjzXXvr4HqwxvBVdc3OdgxNivrMN56PvZb8xGu2n
d8IvkkPzSmjSC4iunEFGPElJWWWv6Z9ZhJwKLf5IFTBVR+WTY41UhtJt7c1Bjgpamglxz9RKYCh5
JxPRBch0/9iSCgtE4xqcd5RamaV6aDliGn03BrULftAsK770/r0X2ls5eT9xaG3qnE/RDEVy45oM
57m3C5vuVJIyO+RwwNjJtr8KLWhTQygvmsMg4z+DQ6nobJ8Eew3NH7/8zOXVSdLPISqeUm6DQPUA
/Uwxc/3A3L/85WOTCv6w4r7jqye6T0vMGQbrzVShzo3NuSsakNrNhIaDC3yTj3I6WEUjUB5Nbq74
k1FQuzsAWbBXKAMYKGKeGUNRbBT73XPnQvfuTQu493BjlO5PA9vOnW4Zj751nvVZAPIZfsEPeBtH
SHmyrdBaj3N2zUxkeUhemMo0w3zvdeuASiaekvbZo3f8IQxVYJht/WSNmB2gaFw83zNuGqJoFkU7
rC0D122Unt3JSM7tqNsn3po5qrWzAWlsNZq9fdWxLzwrmh1Zqb5Entrp+dS+as70GUNg6wqBBr9u
R24Udg73bMW+rDth7PgjHMPaa3ZjHiGdP3oRDqCmkemmN0P9CvHl6JhN+RD69Kq0tQlXxdafIu+h
m93ktPS7BFU/TE8i3ThVvp1Nu3gyLee5oI8bhspyMmQhaKWlf3ZjxyMaTJ1xnk3mPqaIS4fluYqs
Rq3DyrUCa6yQHvyw289FrC/P5WFX6Fa7boHmrQ06ade8iTSeI1vvYIHswyl51CavuBkV/bAUCrIS
yeNyS4KjOIqKYiTgnEwoOTOQytQKGCkZwbZN14jft7JLKQeTZhVYmvdLK7gKNL0e9wl8g4BCyzPn
eO9Y+LZ+HtLw0jqOjrOHeS9SBomFIuf4gm/lxhwDQwg2JgWVX06ubejSrBFHX2q7cnd+CClFY0u7
qgYanZOJ+uViSKZdE8PMAnJ2k9LeEHU27nTKIpLpbrG1sZ39sesFnwBjVlg+9yZqzFYl5vNjW8U/
IVYcfkhTHsZoOMwWm3gypx3AI9m/0XDAwRR04ArdXd86FAO/MMO6ut2y8zfCjfAKN6iyHs4KMt56
6G3YKt7y+2TtHFCxTjGnlT5EatCf67S7KLS6Y1f7Z0Ui+95NoItBQr2l+cYOKZ0FWBrfsoSqVNs1
75WluzhYeC9yWsdWmma1T7hyKAdr8uXIK0QgesSYSPYZL2CD4zbLzcDQYCTG1FLzlkzzwUGthsxZ
wdHsdXuPDVitRCXGC0LGA71O5aX3OMj53CHyib+lrMajFUaBEZv6no72N1Ok8VnMOutd/FRHG22V
HeGWy7bms4w4iH3J3ZnuEINX+Ol5gkdlZF4YcqhNrxXMlMiojmAV//0LXIPqWCyTUtebu0Ea8WUI
90kZHnR8DBCBtGNTDu3D7Oxzw9Yv/3xxoUFDVzJOtLAERZqER50KpLFK+MYFt9DhEDuqOODDmt6X
YcWNFXMS7leAVBdrcNRPnFfmqjxgDR3u3Os2uUrz46DJmkLj0qTIHHkm8RssGpOebhtPQ5XK/BfY
aqBQ+uiU6YV/5tNbIoYqsBpk0o4gBCr2Z+21zNATpBjEoarF2mxV/sKBo7rPwjpBdyh2vm4Y63oM
w1Vr5uPBmWvziUmtPyRdAYrP4bbNlm/eQLFUj6S0PmLpR2cpjXRn66LYVmH9Mfd4s6Y5zi4jYlsK
Wu15UBTA6mo8wrAvzx5QgW3bczAdzQEzWfbpqm680dubvQ3rd9XeqzIqjtqgbTCIeXxoUqa0vLgV
igulNaNtm4qnvB/8F7/OFGa68FunYh3waPSNU+ZFV27+MgrXZVblOA5J4q2es8+2Qvhnt019Oovn
tkjLW9Ya+lbDWLR4b7GLAAwNbOIS5zmt1SMOImvXxhKpKiIE30FyWLN3sFmHgaKotDpfj5bVXR1p
cHoZTe3WI8wEOtfzsa/TEz9cu8tSD3c+h4zOSXaWoVKxuATfo4Hj/xgVG2zu4tRCRgdb5bXXWWJl
nA1WkD54VgDJZsRitcKVAuzYsd2IHWF7bEcD9FPnnkrhbhtFe309GH8yAkN4wAO8B3u/dqhsbiTq
Im3CmLyIajopd+1FcPWusiv/TllJY2ILwsItvzke3ruaWvY0G5t1DGymockeUQx9S5jxJ9ofR3Er
frQW5d0b0yMOFaycmrnnQZCTA+S0SE/7OS4WpDgoI/TsCUAgjuhtH+lgAAdTe9acEQaQiqlUH95z
oLpnqqruVqbWBlwIITzzo3XQ/ga9+5xqbzxpopxuXNTFBtRTgp0En2aMryoa8/U/puD/1+7oS/IN
daT62/1Xe/R/clT/f+ihJiLxP3uogzj+7LqkjT6b+L+zUfM//7uN2vqXpeuWDojQZNGqO/9ho9b/
Zdi0czqubgld2Mt/+T9GautfgtMxsTdyN7ZLS+b/dVIL91+Lhcn3HHYdjuu65v/KSY0g8p/SGDip
PduFse0bnuGb/MD/EpLR2S5n/ANdrQfLO0OpQUQtm00SN6tk6Kv3eoJaNcGMOsR30Uz2DYB2v6VA
PDpBzHsU6ZAGeSzSF9vvH5pYmSA2YvNucYigrB6allLHsuW+pcASn8cR+7UhzGMK6Wmbqb8+PE5o
bjOzgssSTcjyK9c5dieWt5oYc++j4/E00NpzBiZjNVrjNrTT1/ifNccnlklvHfUA1Jt7rKXXOunZ
LiBnhqVNi+vfyU5jTNLeCxEGZ2NKOPSuTZldAjEg7B2Q3zNvdIHxl4LuqHIeXCCLq5qlG/sm80Mm
qyqJ//RjeK5z641ueVIfKZadsrw4I8fBbBJslA3W5xUegdIc18pIlvvFcPZE9xp77bZJ5hH/y8GY
4nllgy8+8UDcGFSY0x6esNGgOD6ffseUKhYfv5+BE1TwKNqTvQL4Gu4SJV9ceoxlm5s7Nwl5jg8j
yEl00iSljke0CIu6m33maQ2pF81gYxTGyT43oTMELW4KsOLdFaRjvEnL6m9qCoNuJm7d8S9WFWMz
mHPDbZ6CZjXwStq99uS19XOYl94pCws0n6k66yGDq76RiXWrTDS5ypk2hKvWxkx3vd74O8CZ+TYy
Dfy2Um6B57i7CDJGYPtAkBAeVyC92dlnVbqZcHKYNhfayOTrEi2kUoi2+Qy9D17oDspwvMramsL/
kLFTxv4fjuSrJMs+dWOY0Se8MpB6v5uRIQSXUGrQ4+Os6P4HednNwNP68cCSCOJxlrz3VkqDeZXb
KzcGgkz1MiCdwWhXKHvpZqxL/9AXznucVIc89vXjCNihE8A/oHZg2ajHu05Kal0NRO2ELruNEbvs
46rhi8/Hs+lnB9vUm5c646TPNqQiFINRQ/jmsVlmmGKTmjVGEV7xGJNc4Foi/Gyjhzqpn8e8jw5p
/4w+nH4ZVRLodlXT+MOgF1qPDfSgwExNY9eZCIQ09H/RBRSvNGa9QxjOI9NqB45rZguWQFLa1lQQ
4hCjFxAGtDrlWFJaa+Yij9z4oZ3bIZAlZxkzjOZ9MWPfQt/JV7k7QjAoU7VrkSliDlMrMtuv+Aoy
F3EuxsMV4dneeEN1YejIy/w7MRuDQnUg4M4C5gtzk+BA87dv1BXOGHxMaocbu1q7IYzzxDPABulq
Uzo9lfbJKppCeKXwXQJpkBEaaFsSNzjtrJiiHZf+qsSDteK5/szuG3O+o/YuR0a4Zyh4XKAdPhF+
hvMBezl5xCYF99A3N3GHtJnX+HHNsKhWfe/6xwlEDLgsPXBc0iBzIt+HuO+BAvbvNA9SOIj39o9t
4D0LLX2XaWHJT9DHGzjSJ798L7Dl9mac4oZtafF35nSv05l7MgzOvFHHMBqe3QqmQVY3O6/RPitT
O43OiL6Edd4tlo2DX5yL3jjOmXlLE6UF3ex3eHndnfQR07WFExCGcTDB+oTd1bzOaXopnUPiVpcR
2Rb8sRvvtGhYxYN65RTT7EXSukfHrUkf6NE5zpMJBSuHPh/uQJnYF8hWjwX1r5wLN5Hv9rdQHU3+
drvRt799eJ43kiWnwbPEl9vUzipVHCCscd6bThyYdTsTcmB8iSjGPlQ5NL7Wpvx/7J9SfV26orlK
tz5ydC6uUmKTj9Jy5r6cyZU2hx0Tljqb7KEAyxw83X5BXfmYJCRGih5ObgyON29ydKyKDUX8Y+It
XcVuiYydUrMfUdVVhcY57dsBRwWiM3DF3O7qbaoGGgR8MpBJc08H1EGq67xtWM5H6effXm88lqX8
0wzDjzFml/oi7ey7jzp9RYg1ZIn4rpvHajbNK64q1pXsPAMj7ayNyr1l8crGwpMY2c0oP3WD4DdP
OzrHxNyu0563wWRnHeSIbyUumEMYha/tUABtEhMfngiB2e8iFsAJ5mhoDV0b/mBQ/wUzASeFRn/W
hPzhavRWcUa72SS7wzAxwQ2OaNYmbrLO/pltZ+X38bTyZvW3i9VhFDkhDOPR5MXftaqCV0n8gpKX
Lyuvq41bsmrup/7gc4YPM2KONhnRINInHgqO9wIJ1dxA0+ZB0D+aLeQ+VONXze/2RtaPq8hIVkjI
agWkPt1mPVuLBWMacsp0tdpfu7WfrKs6eoiSQb8yjXQBy1wJSTGxLnNqX3QvbfbhYKO5NtkpF3UA
Y3D8yUyajmj/ClhpWq/owbgtgDl/oNPG6bUrh2tnVfljo2CfAKQfT1U+P7J1j3DbQFqcUnNthGa3
1bXu2CSWyexAWEVp6i67ZNpH0chWgbrBA8Y6fuUoHXazy/Je+vbacCoIrssXUYfW1eTtn8r3EADr
cweqa6AWfatlPCtcow73g3DuXl2yPKaLhmnUGA6yLL0NBLUlhVBuFDyrM8vrjEWY7ZDgR0IQdt6+
tg6ZorRuY9JFjrV3GuARkal/xZMon8f4V/qaubKbyiGno8/M9bG1E149bSPs7qTtQtBmWXbS8lI/
l66OLqdUv+dGRQ5lsvd6MndbeyyaU6VZLLJ9/4ROS22mte1jZtm0H7S9jieat38yLg5rnRT9m5q6
GefnrRZdf1Kt/Olpjz3ymAPlXt/xaxlbP8q+iuZjwpHyVA0Bz+vs4jTRre1re1/iLtkheILJdFgy
5uWFh0b0qEe2BZ4PA0SHGBo2tn637fzDjMvPrCYHq6c1NNZeeVsTINtCb3oyHF+75WRd6CXCR8F1
xW6p6bHm6T9YwsU8otfx8AsykxCEEM17jnQWaQOvCcsWQGnRe2JgzkKMWWNR9taZ2/hbZFZjoyx3
Xlc9lbjQal0ItFgieXe0Uzt12a5nD79hj3V2e3ArRsPqf/Cn+YRf6ast5x6Rta9OnR9xKyNLkerN
iA3e1VhTmnelsR6YZBHdLOfctEa5SZxh1/Nj2PWrCD9LtE24Tja+no6rKXQCXkgM9O5Xirjf5RjK
puqxLHA4Ruml8NxXojxB1HxlAKISa9p3Tv9RpA4JOkAjHG7UumO/MJCdtX6TTOibtq6fTcoBkcMc
N0h63Amz2chDG3fe3YBnbQFLYg+GqTtd/Di+BTLN1wwOf7jAiqpGDyjGp3rmsEd1XXiF1vbYDGn1
KHujPZZWjEkKJ/nWIpW7zrSMpAf/yk7Ui220f2YXK1RohfHdN/wPRzdJN4jiwZuNHDJkm6/BAIcb
OSBPNOzuN0VR93tfS3Dwlx5w5CF8GuzEufMAP5q+uFZKH56HKLpiam7R8vT+lvr9sJlg13GEJaGV
1LR3ekUvr6PP660NiHKg6rU78OCvCBL2u48KGMZDy3rAbrEZJd2l0uYfMwN1NJKhoHujfihM12Gp
TbCOE2Yd1NwaHyNYoczv3vga8olg4zOKo9Dyl1r1z8jw/bqvIX5V06PhmNfBF9wftRxq8dD+Ysvv
2LhOE3YEkOaRxP4ypw3ndhfaGgWbw3sxEmPD5nEiQdmuwMWdkyEZg1Kwhik9i4Nf/MeIJCWrYIe7
Sf8oBqnWUzy1Kzu1MHfo9qvhDU/zZHEsR86LAe2uRj286wnWuk6+hP5Ee4h1EWzRX7NxnessZoqo
7E4eOhZ1SsSw7JznSskxegBgdo3c6tN3xZqH0i9MzQYlGWpxvPD0IMTKuSAdZFmoOtHFSNRfOOWQ
+Nz+NS/Gs+dZELIYkMiqGRgdzO82diW2YmuX1OxNLNrdOWsSyvMguQaO8NaFHN3AnNJ3TWuT+6tv
J9GZ5D2+YZ/PsNkO0IRHAQROSmdlt42DXUSHR+FNB6zWa/gM1oq5Yt0bs3fVWHAmMFDLWLxAGi23
hoN3NWkv7fLADA1aOl18Fx2mkyRinKCp9b0LSfJEg8EhSfF/ovsmdfFodmQp2ip8z8aes69zTqbi
ORMjNt3sGTrTEye/eBdi8RgwTGqUN48+J7VsVGfb6f90IWsj3585eOrmR8MVQe1y+eZkPrBEDZaB
wo1k1YgacFfFnp2wXAye3Etm4l+5lenc5Qnbej26k9/terd7tlUzkvIsumybJlUWzBZbbo+b+9Eh
e3/Dtc/qXiPkUSJrBEB+ojvV1YpXx+COUxsKSfWkd4mJZ9E2gpLA2aVS9c21DZpS2+jY8MjaFQZr
+D5yhlthxXdM6HivrFndVVp0HIP+FuXonMqIdGnNW2xribc26SZ8tJcvjTF+4Sn1sXkX+GbxoK9U
HztvcslEJGF/9XznuTa8CmppekszPsVcgcMZ2tjBrJV9toZJIXUQNCbWypKrp9xhllG1H0cUnkx3
LsSk0FVFW96qAXWrK75McOKv8LfqVlxYUkzbYaStax7sZxhwHNq1P2pJgrRLvpqZIqum19SOP6Uh
N/4McHWIrfeQfnKs3e4eZwJFMmP6nkYOwERs01t37tneNx3syh2E8Pk4j901jAq85gohHogyubBy
JSNPbmhBw8vRcGi2anXNsl4LjJ4tXmmBzxsU060lmuEQYk0GQirXAzudgMcmOWgu9XMVCWNdleHA
3ULPD0bRwFuPGXcYDpM1t5LxmRXhRxyb+a7W4vdkuTLrsjgZrsANl4vs0OoIQLnWskzEqQ/i0XA2
olbzVsYkSXVdal99JI+4Ph3M2sJdE8ftn8smNVYGELVCo2o2T7Gdpoy4LT6ivbuYU+3QaE6C4ts0
ZHXB6ndaGZA8V8LUBGBSKz34mAW0LI+fuvSjnEhYViRjufW5Vy+y6gPNs+FWpISmVNKNF63GpyJT
t7m2mTp62A5TDITnslPqkkZw35U5rDQoxGfQUvEGSoQbaKrpbpgu1UnYGr7k8F44U4lUXnpPJLCb
DaJ8upVu/JnYkX2H+J1jNPbzt8aBCVtwvKe/38wxMyvnbABNXLE9+6RUwiJl2KV3U44YJOeJ5xIz
/y50KM+oFFjSESUYLTJedbo9IRaSypKKQQNA4k2n/XdN1wGKiGHNPAqgRYOkvDRdcmzGcEVxkP3h
+OUOJWgXZ3l3mZGa8D3M5XqqQuhoBfJNggPg4A32p9JNeR5RiAP86+GGXuAOYZV6Wst/SWI261g5
vZXdMROnOBXe+pKPpaZRGZAP6pD4c3kwLNuitCD+KRali0gWF6f4R/8qZnvF+CbS2oHMnZTbZgZi
D2He4IMOhm9R0loktXLR1tJFZUNqsg7NEteIqW5e1YVCAJiK4UVNm0lG2zFjhcHUQtZt4HZpxzeZ
cPNR0re2ONtnHqyR2KS+Rhg8FecR/uwREsc5XfTBuZtQCg1eSeKJvx5Ae0xO6IklwiJWFRTGRWtM
FtXRXvRHc1Ei6RzYOE5WHNk1Fdt50SvNRbmMZq+4sYt4zNkvFJlf7HqBaSIspbvuFu2zXFTQYtFD
ccXrHBfMbh8JeG7FZFhBvCioYtFSE0TVYlFX20Vn9WIUV3vRXhHo1lGYa/sQtuvOQqCFx1E8uXym
jXQjFwW3WLTcflF1Y+9BLCrvtOi9GsKvuyjAo8oRXqW4mglbozbUorWT1o+NzlgJ7tXat5760xlj
d+p6ZUo2g15ORI7CKbRnJPvInT6JQbfsBNWui12msyzQ5zp7BmloX81FydYXTdtOttRC29ynkbyN
TqZnudhQOYZgPeX72iWLhNBDHxMJKS2rfuqtkdIsO3qYrGWEM55olDug/pvvUYfqni/6+4QQ7yyK
vLto8+Oi0uOe/dWW30gOZ0IBj6kLin52WkxCCTaaRFm7OA/5xKD+N4sPANJlgyMNb4C9uATSxS+A
VL93FweBvXgJOBPhKlj8Bf7iNKDfhz+buM0Z08gdHwlJvcWZMGNRUItXoRPzumyBc4fuQJQHPwML
ceJuvF4Kq0OUpp/h4n2IwvELDsKxq9wTecLTbKd/+vlQj/53lUPk0avhdxzaeFUtvgptMVgsTgvP
3OqL86JZPBgJZowKU0aRJO9ocncK7OhI/8e3sTg4OqwcFpaOKeWxaywuj27xe/gYP9ys86A3sr1Y
PCHV4g4puA0MUg+Wv3yC80Iq+YRK9RTF6TFf/CUDRhPBAM0lGT3RC3o2Fi/KvLhSBuwpJjaVYfGr
OKyxkjDD8TZh5GtuNsYW0ZHEbDuxz6uy2wMdB5rwLRcvjL24YlS5lYtLJqq6G7LimUJFhw97tI4H
e9cszhq2/Pg62p9x8dz4i/smWXw4AkNOsjhzwhCPjlzMOph2bMw78+LiKf64Uru7qcTFXKpALW4f
RiGd9KFBB4b5NHY4guzFG0TX7Ad87Zn8Cb4hfXE49k618bEUjViLxFu5+IzSxXGkYz3SFg8Spu9b
jymJHUyQ9z+x/JZYUA8O1qVM+9tjZKoXR9O4eJtMTE4FZqdkcT2lNL23Zmmv+dGf8z/OqMUj1dbx
qbdIOtUaGb92HsSFzMmVQuqfJCVrn8pOrbBDZwdm3HqTFDwHeKzED1lJBJTO5yBlCjnF1DcEoJ1x
WbjTdKyXL6mMDkbOhEz+LyyYUgfMmCc89MziYm3ga6Ay4Y1MhDxhpNCZi7EfpDHJM3fg8ewZP/5A
EBUKXnJqMIJ4rfkwDiYfV45mPasVHDXIntIbNhYbl9oi/Cy8udkmVMUFWOpQpVN1cubudwZKHCvj
BWf0Zy+no2MYZ6ANS3zQ2jMn4UamNjd2pj+hXd9KA7v7YkpzWLKY3uss0qdhTFExG/cy9goNMce/
7r07lnuPx20+93cp6XJZDmmUCUymGWKDErxu+gEQNaluowMFq38ThGo3rVD+Psx5o2e6ZUQds2VP
uX8AfV+pinmS4hGiMySRhfuFh99lUswdGLnE4LkvHazKZdVPIcQmq5K/iVa9ZwN6iovX/7XXXL6Z
8ZDPI2EAmpKtOrJY9fMNrSp68if32TEyig7lOz0JfyDSWFvyyy80K97iFJuXNB7myHumJMShSsVS
X53tvRWqem/mMaZDg5NYxv3FILrlsYNu+rPFHf7K/rAVkhi34nYQBeyjwo1Olco6dV68EnWJ2B8A
aCnWXk81TGeWt0Fp5Xb2hubkEb9a+boUq97TFEQWNoIVRpFNlLf+1s6Nlt2e5x0m1ZxZvY/PDf4J
K9foerDCayWqdzO3jTckOjoHova7smlby3L1E8ES2moJIr0sPx1PZA8fncnpP63rkGi1cq5Nj2XW
MT514VW8cHsa+koC1Vj8+oT3AGfNTsV8aDxfi1aCu+oxr8eJa4nDgtbLH9FVqOKZDuBV1OnGzZN+
reEKI6LIND+Y5kvVLF2qxR+Sbk2AlZRUUvmrSY5pXYsWlGSsK11NNphQl+unS6Lgn29qphQJTOlQ
X3MyDLPnjbfYwADqwfZel9iNZJjR4lOBde6QJvdzlezbaDbOCJ67RivgZ+uNRtBzXKYAsu6YDwL0
JPLILGOtDu2EzQ4vx3RtEsbModfOid0kPJQLhLBu8E5x/Vr45QYa+8ZOZv0wm9pVZqSBbfp/p2Y6
o4pgN5ioaiG2hrETjcWunC2BHO9Ut/a5dxNnBVJZPfieec1rw96NoRBrtviveE7SB3sysdBk8orR
Kzr5DubEuoFuTjEUvULkXHEQbcuaVk74D8iavN/8ylO/jp0yCkKLWLpm9yZ+bHqRkFj2KLXf3Vit
23JRuPKC9Sqr+8AvWsHt392OptzXnRLvVZryUND9R1q2kA+h0lxV279QltoeVT8aOx3fwr+xdyZL
ciNZlv2hRokCinFrBthsPtIHcgMh6XTMUMyDfn0fi6juimRmZ3T1ujfMCElhmBkG1afv3XsuDWZx
ZePNnwMlP0jYDUIwF6ASxPg6p0X6GgqvhOFmMpBoEqA6WebH5BDcjmyCdR0u5yd+Y3p4nET7KdYf
RcGpuCu2pqfWl26grsORChGqNuArtvxESFuU7BUj0FhOJlsthtRKDyeaUyAC8MsfuHi7Zm2faeVj
D9CQdCea9yih7xukxCeUXdUsN36ZZlGapzqa/W5PqKJTcmIop+LRQjdzKgQHNJPA3O3giU+dKIXy
jmFBUGb3SHmLB8aMr60czUsHL2QzNeZn3yTr2cnMmz92PA2MrPauw4ozDdVFXcauKb+KRryU3hit
nWO/ATd4bbweEMkyNsdGjRyv2mY8FdDXIo6KEbCii53kOlym5mIsRw+bVKLy6jB145NKTX1F6//S
u9hdBP1RgHr11W/qc1PbPxZrVacgm8sHXZyKLJYP45hD0PXkCVfevC1JHj3GvR2EPco7ZKgF/RPT
QlRZtWIrm/bTV8svqIxmhA5Fk3Htv8EIe8WbrR8M6I0ec55+zELZvlSN2Mz2xfeo8YfVrpD2IVtC
Yy9hxzjfE8lJZGnKz8WtqZTSadOOCrKKHD6TEUm5qAF4VyVkwMw0ve3KSZC2WrtD7hNsmduEWV0/
ubWX7B2mIxu9bWVF559tbZ9g4dugI9hOrezDZmCOaFicjBU9+kp3vwp3ciJmnn7BTNzNZNjjYNjO
q5o3bTPLQzzEe4GC/kI/RNEUaZbdNMINMZ32MA7tJi4FHXHkNdZgfQztxPGUqPJQO3W2my3EZr7D
SKlz/HrncMM3VuPFjLemX3B5oyDzs0jPwbHMA+9oeNfaVsNWJ3DM6FIeBnkvsUsfRLv2T9qo7X05
jPqcGTtd/ip5759l/kamkUMos4+QLYYuq1S5MWN56PKy2yxr0W/XaTlqhSNjXfK3rkzXEBGkEzm+
W+4Mq7UQdXYg2xhNZwaBQwDvZsSeNKxWC9YP2uYYkyTkFA2FbNJed3JuLUlXiDPNB0ZjQ/pkFhzb
HU/H4cAhedPYwY8xY98xaUNhh0PQ7QqXY5lIt3pN4k3MSxugv9q7hf7UN21DnFscdklLjhE1bBaH
K9XNgxG5waaFAPgmK+dEJfezmbCOmkgZT4vbvCVBvVxmxk2zSaeoTtP5pfSnayQq5HG9aQUnhA3L
tlHrOVttqr1BdHtvbL2XvHQ+yqbf5MCDdpZ4ThLGT5UWsIGKb8bQvNY6t6NxRLeQtDSNAomHrd0S
WMukT66oB2rrPCzlS94PEFdpfaMp2CHgt7bLak5bq/S+q91qEf3VouLCA13uAz/LtnNZTdemHLAp
tD9GzSsccz5Z0qoOhyQG8lJ4O2gWFjwiwpc9leOl6nBled2zszqUDWaAeNcM3rHWY0prcf/w7GO4
rrLQnlFt+D9kzSQvr/GOusn63Aj5I6iKSFqjoiLDwrkMw6Naem8L/9zYt3H501vRGRd9g0EhfrX9
fH5M8vbqKl4CJ+GmkKFFpUVTsBH3f7xmJWU/X7o/po1YQ9ujng/KJd+pQu4LjIHXahLzYe4wxJQr
zeHl1fIoUPpG19u+oBc4dWGStWf7z1MPn9579hMpNGtYEDRNgf1Zadpsy5wCY5aYu41sfXMK3Fet
mMdwbSaWch1QLWUlVoVlPicYk66Femc2b+37Kf2F6NCLFgPbAqSWXZtjcy5Xl2JyPrS6j6/+9E6+
nLc3K0diRaTgMFQaXIqJcaygbZ76LCVDgwWgWNE8SPABRmJ/l6YHQBlV7plpkLXteXNxfZvpzqhZ
nqXZxJGijX92pq64Gv2SRdOUT29eg+RWY5/ISuudgkbs2pYjw9pI890IxEM/M7CqsmINh9Hon0GY
7fjZP+KUx8WmCXBvLwubhTzRLhy/WFhSSjs1mHjgAy29+lmtsj8FRW6HpZUxjJw8fU+le9fbWbAX
RZ6dGyp6wEPLc2pUaegrTNGyVNeGZCo8W8PDgLypRTx8pGv4zl9nQxlwwicuj/88IpQa+zG0bS8+
dV47XjXrS2GJmRG+FNGaJ5xQwdlhw12uf/xhF/DyfJ8e3jrGnCe5mAFL1ppZ/qUjkmkr+pS59kyV
1KzuXrIM2KalH9dYvIiiV6EgtWQPE4mRDmeNtsrkubeaH5MTozQsUPjSeNwPk+1dx7pM9q0eaHsi
d9ws5bAX2p6fkDuipWUe1os7TgIpNTarfEuCcVzA4SqapyB19dVJLHyBZTPiEltADgj5y4dFdV15
T7yVpd2sb4tIMofl4DRAFWuMBWZ2VW11zRpq0lJrKwz6cdnT6l7COphOpt2Z0R/mJVthY6oEZVy2
AOgKquyXMoLXiU7qxUlSnF8t0Qqj7iBhlQBqhmQ4LlnwmLbK3mOeo7Z1SIlsFWPN2ZqxpE7EbzRs
8JO25L2e0j1wKlyinY1hBUPLcbo1nuIJrQKRpv6D4fUQdiYrzGiWhH7n32x7oNhsChxkzNUaqoIh
CODjLpIQPvIsbx6HoKYnhqI1L3o7kjmRkl6XqJNWezz02T0B05TfY1Jvy2nM7o1snA7c7Ldc9Ejq
bn9kSXdsB7s/+BJaweBN9EKxSfJkoippL0Xg9YcSFdMunVEIpNa1svPyW3xMOrWA1nT8SKPHciuH
okcO6lDHND8gWIE1DYpDsZbTxr/pYHLOEd6SQGji0dt1jGndJhNHO64Y4bZFcYqTId06XcOl9d5L
pFQJ6qcvQ8ZrsiDrSOLkx9pewZ6+oDgp6LLnoGYq6G5G0E1R3jWPpZ9698vi2A9j1aM8hg3RlaBa
e7e/1ph0wjFpf1mVqBhqzUFYZOhQWEOa68j2c98VdUgvMb+4vg42JVkRnOCL7uguPqWJF3Omy73Q
CAx4cjGgIQvP4pvHi40+EXN+MwhsCIl+UWN+doVRHBbB2CCr1gcrFtmhbRVDWsLjAKl1BlW+vQIo
HK/daNn0w8unNKNa7s1+wt2KOtp11kiOlJi9SRcNGhB9E20ywzb0tVwrely19kPDiouo9Bh8T00f
n/w2qYhrD3O0J42d94iyRnvLqZThlObbDEF2EthHL4Hk7lWO10S0HcsdmXHJgzcheMiG6apl+mQw
mT8mWbUhHUMfskk9KdNFOt/r95XU5v0qx3xvVeVXOud1GPjgIy2oh1eLBvZgzhjaJ4VnQzRV2GgY
D1Oruq3Z6PWu7uIntI7DuVvxfaDe4oQpLq0gsdkAVJDr9tN5HGIdP9zy9vLOvZ1xuu4LcNKfdYZ5
g9afq+owcZZ+yyKa7EbVfBoU5YPlvEl0TocUyoVK0gFZm/HKHeYcliJbAlu8r2a0AZURv3GOI0V7
9E4xzWB8lO2uz6x168fOsWUYudYKGA14wcNod9fOVOk9VJBrvuLTn3nqov7JztxdoZqwT/u7uHSt
M1cYV8u8ou6y4bKNnX8kYqQcbuGi0485qOh1sn/qPudyMPRMyym0GUJufRMJF/wHikMUfJ2jLziV
2ZE8TKAMemYMFokZBnNtHYIeeakRsBnExbiBP3bNazhmFqfpexeiBHziXZ9mp8r03u1VeGGmhjpq
xvLTCqgcjBhppmElD4Wus4sbUCVlSG81tBN90xbZT+magxgFutAYw26aGhRpXvVqQAKG/PCTcER1
NkAdz+wDqfb7g2Okh3yOMew5+RdQFWqLwxcqDyr3OVi+A11COFnOl5Ip1lTFG0v1ewT/t74DTvzW
hB0yTWAJ8tXYF9V4zlBs8XqdVWLg2LHNozmq16CzOSt92ENW7NpAfltkt1s4wAAdCrwdj3gqMMvZ
cOo8f8LW4UjWoHZxtiNizDRbwpEbHCJOoby16fs7Bd+K7li5dt25A6wLyhNcwWT/wvtg7KC+vDmZ
QR6sNQItjgHHIYGcEAan7cbIzU/MdietHbEF4epDqXXnKBptLj0QR3djjVKf/PWuNXN762KRRerH
7ewpqpqJGUxRP8yA9COOHmMLFQoYDsJMFQI0fmnjXJ6DavgBhThkZo5hVj1RnIHkXbPqygyTylhz
hm3KJkpS/5LnsXUtHHrKInMOZRnQKgla6H/t7cLPaNKcnpKS2QR4Rcn08AaP9lN4XOOASrmFVKDV
OoTm5GEId58kpOUpBmg6U+WXjCiLeZyj8sZuKn2AgsmERjfoYJWB53koXbwNncq/ewV6Gjk4byNB
mlCodsJLrDsINPHzqOGwNZ56BXTT1C5IsLSbzvEgfsqb0tIk2P6rH7PjjXvqmvodBzcmJN2g/SqD
g88ZIHSdYDmkk89IXA5DVHCDQzMtz8WUL/vemRza7TRSaOLLDf1LO7I7dJKzSOm2J25F/3haH9N+
0BHyMyv8419B9K2PshW0iOLKQKXGfMWvVcORy3/uA8Jp/OnDpfVnwRw6OJJkYJyEBqCJyV6HZ88b
aBKDnG5a82w2wdNcEMrpdjOWFDcrIwkaka4oFQ0NdKdVxXfJIUPYISyy6dPBvcM2yvlfY/FKH8/O
4ncHlcdxFOPLtsRUHxDKw+rpukOzUlQ36i7RAXQv+oPbsXFPjmmoaB6YuBh1EnlIFGhssL1Uzguo
ZNM3Oc8a/WemOtQczdWS8jhnpvUlpmF3QijNYr/UzcuYGOjBWv/sDLyy65BX9w5ElmrVTdQK3z+s
BcDsWCIx8smHnT0UVTDb/V06aihSaF91qeYvZuUV22StyeCrR0Q1tubGrK0BOa0ZQoO2Ctgger+E
aZHVSm99P1R3aS7s8x9/oKms92k7PWe2x7LQ+1eOvPKMx45u0crk9P97Vf5veP9eIKR1y/P8PztV
9mP+vfv+DykB//tv/WlR8bCoeJhAXNOxPd9BtfC/SP+u/x/g0Tja/onzF7f4iP+yqHim5Ug8KKBf
/nSv9P8J+xf/QTtI+oKEbAtMsvnfgv3/7k8BGXHzzdChDkyUEN5vSRU83JPbl4sXDQ4qyo3WvDzB
Cgo/R5f9p+XpH/Ig/hos8I/JJB65CT58Fg9xosccxfk9bLSnXZLPSe1G69yqH0Z786pkGq9eMTCh
S5ho7P9yK/4z2eCvH2j+q0/EpUZgghCBNH+PdwlQ4fsjhNnIM5cAKGoFUXk7GinmyNqTdTjSGHzL
EybiKUQXc6OTUSY3cLK5r4HoH3HTJ2cTs1tU1om4M+hMwkRciuZvEjPNW2rKfwWF/HlpuOG2g2VJ
eMKz+f9/fn9i6ExAg/k/cs8o1nmpPTQ/RnB1LeHufXfwLdo/nrrMwwodb56nBZdt17MO6iXYGNzO
p2Qci5daLQOxy/rvEm3/SCr+p6+FQgMpg5Q8ibwKf/1aXtCKJg9WNxrNxr4Oc1mo7Wyp9NOdh+w8
W0ZwknUBtrbI5xeY4H44J/Cr0sX23qw1qe7XJT2jfjqK1HhE4KJOeLaLc3wLDNpwhi8+DLtbmSDm
LdNYS6G/MYt9Rcn89DdPgsDT9U9X2PduWRsSMQT/+48/xc+g+2GtdW7FXXrpkDLuKNrNU2mm8Stk
cu/RRUPOUL0euydD9fNH7c4UtWVVM/Up2/K5nNOL6FU0AEkBzOlKSLDJd4PO+JbD1SER+b3qkmOm
sXcJvEq7sTYFZaiXXTkGV1vayQ8IRCmuq5fcdswvKLkPQ50djNUbgNkGc9QgZKNp2WLfEsRSxO0W
hQ8iFtc/dzrbAQh2gsep9d+I26bCvCH51Go9j517Xqf65PvwC/QKAbHaUzDc1FM7ZQZRZqOAGue7
bEy+1NkTjocSpzCqvxZcfY3Yp55RD2XivTe9BWs3e06w/kzmAtxRP6PxrhQgXm7aJpH6VcE5SQOX
koVyy7N/VHH5kfpjOOn0C5pt3KWkClh0IlRGr5BumzumgLf6flsKiTp0+XBnj3JXOqilzOKidfw0
GHwm7UKOHZjycD7RqrLKWV7lOOLnSPqMitocJdwDt9VXtl3eU9TK4my6FlrhImuA59RADv8uePm2
3P/+4HjIVWzpmdKUrvtbFkrjVX3h9OuNniireyWwsSosHRdk5ntZ0Qb0UIExB6r8JfLcvuijkQL+
00WUDYAWPdAST8ZHIObi4AFfjXKjoWvkIFoIjVg2DypV/WFCAPee6LqUu6Sp1g+4n+bz2MTqTAfS
eDdBF12EBlA42hQDHGRS2gN24p/94jYwHF3xdy/MbcX57dVnHbptfz75MCwA//i+4BBmwHx79WUb
rFenoI+9zS3DRsKvugdj5TDUmiYhApD8HjHldZcq0LQbORA0J1Pb/ks59d2nExvmj3//Lv+LRd2/
7SUW98IVvnvb0v6yVpYJIqvSmR0GWJazlZ36TFF3tAIgOkCYv1mZ/8VlAAVEzYrQyDfZuf7xw1Rq
Mc9aASKR1+u9J/jXIyI7ysP/w0/6y6f8tjhRzmVuLzsnAuaR/RIYgonfsL0NzyUuDpugtd2//0Dz
tq//dnuxucrgVkP40v6nXGiM/vjoWyeqKdXPi19A9eHkg51h1c6rr2ywe/PsY3ikA/Quhagf4D50
4X//awQc4gMKI8ex+cffLq8xO02bOszME5gN8eK+Ws6A58kNiNYIAImMyZiEpTtOG6uaX4ph+rtv
cMv6+uuFcHyTWsohQZZ+q/C937LACJgz/bXMUbfrm4AxpR98bYc03bKd+lRB8xoG49hD55rkIznW
jMQ1iTu7YPTrv8sL/r0Y46jk2DYFAOZj1i75W7aahvbWji6PWJqUReQOdLTrhkkFhwK5/fdX/veX
iDLDve3qLI9uYDr+by9Rir+fgawRoExwk9MA+uiIqni+yj4eD1yl4O+us+3/XuO4wmFFoe5jFUU4
/fuVnvHkolyeY07H7frQJzYDqHiZ341M6X5TZnESMaBujyylOKy8bjwnw9CFeIBBiqy4kqgtykgg
ed8kWTcfhqITaDKJeZqCQp9NAJ8EKwWMUlk+IHBVq5iiwkVWvhpl9hOAV/2W9pW/rS1jiAiEsGmi
BuvrOhHMJAwTDTAu84p2u6Xb64zk/YMrlGKn6ppf1SDtr7HdAvLPnF/DJNafgeHM0Wzh4C21S0fT
YBBIl1fZFAcJT01HczgfMlhqpVPhkJPlnXbs+mRLXHrm4sYjE5eWb5LbGi84HipIbj0ojMK/VhWw
ysykjQWw2C5wNebBcdAt6m0E4fAfimT1XlSfFgDMChiEmziHmUHrN89PorzpYaS7fHrZGjFoipYA
EjTpQ6EA2UbaEYXoa2apYjfb63oRTqp2/UgrM7Za85VcLvmIzFU46BTk+BPFPRJmHzJE2gvrQsEw
7sjaoQFWMGbZZDDmwkA5/l3uw8w1dek8IBKpPmoaSPdL30PjbERRcB6PIb2WDtkAU2+devoj77D9
yrfa6hdnN5MJ9kS01vSAVHpkzJuI1NmSoAzutZvESzb006OM1/GlsZiegKKov6x6UYdGGcUdyJLk
oJfOeMLJlN2hNk23ubBEaAI/ZF7uNnexNka0BYug9+Sb343Y7I7oWsZrqS2GJyYOZqNZ6ZaNTPHh
QfcI3XEYJ6sev5Keh3lmLeLTlHsFRVWhfnYjVFsrGOJPt7Pb19JXQEineWtag/E2unN71Uhxng0l
p6+dbIefyzreAFK11QZY8m1si3YyGxtD+CKaTe9XPcfGOU46ZxfDANrMQ59+XRwCvjc2j+01jV10
KGu5kIQ6lVET19YNLZSDzenjsAs69yDwbh+9XiFKhzO5tYN0+Rq0Up+bkea950odCTOddyPHDcY0
fn3ETspy4/T5Hv31tC2WmPiYXGhgRaA3dpaRpEjcmOJNy2TsCun7IM+aIlpjgyXSXJzrgKBkm4F0
u4mci33dSH3fKTu5gYSgfcxAK89w+ItXTsc1WhvHjAJzSHfAjyGdjEZ7pxbafYFDEJD9xwdbVfNG
0Nj00Nr+sF0J+N05dr9iVoPp6Qdr/5Im4DjddM0eMh2Xj7ZXlTvA9cvFSoZ3LCXrE7bd9KjkkjAy
Knwy2UoGD/gkQYgs1k8551TERIiFQ4b1ahH9cGchSkAmxpVxdypxUcPq+UZb7h302x240V1Z26S0
0sO5k2Ixadxm1kehjPhxhXvcbUrazkBYTJz7ftHe5HaJ2qVEC23BBuehtlt0Vmnh0ieyyFvOmuCu
Bz99RfuLE7QbZX+fmvDHkSd1g/NlagwQBXB9rQPRX/VdMgbMxCyYl0AgtLUdCxcLK0dahvMtXjEx
jc4HBmneHzNrdza5phfCJq1Idfb3ts7FVxyK4z3xv90ROob3FTN+dzDhOr2i/01w9rHEbQxznjAM
GdkZgsCwCxZf71O3Sb/j30J7WypIoq2OyWwYxD4rhE3zTdHixNFQnjUgiW3RFeLaw1cmOMxY+y/+
gFLANW7JNZbyMYUk8slNCuajXbmeV6NKvotFVdSVcDqzxmnfsUwpqDKl+TQt7AIG7dqoSIH+2DgH
vmEs1zyhHdmjdVM997oJjlWJ3q9HqsdABaRmPdTJuzN0013Jo/3VgPeHz1xwjjMnSz1UiZwvC9mY
ERsKBzaTQ10Xl+XVbzHp++bCQj9puIAKXpMAD8vAC8UzdQKHoDk+T6YPxB8/GefChtKwVrTkIZgS
7z6XWXsTENo/Heyzl8LuVNSTDXHR5kqSVIa2MZpHYX3x0q4OERB2B2Pxkw1kIbmvKoGzY1KqPnm9
AJRhwCFajiv2IoF+pqi/Ql/AnSpK/cHN0vAXDFw+oZB2gzNk0sfaF284bK2ItKrpzWAmsZXSlddF
Jp4TybKDxkdzI2rHtCDZJPM+J3mDcFnVcEuRaxhU+N6+LXPFXljk4kUByb0b0AS+cE5wEaW6XbNn
ikdom9dP3Z0tg/jV6zzzqSNx7mKqxjvh8o+vy7L0H72TwWNneJN+mWudPBjCdn7JRQQ//SwlenAx
mNxVGP7N2GfG59Zo3BPH1Tfji/7aLnL9Lpe4fvRFjX0NFc58XRjHHk1jwQLaOlO0cLcu5bxAH8rJ
JDnT4p/2dm0Pn2Rd4/InAOhgG2u5tTwt49AEwnVNhrLb1WL03zm6xNe4soEJ2BYufd4l1NuzYZPO
1kME61rEV2srUd7VaMn4zY1nMC1U3ddcZvXr5C89lj+lYGkox+DeMuR0nudxkJCxMkyvTPR3oqLJ
3axxB2MgNpyvdk1Gph5QpzIdK05zldhfepEB4OqSYO9Ug0dUj1/xoYHOZcQ6QBBI2Rr6filosIWa
ifuJ85i18yxoXcOUzMfByjA+ztWUHxNvGHeudBA3CcvDA8IkUOUbizPGjcK27DJnbtnBmH8iyC/h
6tdG+7QsRfXTrjq1r40x/Rzcanz1YiOGn5uC3Ifo6xcDmQLpfFBBLD875Ui1L3pjuXjI/7c5irDr
gBHkGaPRygAj605lntIkSZHdgdG2x4mv4vvMGkmHrLY3mOgDn1X7GzpfxdMC4/DmesUTW8F//FUg
Z/luC1lv2fbUrmYkcshwk8PUK9qcA7K1hAqTwcHuZ26SEwd4u7J1fjWpmEHRcA/rzjc84oLi4qlQ
ZfetEVZzLyyb3zEM80OF6DEikjnvdi5U4o9FkDO7GRlHfJo915BcH+ubthsTj1CweMHWqdB1bAqv
Dp4SK0V6pgmEh9k96Z3bra0ObWnrY5CVw47kRTbEzGaIHcw4sTfG4hE0ZGaV/V6bsnstkVeepXLg
TVNkEKZA5ZswLVpmzARZ/DlYRfOtjYv2QcetvafKAPG3jJ3ChSVgADkO5ANBvPAXsguGT2WWah8Y
ZCFJarunvPL97yuyuz0znfTZtuQSzYnofpXIB0Pcvt5D2xfVJ8cs624sLIt1U8Qb/ivJz3ExjG9V
otLnca5ahw3TBK/BBHPb5Ebw4ulh+NIYnZAs6ktLfhdpOaUBfjqd5uVlFmuWk+Jj22B/BYsBXAlU
YTUutzotDmni60vJ9PXOhDD5qILGwLQCkOgNMIp7TWev/9qUpnizx8X/iUwSDqE3odslgcsvw3ay
DfLr1vrYTrmNFn9Ms/upT6bXwqZrshhrderXXjxgaEsfVtG1j6Zmp+jdFRo6a2Jwpp0pPhs/AJ6r
8zp7lDxZj6nh2UAipnmd4FNazHc2iP9riCEGr8i27/H0t7ktzEiK0cs3AIxEEFK95S+j6SD+pb49
1mtn8mOqiuLVbOV0z80O3maLNBstEnFbUVcrP/taWJgm19sSGvser4NM/euMaPCbSBMIxbONyTBK
zSGfIfrbBCwjxF/wIsnqbXGHdcSGU6kwRWr2s6yquI5Kt0Z26LccdUPUsNRxvmwIv/Bh6oBMTdMB
cItMRWjodWzPEwnSyE+IBXmiNRAvYJ/AU9JoMIK10ydsI66F9dr0sDuuxW3ej3HKuCd4ePDPBOss
yYW/V7xmRgY6oprU4G+02+ZqSwqWpUL6BAnvc2sehnaGmdRqTeFVqiWdI+jJZsTENa5CZO1e8UBr
IYYfkzkuI4jEC1vXm17iuK/uGNuvJDwspEqV8B9mQ5AC03oBs+8BI3rNySuBk4RYslNx9zRxpy7x
XJMU4q0etGcxT/JSeZV+s2q7/0wDB9Q8sh78E3hLrynnVEI0zWQERQA0ZRPgs6iRdVV+d+f4CQPp
Yl2oCIVSp8mZxKXziHA6sJMi+GljRSZKZqf3UyAZyAoUWRsQ2P6PPO+wT1usTW/KtaoM6mKNskFN
CVFjNvO/lBMiqFSALixPwUvfBtxM0rVfEPTCeprKLBIuDOtlQOcSAiNyvhu5hbbfUpGce4h/GOEj
SpRgJ0z11Ws1OR/2sOxnZ2KgmQVBei+DKfi1jOi+Cs6wp9Ef0DA4BbPCJikdJJHdUh7WWrPtVy2p
eytOSNrFWl8QHqsXT7nTYchjXAoAOil/2dY+69IGnWginkK698O1UMP0PtSTeVbDQaVZcVizzHsQ
Ba0sNh3Rkyw3ltlTNXVsnZR9AJztTk9VNAaaxXKZNPlZXvtDxHL+LsCXHcpWT4zphwXbzVxtCSRJ
TtYKeiCgRbsrRYzYj+AmDr5re/GDJrhYhPn8ajF+JRvXMvFMyhFqNlrXXV2JgEA8CvefQ9mo09pb
FXNfVf2g0x7fwhSRtY9xpowfZZ6xyNsMNYInQaiCPmsusdy4zJVYAxyBN9QOOGm3i8bAocbQT+Pq
zb85CAo5k7NlE6QYKKvmQOUO9ZM/miaAEn4i+ZcqyYkkHCZiuowBmlfZgp+KRpV8enaeYoI2ywfR
epIwaIvlqyPWyTczXqOS+CN/Xu/hnn9MgXMYXdsPBepn4swU+bqEs47oDaEFJVXAQakGDANTgDoC
I2KSDAExPE4b2gahrIjN12+SMKwNB8guYisz9vAJpq2xYNUaSO+h38fWzfM+FvKubvLqs+p8vYsH
mAU889aXYTFwx93Eca4E5Sy9eNjHNG+2CdkQDbv6CunHKlG/k0MPUjae2jEk2IbMHyupYEdz27dr
0xpfpM+evm1jnxiTDGtH50u5qQLsxANms/u6Mptdz6K76YB+vUH1cVAyOEyFIljm5C+7XoqVN8/Z
kfATbgJyHfaziW57ZFoQLmKhYeIZt/NC1b8wt4CRHWTt+2S6+blfhHdOeNiiIViZaCBbuFHLSFFL
8N0ZBvksPqHKcL6WYM+xGVFiSVyAKK31bpax9dkNokFZPeonw0i8Vwamqt92sR7XjfJL++gnQpEN
xI89BJNpfmjL8UMzc823rk78ezTGywuMvOFbrpCX4kZvoLsgSsYwXil+TXbj1XDmidMwYF6wreJq
eLlRzkGHJrkZIyPT64GxH/cAhxV5Vl02T3dj7VnnMo1jomY42WIiXCxeisCZjceM0KK7Vqn4VGaF
fhZFkzwg+PVOZse3o0yxUGIZvD8vtxHLpskqtWvViug0GXIbK2dnMiMqVnFJklQ8NdR+IECkf1IY
3p77Bh/lpuE3YURqHrzOxidLpBQPvQxG9NqxtH7Us2v9wvWcPLu6IiVr6Nwdg5EffuLo81zb435i
eHMRawByzPGWB6Jlmn1QdWKXp8OnYZhusqEnvp51jjTOSmH7C5IIo1o06UNfKfe2keYTdJjV/rU6
lo4wc05HuwnYo/wRtyXRdv5AdrAESD066XVc1+HVzYL88X9SdybNjSPZlv4rz3rdKAMcoy/eokGK
FDVQosSQGNrAghlBzPOMX9+fM8u6M5TZEdbPetOrsqqslCDS4X793nO+k41l9d6ImesSIRFqjlB6
s8aVcdbvOsI2tiZAhV0lEa/3YZs+8rwhyzfUD4nWzCsLufNTl2N9HgCpbbiLOrD1EokvsLOd42QQ
PIw9njkaTKivOTbhC8vD48aeSEqFuHZAt2MIfrVhVvr6RNd2M3rksK24rrZIkGVR7QJALpuxJ+sw
ru34NuRqsbGWud7HzF0+ULeYD3GJPRYhUToQ02ifS46b15wm8pkmQYzOvRkgi3ybHWK4vmSzFI/e
wiSlXC2gV4BEFsCj/RqEr7hNinx84/ImUYJH2CR7FzMm4AyS3uo/Qow641dX0Dbde0FMUhCVUQvu
HeTL7EHZUDsmO5UVkou6mWqr+R6zI30dmW49gnNFDe8yWWws2YMZQY0K+X4iI87CbN+v29aMDLIM
HfOrVuoO4W+lssMwc1lX3Czf+sJif7U0e8L71kVHSFDuozu3xckOx/DcWKKn4ihJZ7YmzVz3aW4R
6ULPlXWkg1i2a9H5rbD7XY+layNrA52ZNbT6DWpQpyQ8nG45GtBlIcx0IJ+6jHDUJsBq7FXYV6DY
YrN+7rqwfQqKMr/PAjd4K/qZESuth6Lk+CrHtR328TMm1e4jNpIWp4NDfAkwS8Pwy7K1NkIOyalP
NB1zF7ZJUkwrktP7NoITQhxCPUoQQiONk5jGNDji6UciyLCSbE90CqBJzO30GJc2mjvNouUAgUF8
mRLbBEqetPq50jmOCQ+BxGzQf9jkpDKSvEu2j4+ZLr0v+7Fy7tlOMq5WaqvM2zB4Mueo/SM28vGe
m2ewj4cQzvHUzIXlx/iFl4OmTaXtT5NFT7etCRjZOf2ovcxMSAk4stH6+fE4g4fRtMrcVSlhkDee
HfQ3WHgDeoFhgSO6KApI5S6lw2FZluzOQk+1sxNRk1zHcgVtoElKh85LcYGOwQRLiYq2njkrqRvI
uONy/EVMTttsk0gsOSQ9s/qI2VtWCOLSgwyl+sZIyJzWmIi5+1o5uTRpYKX3i4dRdS0i1riXApbw
C7T1KzEnyWl0c/o55Kse7SgANFR09Qt3Jm6ZA/b8lUNcEqyrQob6tnatYlgLo7Q3s0aoOXNnjvAU
dT32DWuAutRnJULBrAxJkeLGue6DMU9W3LHJT8HXQTk0etYpIj519jk2gUGSihY8QTnlLfPy6R4M
kSTbScQvTBSWbdHEpL8tEyy2fBJPvTEjWezM9ka3hfFsV6J50xEX3mBHtcFOQbw2kBv5ZRSACEtp
VvKmFyszd+Tr0CV0r7j/c6fS5U1eytl301qpImEdzWXDPT2tA+M9TyN2+L52cRWa8AyqnB1qKLRH
imvtzYMVuk67fOL1RYq9HV3HMm9w+yTZuokj+3Uh3RyhKWTZoYsxFsaVdT/T5N32Dl72xOpsqqxS
3E2d0WO0jGKoqVo2HwlILPpVqQM33Y4FcgAf9Ljd+Qt202w/qaZt3WvWiz143P0A9mtrGsv46HGD
iQfNy6gbxrL2vmWw/iO/163sG6hROsElpDl93dW1Nj/KhckDRoSxJZMk0muO3DCbfWTO7TOMQpbz
mHvRziDq64uL6nFGvEAzcF1K1KXYmFz3GW6UfCgGI7i1qG9+jHOH6lu42ks2Vo2GWdewT30Dsj7H
yvtqVa6OyXjU3i0koYgoRbPWF0e7o3Bx752ipEqCbgrZe8T7MAPPftFcu3kny6vZWCQZ0+FaDETm
ukb6t9MbrxKux7oK9BQwwDK/1gXQn0RmFczYgaARU2LH8lzSCedpxP7cUQ0HXTbedcRz35N1NKzx
jjo3VhJoK2ZM8EFja7jXgKCTjNPw5mtxq90QKznsp0HMO2AIGukeIcEKad7cYj+RT2GzfG8Yt5FP
Ca34KbLAUvpTrXJn8BwTMtu4vF4imt+dxWq+FotmXCDovC6tPr4Ubkuln0wCs4YLvbzyCwLSX0Z3
EN09e4f+HA4hrG4tcOAXE0lV3XcAAFkKS2y/N0jbzvposgCnWbpPnLroUOwIrbRHEXqvs/0QvGtb
t4R9cWdv5tjepmjh3odGGlvhEo4liuBrVoJ5IRG9HZvqHjxkgwY8mRzf7OtBBVlOw27uQ/doTunw
ghAanhkUplNaOu2zHTpUWjAY3XqdlfpUrczUEvSKW/Ilwih/JrYZ5F9dY/AZgnZTj+h6GvIZNkzV
q7uxxVw49TpJnk2knI1DPeAjw0J1hwDZvievXHsmeXIumIYt7UaDcfZWIlHvfQsv54oXeF43dkcw
dRr0B3JJxb0lDTavPGw3rU7KliND59zJlLTtJlLdpiRWtB59LEzmTRio5ridt/PQzVu62vlGDY13
1aBHT0XjokF31WaRNSk3Oswr3zBZFlgseuvrNObTQafXuLYaiTgHA7B7sNPYuuAOlu+ulPGPatQ1
sIP17Ny6hlfBHAA/PBuOqy5ICumCuc4yOvEwyEQ72nnobbUBRRS7cgLwgwQvAqbz9t0uFg4PwrYQ
fiOq/e9LqXv0JYrgRvYy/pBmIfbUoxTILpalbnKcj+u0/P81rP3/Iwy7Kw3ARozo/8/S1v9RfP+W
fyv+41vx/T/28R/l+VvzH7s247+2f2Wy/6+f9KfcVZr/wjjNu0f3BMmULlHUjD/a7j//mxT/QrfI
7B89DQIA1/vfclfD/JeSBEBrtyzLZfqEHOHfclfnX64NMYg7nGELoFOO8X9FZP+ke/AcHY0rT2bw
ZDpu4E9yj7ataXTFEzjhTHvDK3Kb2Pm5qDyspK5LhDMdZh/KOfqDgbrZUW2WJ9sx7gR31zJ4SwSo
OxLwVr2TCq5M/WqOSdAY7MOiUS13VkqGkRHferNAYRDd4yqO/L98Cc9/SlN+ErV+EqSpP8Ez0eva
aIOltOWnP8EcAls3CPdF4YAE3dLkzu2ic+rYhzACqeREiOtU7LqDsxH25ADTyk9pz/3uOfgi/6qc
+fdzMOGhN2y60v6k3REpXA96lc0WT9ar2Uy3JvXJqjIwFWgJfF+IDHUlViX8ylVrYwSS9JBrmC+Z
ZT7Luv2NhuqTeOb6OI5nIovGQIIsTP4sJcISKhpSc2oeJ5wJpnaPfWTv47p4+PXnL9UP+oti6N+/
yOHXWOxiwvz0dzvIGDou/QRXx+nZqL/Wdq7jHxl1fKTOTrIjSmHvxKBuqQEM4BzImOReu8rc+HuV
e3dzPazZwlbRYD4bZPLQqyQxs2Xd2YdI0XOIAQDoeFrILemWvdNl4K7skwfzVysQBuVMy24saH6x
dD4G4XHFnlkJOnQJa8JJ3iYIU+LkMpRxuzO8F6gZiW+mGLgbne/CCrQWw4K2J+6Zxm3Wn2BgGysE
f7RXrYNJG41bD3t/EZ+7sVv3iMRvRrvboRP+EiXJKx4O1Q4gf1DXlk0DrFMttyjgTxhwYcMek7l2
RKjsrYWks0OXHZ9YQSdVHMJC83yLzZrbDl+TQF25zq2HlibtAL19GenqDzlLqE0x63D5AmKOM84j
I7nQ8NC36aVlkJoSr7Puq1O2hEcNYQGvARFeCzzgPrlIjfGSQ6puF/9GevhZp813zzaAHkM3HAuH
/mfZFJRzqOxxXW1rkPxlt2kr9gu8zQQEenzIABL8GCpxIASfcxRKP5q52JkaFmk3OP56IV4lyz8v
RMtGkOqiZhbXHfXnFZ9DB6+gfSZb4qg3WUDmgiF4A01XfxMmhaU3are1bB5NXPkod1tV8Zu7oMdv
Tt6x7neeE960va5xWWrvuY0i7l5msba6bDeguPCjVvuRRbAOI+dMlN3RdtlfTEOkawnJOMwgWtbj
vDUdvsNCRYV58gPFJM6i3hY3i2WjwLAZS+oW8THp774M8+8vIqYKz5UeLzw2Bv3TG6/3EiYmWuYt
PQFuckkDNoY9PM8o1pze9MMopSAb5EuQjwDi4T6ELSFIjb2tHSJeXTu5VU1SO3nNXcZKoPLwvPEt
VhMimjrdMZtNw7s+UwkaubO77vTA4DalTc46L5zNlAeKpDzO6Ysn8jNWoyOxUUAJzb1ruceUAtRw
gt/sP8Yn6SZr0HKQ5TpI6IS0Lal0dn/RvzLqRcIx8GeP+J0JyeFJPLQN67ZqNqIRjd84FUdRgCQk
4j0jb0j85hH+vvPzBJaQGDZoSdmfRbG9yIOxl+QCBkMLwpZeFizHrl3/en0r0eun5e2w2UiPfqs0
2dN//juLrMp5cTBCIsUr16Yon+Y3sJXYVLYDV5otmqzfvd5oW//hlyJHFQJ9ooXG+NOaKvOGkXky
ZNtSZJe6zhiRErU49g7qdJopVkpbMyiXP5pw2DoKHxkWJnPIEVFiIQEXjC1XGRahFofnWnNRlRLH
1LLnked9ZKZ/kXq/j1EYAWJTQSiJ37psxyHpZJP2zS56uL1cZ4hKs7aRBqw+72yNoW53mo1mU0Z2
sWpCwmrrnhfLy15Lg/b9dVs3C+hcKG42CD/3qFgvy7gc7ZlHjMceJWsdH+bpkVY73fx0K1CeROr9
4LZ55lZDbJ7EjWtY+U2aPOnZR5kGK30KypVtYC4v5+ZESMx+TOuXkjGB0npBnWQ/9IV91Lz4orv8
JsAjl+upOEcYt7XqhGxw7XiwweZFm3yxeJ7PZOQAf0sDSSqfGTls8txG5fgSQkZdF1eXqyQVtojz
W33JP4Ro36aOM05Uo7rAJud8ic82EkVnYOUbkhOC4VRqx+dcJwKmRBM6M0UxXsbgLTD5bIvkJcDF
4mOloLsqi9uo0W+ChH85q/78TgiTurlKSsCmDRQNrbAOfdkywfGID8UWxeCYl0y97gHzJ78ayoeh
ys7XJ7AWyFkKANp8dCN3F7NcWy1/Pmz7oyoIrnuS1qUPqO0PUeV967xkI9uyIjO1PWkGsfSPHHQn
o2hRNTIZWRkvjh2Me4Isd2kc371XE5+1pTXc9su0IXyVpE6LNdBG1Xvt9HTeMI+ujKbYYYFelaH7
0b8UTK79RqgIsZGPS/fI2h4LxPy1AOhZEOh2azh0AxkZUz4QnbUjosH0oXCxgYZHaEXr0dYPTew9
ciHLfC6D56QNjpzNZ/UNu1lyAT6zcyobM8gW8zAalZyPM+eTQrdLHzP9EUQhOAMd0L+ZPZSVvcNj
z9njcbTYE4THmArA4lyoAXeVREKI9jvDvq00qIEAk27ywLhVqwjt08UKGrnyBr7POn0304IRLeiP
0DRHwCucuA3NN9Zx7I8CkBGrwbRYkHbtxKso1NZLq6FXjS6py19pxhluClzUIcJcr3pD702ysHob
YpQe/iD0zDeJ+2B2f1fvw6B616BEoGEx6bqZfLCu0yQ+M5nLYv2QbnNLTb4N3OLck913/UbHvPyR
a29tD6C8kE8kC3prOfEzsgKmT0cGQZkvFMu6t1ObTA5qnwpBMqilHMzTC/ATIn+QMqxDkEp+a8DA
LrNTTCQww1KxAhHPhmMGT0J393O3fLVhAxk1BUdMvoMNAH3VaOmOluXGTsEJBxVfswcRqp1Y1iRO
0191LT9Vu8c8pBckPsfGnbbLVDOLcMNLPtmH6/fdoXpD9OaCqNHSG3daDjowEDpFTxliIWSmmymZ
w9UUhJdS8rMxrJFAyUY3V/zYCG5x1OzJWEIJqUrgJT/DKkv8vCBcCrQzdKDA76WB71ryPzsJ7mck
tge9s0+tIPIzic5u0Z1oGrVrxF9Hp7NJnyqxzdgx+mT3OAvvOAXmoQ0KKnBRAsc0n8JULespuVTl
90VnSE0ZvzfUFrVYzF1DFh46ifV1T5lHXryZ4nwVENnHrCB6XcLvXsCLSWrTAaqB5DqhluScnTG8
73F5EV0bn42OPa0iN1DnG2tU5RAUE/Q+ubYbLNA6gXVG7mzVA5JbODNXi/i/EGp33Tfsxn6opNIw
O2+kfx21bLzJTSgmXdOu4YlwhiRsEuxegkwKSvP5y/WlhkHFhZNOvF/mrOUkGF6NuHoDLY4RWGeL
S1tWTPY9n1Mszjp/+oKCmE6MdoP4PgZoA9hbB/WWkYSqVRwFamNFAnGHimeB19S/QsxlYlFSXAT8
7YlDhzNo38JMED8zgAOJzM0yjI5PxxdyBWMYfxyM+16OCsoYvU7x9L2uJrlpieZopLYOhQTbV8nX
0ONLE0FPd1B/Uguk89jZIRXv1FYMcpSV3n3Ngi82I8iVrnFcMGw6lCqbZSDoRl9Y4QKA3Zy+4a16
zDmkJ2HfMjb4UCfuEBytGKFpNR8Wjhm2DLJG1dLPdfvQTyuyL76YjvxmFM5WrY5+tA5wAPdBnbAs
eT0b+w/NGt4gBULKYzzH4RGihwaJ4ncZHXnHYYUcG6OjOEZBYc/inpZFy/HG7QrUjG8k4w/dMg9q
B4r1GrY4tXeK8mhl15OOQAZIv21g7liqky2wdqoaLkP1gHp5dX1KN70ImG0rB9RV3VQczBlLXzjJ
ZSQQKnBN+KZauq4rp1vn3IfIyUQkBXvgqZwe9TTcTbYNkGYS6yrvvtM/e6heosp47mN59BKWFQa7
YxEBw7G1LZYY9gW9VxmsfOXR1uaRTXiqdZddjDm8JEV7Unt10eWrypRH2vgbdDzMa8xDlegEGPVE
JDl7jKxIku0RlVzyNGqQ3eL+hMcSncIp7p09Bqe9qmKu5WrK6SIKENkBx0EzcXu67ruttu8D8WUm
ihkBE7tBQv/ehnODjuSx0g0yvdh7rRn+r86ZZWpoDKIzzd395PKDUtM+zA1wEaBAagtT12m1EbmO
OFyPLFWXTR2NiC7YkU5LSjTlV23OFy0BLsoyaHWw1kahKpWy5lasQfktOGvZqUsyVLx4+NEFX65n
t8OHaDfJpWuzs1SBpzJ3D0a7k3L83ui87Nez17NogNiRdyxn5pUlGsJcjjSH2AlnASCSS9sjrhkC
XpkwgcJlKVgMjDVWuZUpNfvSrxg2H0Ji3UiM9iYcCssTU7ahck+5CaPJcPEnM0QS8VPx5309YR42
3zaiew08PF1L+ZBG7SmW/K22On4ddXVhrCW66guKg0sv65OxyGM+38S4NdaxE2aK8cDzrhybEyMn
PcZ8TR19jxThAVvMZQjLDwCpODLD2qVeJF+doAqCv33KuqgnZAopoJ/p1psLSAixEw8+tI9Tt8A/
1fliO0x8HD7giPPgjuxDGhvxYuBTPV7LrlLqXGc065DjOqFK/hGgd8ekCIZS/dvXcvD66zKHBdEW
GeeweTCa4EZMdX3Tjv2tGfCJpSg0VxbbJWC712lhq4kqwbHmUWx7XJSqm4GEEaZFvO2NjPk+Kt5l
RLTV6lofLjMMTQ8nHLMU9mRegzZpTjFGIz+NCtCUPEzd7Lsq/+NagtehOtN5czqH08RMmHkbwEpm
fp4Y+XTKFvp26wJHZIn1EzM8e2DXrsHtwfKMYd6skiGYubiy89g9fh1kPcHc3jmq3hDM4FdJhZgA
UwaK+8L62rNG1O6d2sfUi05RxEXDzo0OAZnzA0H0Lo141k69liRdPIgofIpdSo0ZTkcU2mczYvdB
LnO+vn+842dDZj64ry/F4BxVv6a07b3Q8z3+b9jmtenPnJ9jSO3rVF+8iZQdyacZOM5XAe4St0Rz
ak3zBojRVxdzCl/ygR49QX8abD0r+W5OyQIyrfkw6BmhiLQOCZ6fdbFxhyVEp4F+TaiDvQYN7Hjh
PmtfOx0dC2EDX1D77C3bJRiqjm5DgTuwG43H3urStY7HAaX798HI89Xgwh9jLtvfmFX4BWEnS9DO
HZB70QSjJpN4+7RD2o/AuMYfk+FW3I46GMvoY1UupluwUWcGG2HNgY3QLVhpiQtq1utONuB1TnS9
vtW0YVcW5RYxo/VARqJ7o3UEIpeGvUoPk7XJ+5kH9OJ2m3kxmUIWt6Z4ii9OEWx76GORXUc3hH2u
o36Su7D3kMSh8QGbxebehbWPE4/SqF/IK5+pdJEieiWDw1j0q7DqXk3Uv37L2vP7zgMcbuIQLoN+
O6bGe2xE+UqHYK8KBa4vpUp8dEF6JRKxIMkhj6a5gDjPoI2m1td2Yn0Y0QN47R/s50DeWUGj1m8z
nTKhBszGUngdqri7qWoiHgpjhhwFUEGkxLDTMlrFcXXKm+i+EQya9Gx40VG7JCZEFrXXpVCq/JBS
dyHcru2P5mhuXJvkxCBU3Bn1AwhDOKecERgQBtYHOjs671TsARwVQFk+dI2eqI+YiAJInkWPPbQJ
CK9kz5Olw1WV+0eee7uos/RV6VYppsk4XTuoLddDNu8iVbT2tdyINNxDj4e+og3tiuQDDUUcOZVF
AkpqKYiiXuTz1GrmanYfB6lfugG5kt4z5q5qFPzgiDCiRwAcreU0iObHUE5PXaHvcJEx7KeJya0i
RK3at+TU0K+Asxr5wrV2HRstoDyXEDpkJJGjK5t8juci6k8DCiMf9q5E4nNXGU2yihMrICgwIZW9
k8HaMniCaCl6H7gv43Xmhk52HMz0aLRPsUEO9CgMuQnhDCEiW2EDOllV8QzWglt5eYdUbcEdTRAi
ncQ/Kne8ScL5DwdTip80zLMZYTIz4InCSftaIv9CoJat+jh5rMPpTnSMFDqPm6+sSDtzjPw2SSw0
TvQc1nn5URk63IG02rizdsy7cZfY6cbklgiC6zDXziGVxqGyKZD1ebkZQqg+uvOsjQT1VMi6hBev
+YQ38DtikP/DvRjf0TUf2eYeCTa5d3r5IR5meOlyMPfwf0BK9G/Xikjt3FjRVkkuniqHU6MrEjS/
IZoPoE6h9tQAGqYli0C8174Zmsj8pco+kk61jDuapb0p8SAdmyZ4mMoMfpr+gNr4R/TORe0oMgKj
KeT0pOciRhswFO23xCVedWxQP0ywTGUWsn7qnedyQUBAEIAi8/VlgTtLL6Sn2uc9RiAesEtHFMO8
uiGU5yhf23FNv1HTHjVbBzFruRd8fN9a3XixE+9jzKjkLdvK16HJdDftn2JWeB+SRdNZE0nxQ7cv
GM9XshGE20tjRTQRC6yGmcgw4awZnPlWcDQaC4pJbt5KVZ2ialOdKO4HSHYh4D1KNZy4frMaLYzZ
YRfkhF1jl9AZaLNjdXrCMCXl/WDv782Ol4nDPJRWttLYopjb+S7o1Ztep/9LBAUfAg1jNXlRHfko
3Rtx+xXcJSdg8iNdXHS3CR9FgLltFbsfqivsqYIkjdzjdYJgy4qsAG5aUs9P6j9R/h+DXnz7Kpzw
XFAFmgPdFcPGgKFzORQM0K33bOAqJEK+ESP4YYzwK5zhlHg8jiLbN1ym02I4RB69tGjQfkQFzkTo
GwtlovqkkHwe2nJywTKQAdI6Bh1fdeMzy/4dzENvROdIbIcyOmbdtKcOuww0R6Jh2ddLtul0TntN
UgCH4xKttI1h8IR2L7cFnhYaaFxAaDafPYNqkLEeWcEjOrHwXkd4RFQC/+J1aGd8k31DcPKM85SS
2gupV0PtK1eQu4HeHNOMwnCOY8Oar3HZ+Qn5JwByx24yV2YJobWloVOlw2OLHVl9bJ3m3GrpXSd5
PnxW3p+VjjeG8wqi5uP19C/K0fYZU25bVZMFOBX5dk34eh9RL+7yr6Fjrqs5f4gMyHVFHZFCoh44
n+1dIpxnkY2bxiSgJxs5owfKR1VfYFOk5QdODJXQwfaQb4FKOY96sDBvPWg10Gqn4q9rS3mMG2ff
9/xNranKMK+4NZvoCE4j5UCN+d3lAtWPf9RrX3QapmvWXou+N7lHOLNDXfzStaYKQxm4pqfCXCFM
a/g/e+XGSLNvTdu/aDZ17ZwDttaN6jWAD6rzmdI0R/hSD8MmJE8LX/mwGufoXE/Ns0dmyC6Fn4dE
v34Raq4Zp+2JPuFp9ign7Pnr5Db3tcPVBVftHigIF5Psy9wn60LjThYEY3pHSgAAva+2y/vhqO4G
CAPaXwMWHAfR5IzbCJ41xwkZPAjC2JLisMQV0pSNekl3YnG+k9mgrbLQ2AZ63+6AFq1oD+Cbii5h
18J+I9uwLWzo+wFtYMO8+fNFKLLDkLYv6lpbDPL7rJFZhcb6tqI3GFgMqUKuZHgwPZ/a5Muk5jPq
OnydpL3HCNbpok1EYsfjuwBLtFWtS5nRnrIi7HQT/S87XYc5d+ruJay+kTaLY1pN4Mir2Vpe+gAu
/Qh0Yp1M5aMJKihQLfBQjceuW1CEnsMt2LKH5jQjRfNBXR4Ls3von+0hexfqu8BBTT8uM456UbRI
vgY2Nm1HdYNSi0NociO5cSmWYw0Y8rVmHwpATZVjfIkIcmzT7IcROQ/Smr11QxIkMCOucU6O2j2e
73Ep9X7GL+K8DJjYhqsWEcq99PgnQbPrdEa6ceXdNGTMrZYgjqHtTHdLRCU9J/XR082HXuvFims4
RQ+Ddm4d0WVJ0gvVHOMQD4j62B8W1VYq6YA5+Djwc2q303IKq2UdVqyHa3HUqyvIJLEKc9TC2+EG
4jXDu2VtJ49jN+NeACZhN7Sba79HK5Jz3ajrEy94HQP4Hs3mye3tOwf9sw/N58Wb4q0jefESay8I
YKrD+bFPOX2vLbLEubcm+6uapA7kMKx0no7IdxILCakvzHTtas4ezAUWSPPRVpPaOJ/26pmvjTIX
fauPj32gy4KnKTHSJ2IlzLraJBP2ldJZh7iLVjIcaOS1YHw0ImhnjJg+woD0hh4GvjJtc/2U3BHT
XGqWt22IKJd00KPq9GoJ+yVtytvWEE80Y9RbV9TxuWPShmRsa/ccVcHgkuy0Crrx7no664KbTNvz
7RIduy5D6L7qbiMnTpOIc/DXo6l/mjw6ULFcE6QUETSf6Bm96FGdcyXZWgHPSkQu90DauIBaaMgN
xPhYgiuhbR3ABf9Wd3H96Z8HYw4DbB1iG0R65xMtBvC2O4TJjNeebYB81o1WFvepqS74XXdahCrW
+KzE5O6vX8N1CGvr1S3KFapPg3DTGG8F3RzH4E2SISFFGRh1eNVZFl/y0NixBa86jQvztWldSGqP
RVbnWEth68bn3tWh2NMC4VB67hOi0fPpTYMgnQSdT2vlG/5pNDKqZFGN1/luWorLGFdAnFmGeAiG
1cxFPbOWt6HpD9cGgejCL0HkABCILtdeMby071S9725ookvvg1Va9Dt66PArcl4SJXhBPnCq2g61
6LBtLFQDtTVBZna/95FOSOPEoBrBud/HWEsBYx/SLqxWXqJvBFMvHKv3kcPJ0KfM+LTqW2BvZ9oA
685UrwXtbb8WBrJ/KrGWnKU/W9tAjlGxZCvegHSVZgmIY/2j9747akuMBp2wTO1IbpVcWSHdlonc
e2APpvBj7P+joNXsaTbzqfSP1EBo8et1KdTs9/PSkAz4hYswAOTdp9kwgYuMKXmSbdCyMGtBK7k0
9ZODsz+sKORU/69Ymw7+P7gKfqK/qNQfYWcUSKRuMLbfqro1VloOI8i2aU33Iwl6ww84Y2h5qzbG
r5/ZUHqlT8/sSWRhjmWQWYsui3/+l3k2SAkMDURmb3k4y58cgl3SWrsRVUODXgOJ6dRMKrSENFYn
jjZBUlyKutv+5in+4ZWG9ig9QHe2JZj9/vwUmTCRIacS+CyBwUz1a/aNuX8OUBPeLQL7rE68jrkM
r5lHBBdyA9QqKCkCsnaHt6kXF71yytVQ5m/1QOvbqBlC1o7++pvH/LvKCQGnsAnucRGhMMP6+THN
otPpanPN98zjyGXzpncyjAGz/mLxKDJebpD0H6cWV4VUw+JkEbgDguy+wBNDWIbApJLd//qh/mFQ
jwyKx2Kae1X3/fxMOUWu2RVat8Wut3bPZk0oRcqQbzX2+bG2qr2Wv/wXfiP1gwO96R9UfKRUCXTv
drddjNjCf2Ng89ZpTFviUvd4SwaPrJkOMN+vf634u3oQJYItWZJSIKB3lXrgL0u1LprQRJ7fbdOX
YMoB7MWcg3rnHYmJALYfn6+DZuS2aLUDmoTcHcuFRvroHSMKRzg4akfkHgNQT4X7jOuy1rfDxHjP
bR5a/C2+UzgUSZpxE+QH6zdflPEP0hElzHRs8GkW8o1P59ZY5lod6FW/hZ/ykYZ9toX5tGsYFGyv
DQatYtOogK6I2L0f5qC9+80H+HfliG1zZOJgEp5UUs+fP8AeebwD9IBI6tjdd+r2SIPrYUzXpOYc
1DRHx1hB9Cf7L90IH47Tpa+9J4jbJDDuc8/eq/ucVMLHXqTf51zcBlbxkJXxgyXHU+7w+WIlOP/6
sa+Mv5+3KLicwrZ539gHMML9/NimN1Vz6IbtNpeDUIIXNnZGabhwTskQzT4xq38+rGphWZ24GxN6
EnjDNoHmcDHlaFtEc+PpDVE8SjkBgpSmGQltNHYvI3KE2Ny04/CR59ytsoaLd2Mh96D/nDbxJTJY
OzEagesiUr3upXN3akwjZHLB380m/0q0yB9AmDdVhZ8IigvzZEZXAJG5bXMLy5QCdLAYLmnLHQb3
iHOK+r9OnJc4sl6dVBV6KLZGL78V83SNdmsZzCMbf1QiyoIkEsQuSMfpn9ZFvlPoekdbjkZKGfzr
z/sqofz581b6YNtCLSzhdHxW6UpjmOCbgF4JA3oVAK518B7omjiExxjfJxjKs2tM20qHgimo5DGE
MKErJBHd/AvqExpkcJOkGGtmVUWHAZ35683HoNq/dn6CujoRp8oKVGSGxIjYNtRFXgjwTxGSx0bF
Smbu/ewEVFZlA3FV03dqjDaYwZvWypcs44v69Z9+5Sp+/tO5FTM6tZEW2fqnE7wfOs6nZkBh6KhZ
bkN9or9ZtYadiEWg1hd934W/Csgo7Y9IyQPSkHpIVvBOmvzy6+f5+3nj2jDT4PWi51Zgup9XPuif
0gkdEpQw0j8Ixe0ULDuj+20ZcP1Jn/5wF2WzdNHwusL9vLciuwpqkaXVdqkOHhOIukQhVaoNU6pG
yDTyikFIFPTvN7pO7yyxvUs9dN9cl7ZKrD4HMgQQuo7UDw3P2ct5FcT2quyZHo0VrSJ6zEnaEV9H
zOfsVdXKzdEyapX+GjXczozuIY+mo+r4lapHpgZqqDoerrMzvXB3SuaKu6ygjcBw2TAvXpBM/4UF
gJQRiSm0PNumPP75E8coDjx1icDsuNyZZRmeUcczAEHTpzbIvFVDf9Voqxl+TG3yqq55kMkKv6+j
y5x7+1+vgL+f7q5r2IgsYYFaf1fMZ6JvYTYY1bbJGLaRyEMUd320BeKBgpCajP4j0cW/+aXW308q
WL0IMtDawqhwvc91Tml0nu78T+rOrDduZcvSf6VR7zxgcAiSQHc/ZDKZmZpnyX4hZNnmPAVn/vr+
KLtxLPlcqy5QKKCAC1/ryHamksHgjr3X+pZR72c8TCTbIJmqE67Ra39qWr7Yor8wHQaH+qxwgHtr
+8i6L2Ho5o66DXvnxXQNxuz9eNeiImG3m7zkMHDzpqVkirY8NPDne5IVO/VgFZhAX3ue9rK8LMPZ
a8OojpBJUUl8dhf7xVjVREYt98ZQPHrt9IlWPFOLksFLPHzww/+Dypgf3l41vY7kKfleyq5sYDEt
4XcQHZAV6DTP9G/4udyNTlsCYXfXkbpCtkDYk5Cu0z5hqK37g55/oPN8FXK+vyfRmrIeOVIA6Hx3
9+dUfFjpjGr/Og59PQtaFQMQ3TX8ASbNgfXPPRMFaVudp0UxBKRb79oV+qDzuAFGwHVh2yLp774H
oOB2He9zbW3Dv7x+nXC+amHM8rMQF3CTaNHmjD6ZljQe3jAbF9qyLu2w5xzfEY/kj5/x1i70uMM7
zBhf8EsOcfRt6BC6NLO2e5XDJwjACacmfNzunpxBHrXauXvt0JerEEvLfSNvL7vOcLevD1zA1vSR
umvXviXXuDxYevySD8NjAXNtO+vFV7yd+TZrODwqPL6MPIyrIqUT5aQPINAYX7Y8XgrBjF9A7d9Y
w7EWPFmirDFXwsj3PCbOjpmrFY7efohjcov7g94BWwKC+WNnW+VD3hzdx4tA+JV9FzzZtai9Nsc7
bfSabUZaRzrxvDFJDyO6gd/x7StAX1fLQsn455ve+r3SZe2ZFm4ZlL46Zoe3u1DtLkmsOOruTffY
TuaZDfbm1ATF49s0C5VJo6Ww1JNhW6Cr8ayuCs0UkMCuh7OxWVRHFCzvik4vKiKbOzGC0GJw/Xp0
aTs+Cengn+k5M4d97/dDfrbqVzGiZydlV19Npss4YmUcJUUpdrOu7ludHhOT3y+Wx7k6HRMm8v1y
m/Vi+6orLT3+4SUlmAQylooJ+epp9gVOxVguFP39nz+gf3hOuzwOOYRhAQELZr97TqvIMseO6dK+
dGh79dPIsbp11wzxEIeFR68cI2Ck4Ni2iyOuJ1SJlrBwcoaOL7g1CFU8/Pktrf6pdwdp18CFZ+JL
wSMk3htyPMbxwKYYSQMAxX7vyWOYrc0K0CnWiMDEJrtiIjJUi5svbo6iAR5gs5FZyugarDQVhCAa
r3kUy5nTQH5SOleZp4LcKM04eZXBTCSab3uUjnpsXrRRRjup9NB3YT0hP/5ztFQQzCzGXBldYj1V
eM4reSgd9USc+Tap9O16+kmi4amr6BIjqpEtWh7pHvoxRlCWT+evs7lxUTD3CRtfJLbQafVRj7l+
M+Pe36K1phuFo55mI8PmgtmcmhDuEM1EJFfP0DeH3KsJUpyyMT62FbqthhSwNAGshh7/pMTEyhxm
ZlHixETNdmeaKAV1BlteggkcII9B37VaUKWs42E5UR8SioA6FytKUVtn+mDt23H54Hhm/tMF5ETr
Cg+cDDil9fT0y/FyaJgjpGNc7esMJcbAMl81J/SxXN8U9FNTN8rJ5nQa0C/xSCIPQDqG62xSS0Ll
KvG+KIM8z95BIdpfvSqZFkbX2zi3+bTIaX4d2C0GhSQSkK2+Dh6qpkC6m3eP+X00U0eW0qox3mcf
1PS/lxGuISlr2WZ12j3vGxd9x9kSN2y111xrD3US9TibM9E8tGLY39ehRI686M+3xPsAAyLk8Whh
lnDwTFjUle+KqRjK3awyGrV6WK/In8QnUJjpxmJ9TYoFHQjbFqy0LwWInqyn1qaBgzCbMJ+GQARu
a04cax+3CZ3PRkbeFY8t12mfXr/h1dM1yth9PYlrhu8f7cG/ndZf37zNNsz+svp71j36l+UAsyxN
NbSDe+WNt04kT7LmzB5bViTFLMlcp2ZfXZm9ddkxq/nzB/d+++el1+0Nf5EJ9R5E9NuXhrtjt6ja
sPWvPqC19p81an+LIcmWTs+Hp57XvenXSgMuNBxwB08qtjrhvV7IX35WCL+krsMNWDuOEKJtcBpK
m/LtXA0oJi3l+JOFvKFAolDTmtN1CPw02nHoTOQKlRGTUOCIQaQQElfHxB5DgqIMaiQ4a4h1OdzF
CeozrW8ECTkOs8U23sUtTWg0bi9t5g2Qx0glTAh82hiivY6NGCZrhJhHIkXCQM5wNM1RAi3DXecY
+1GKz20WaafiUJopE34IX9x5xZdk6coA0MZe4VbcJIOSqwjnWvUjDv6p/1TV4xUaxqcevOyhMJ9m
5h3BIHivukXWphNZNeFdC+ux6B47ox18B4HnljMhMeEtIqHIRvyFjGbXzgPhAmNQ21mzm23EI1P7
EjlfZr35pNNu3g0mMN9oXFMkskuAL3x2OORcx9w7EAEB8zS0gYEF6xKpMo3RE9loKTO79txIZ5uB
VH4NsSYLyvi6kMaMuiUE/+y66FL6L5O3PMZF+kTHHXEYW6enP+nMQ2gg5fCsO/tsFCWjCe+8XeJH
SwgorWGK2gkQRW2pfMeG320tgy4ZYYh93CUBDmAs/mZKX03WG3PQjwnYP1/Tyj0yppoyy3ta1nlx
4hYkJ7exT+MaLnC765oY6DTHJFk0ZaAWcQCfr/aLUZFmbfKImXUO8VQQJaLkGMdhCZWQ+IV9GtbG
xrUnKFZjW5x6061WhxHKkdu6sy4jqBS+jIPITkgLpNuBdgduX990wtcanchBWzsaEGb4jWkh6+Dj
++BGfP9McAyXc5CBZZoHgk7n8e2d6EU4DbXccwOxkMCwVIZH3c/hlNL0mrXFKbXVLaKIZxxKOo3/
Oc7IJA6k3JrE+QVDnn/FlXNtLrO1k8yC+SlAFFWZ5c8q+Xbj8pg5NRoixJz0Mu0HuanybLNoOB2S
PH7RxjTf5nb5xUXGs6G8ILeTKDvLLGiUFDHSGRccR5eL7dyZPqCoMliylVSpa6fw9Oadzpt2RetA
0GMGYXmq2TUh/5RXj9Y2rYgdiY27tJP3MMyf4LbybU6Dvr4fE7M95lTonj3ehJyKd3rFc1hGxb+X
8MBqN9jg2F0xEvKQ0N89dMOuFjYQHhK61LJXNPM43H9QTf824nh9Dcdx6aXoKNX0dxexoRql8RkR
ddqOZ8WKa68GJqwzcpFNbjs3piu/2QBBak/7bJI0QW8Ocd+fV9Jvp0reBA9Ci4qexgL7+rvHSaS5
MpWxcgKPZG+MqRVCvshTeIqhfc+TPMCLuobi9ezCZwMiMi573CB+pXQq2i77yK9tvD/io1RfD7cG
53gGVbSk367suQHAmhYVgYSy1oK6uOdlw43qtMBbVpqGtklTXjqyXUi4s6QJPJMpWHRn2eTetKKi
biyB6oQe3H3wvrsiI7NPtu6OQeQU/PnDk//4Zhm2GrRA8Ja/1t6/PJ8ybVGOoTQZSHymm1orHoe5
aQ+jpvkGBxJQnlmKmlCnzMJtfSoqoRMlVPp5A9JrJCXyEjsGt+71lCj7Yg7tbFPnsbY3R4nesQ9v
gWSo7RCm1nYp51sT5qGWOYuf5kiDlUBrB6ug6dRRDA3ayNXsOwapQCk/OssBm5O5KbToUy/YyVHV
qG3XVLt+6vd0m5vrXlyNLKsjmBe/iOP8gAs78mNDd7cIxjaimeoDS/SksuflyljKy6ymsdUz8D8p
cpDDUymSvZ4SIl1U5aVKSoEEgFPsnz9k9/10gBwsAcBDmqbJ7JIq8d2KSDppNVRy9GuM9FB22uU8
whzsbfxKeh3hUTd6mgn1c04up//6+TiV8BtqlXNYSi4qsjDbOJ763sb86QlQ+Rpu/xDGjLzz9cNa
EmuhUpjuATPfZLnX7VOdIXns+oSSa349tez/xXer5mA0LQZ53eazmrySSD5EplVdH4zBgGiDGcCE
UWMU5g59CUyXmRrWQZWxLKs7Lx/ObL16cYvW3i/n9GkZt3cJWHgcMZq9NrDr6BPuroHg3G7ZFEa1
ji26m74iXNhYtkVtLH4o5TUyKPx65APAnL6b+7w9mEC9Ny3iZzCgLx3CG99dl95ke3fNSOlEXv0n
wgiht2HdJ5YHpUlaA59XcAEgOzkU4WcKJDZujuoxK8iHTyyM/26iffDksn+7ZbiaTHUNerkMKs33
zSNweWGyJJ0XEGR9QRflJO010pLS4SyJxtsCDh79M5PYTM5YWcPqT8AYbI2Oj6fLIn1bsPY3EKsd
zLQ5PyGPlRJ0zjb36Lyg7kYqbrdfhxlQNonfEB2rXeVsIVstR4dz3zJMT/riLaekRYvDZIBrlRgB
ExjNftlE9oWZn4KyHQOW5Hdoo8/0uHSGebgKS22wNr28DHH2B53BW5PJPaLkS60KQ6zuZOUMiYki
eOZn+PM98HvRv/ZchGMxZWR7/K3on6ckRr/Dp0bG0fcMqWyuO0y+56nbAUe6poEOhV1/IubVJBAB
UNkHr/9bH56bkGLFtddxl+E5783dSEQKQ+87tuWov/G87Ggm8GTTZDxA+9IJEy3yjRHC6yP2Xmxr
xwmpb8OXODPUoXe652aBh6lFE0d9d110DvZDkFXNVIJXUcUniFDJBtIRB0Dobpj9hkdmNWdjJM/D
xW4DkfSIAE60Wl0OdYY8+nVjTLunLI2vABU/M5FY/AZlGSK15kylPKwilWTbdRbGCfD7JEc76PCL
b43h2U7AQRmgahFds4YMZCTAnR6mWlAV155Bs5Kytjv2Js9j6iqM8wjWjXzC99bqcpdFJsERNc/K
dDZJVZmusq5Or9xVN9NpoQ/YA4ku3hlmQdiY8/FJgbTcoMG4yCwBbWAAtJAX9a5K4DRoyXBuWPml
SJFzEZR43blleyCo6VhDzfOlwtNgSSwMWTI8510sDoKMmxj00ena0wSkkAZmrkk0pcZpu/7k6IT4
ATCy0+rOhh0bzsZJwhfCExLu9/XJbdiYrQxHoGEhvpzpdqAKB+7SOO3FaKIepNwtNGtlnSn4G3ax
s7VyJsgvj3wAhcgy+sGBajgFnuXOgSr1zw3RfXvZ64osAnve2sqikNfKGo0l/23oY5KGQyq3PNxH
XvitHShEG8keh9vlfPIcxH0YRM6kolcGXhNjg9ViXNYic29MyLy7kXBxOJQfzRXf9yBY2txStJZX
dsFadrx9vrRS5lmB9zxwmYpuUwLUguialUwbL6e0JgkcPnD6wR3l/naWtgSTCgoc03apd17rsl9K
hxSqvGSyZQeDEReHeeweMoJpG8OLT0OylvUainDuIOkokoxgAtUSSmvxtMEOnJdzvUtX74nmTufF
tJgbTaF+q1ocBGSrX89LE4NxZEhWQeTH6SNWPMBeVTTT0piEob4eK9z7AABGFxRRwvXwF3j6oN5V
EJVTwqMIa3SMOgdLYfkiDgQFUWAFqc6ReM3/gXLEtmlWREMbiqzOyY6hAMMQiVPn3BM4T1937L2r
w+kEDPc8zbHYknV5Ow7mU21CzC2OANrQ3SZfaZkSvAJAw556d6UHcySQJDvFuQmgPoHyRad8Vzbu
FXZPFjbNHfKBs6OKMDh4uYUDIMc8TgYdZ5TySvdIjIiHnrMsjX8YwNVhyEoQkiZ7pp4Q9ot36aqx
aZsl2lR8UK8Ig/XypmnBqZUBFakFgp6r/b7hysy8UNoCBdKC4Qk7nVKFCWZQErO8MdLoDgTet6WR
x2VeigBADMLhVpxY2fjBGzFesRRv34mp26xpQeMQRaL3rrZ38Zg1RhRZAQkB5i6ZPcR1UGN3Y5a5
m3Bps01G9wLYMzrT1CWQqXe5Ea2EYE9nMygBOLBqA9WyOtYHkC+oOKuC6+iAYNyet/YUQq/kt43O
lU+78FEf2H30yiKmPqxvXVvBZ20KLjxBoW3RP8syIll8UGxJitGA60T0Xu3jYgNT5iNVWzUGMuJz
scvqeV6XTGPxSDdke5YYbKzKjYPeK47puoumsmPIZWAbDYsbMtJ7TqtNEAuLYzh9zAr8Op1i99zt
a3M3kW/DAcKNXww6MxRexS20vIe+pHA2cGvtNNz129Hsn3qEtqfZNaMaaF39VFA8qLt21b5WGuMJ
T7tzVMcJYyD7IKOmXvrY2MRwdSijmEgWo2QIY1a3WkGAtZNPNMqG02limOgo7dYeaaxmhcTXYQlG
ZgAbajhBMB93Q8mUefgKtbuG6ZHrp2VGsqoHgpeeNjVlXVDScWPSwcbEsW1dHJ7Jxth5k3HMReRu
VIKtmB741plqEj1WX3dhcBhqXVzBi1X62cBzoTFk6NMvo0LSVCqoYiKFNsoywIskte/McbTtlysz
n+cg0prrJMm0QDfVASSLgwyFqqsvNLj2ehQIvAx+rVxkmEyjHHhe+A1M3KlElBALpAVOdlrMxRjE
hYSAocynobh1MmqnVpBeoHOLU1eZPGXa9jCrNdgkNL8ujH+xtDFHSEB3bdwvwy6v6YI10kbi3U2L
jzrEC8DP75m+DScy6Y6diq45v1yynW8SXcYHG+uWJwknFHF7rRqHdPaokNsQtSdOki9dh0K0x+je
SnPxSWkhbkDXz4y1YxE5y2lciHm3oO3aDpOJzkGccLGR5q+f/Ot201Twx5Xqmu2gAa6PKuIAm6H9
bnkRlyouLJQnhkU/JOHWGy0a9iU5HJWZI3merS3pTVdRFKmdkXjfYQQ96LI+7yKeNtGQL77hdISh
sJz0xpiDdMa/2OSaT0HOFo5Np5cAqT3Zc+rLnBUnpl++NsNqj/MMHzZ1M2cgYN1yl8S8odd68L+a
fHievChSKb93/3v9l1+qmuYRnP7/+/bL9sfX0bfKf+6e33yxe83jvu6/qfnmW9vn/NUfudLrn/zP
fvN/ffvPpHoLXVDv/Jl9uI3BHCbRs4p/RR3+/Td/RnvLv7gTjLWmQLBhybU594N16Mi/IFoaqzh7
1Qs6jE9/Jnub+l8QE5ka2iQkrnpTDsE/UYd8S4I5RPDE2VcwwpP/DurQfFd3WPTJ6LmuLSfYSRaa
1rfVTh9Lp9CLFLCnpMc5IEbEmohfgSOxQwBhjJaAe+swkrxw4i6hdq7rJFGZuTNedZr+RRVGFwwT
iSWxkV/Hor7AatwzpIeFa+DM4WCU0xhvM8a5IomvkbOYmK1xNjHSt/0ax3U9C8gwUxPgQgdnYg/B
UNSRH5L8fWm27QONgHuOdf2+zIT8b164b5bx/yCw5481urLS/jXZ8/xbFD/nz/Pz74t7/Ys/QZ4G
5E2d6a5NjK/J6uY7Pxa36/3lCps+DUvV+fmdn6vbkH+Bl+LkioxL0qTyWPg/V7dh/7XOyZntINsF
v8jB8v/f41c/Shm2hx/3/M+vf6VgAg19V3yti5qbC9Koy/3nWO96qn0Yd+RCOJKjvXen8iTdtdYg
Atgw3R2BeBAYgSdtm675Xg99dooLLbqaa3FQUgs02EqXxqAXR/oqC4yViodHr9lBhPSQcyvxhObK
le8z+EfLYH5WzOj2r/ojSz9LqK/Oina+68m6xAHIZJuQwRReeloHfJTTdkrGT5pSBBXkERlIqS3B
DBkc66quOyFfszg64JcLkpQ46UQ3lp7YlwOJIEB+eAJ4y0MZ5XlAYIN90tuTusTzhy+QIE+l0S7n
yFeCcZHWKUdw+Yirh8FT1/lxm9QXRDLceroRH5y2JQkcJ+6WjfpQM+IgatJ97oU5XdKDsK+EG8kr
NE5gC2X8kBeqPU24G/cd7plzfblc5InZOzD8EL6AuHFHjgMKQUVm6Bf0AtUeJwiNz/XLpvUURnji
uzV7Tm67ftpJDOtXgtr8Jq0OGQQ+3+0n64jb0ruyYvMlwVuVV9ZLhZeajMeqvYJCtQdilfrEbxRX
LuKhTTG6cLQm/btVhZgEsei7OnYFhkeFRt6oRzApxrDJX0zrC/r7L3a4fJ3V+WJltENbeNJe9qjF
HkmY7vSUllgFS8M4OrH+ksxMxBxTBbPRXDQ1ue1tStB4NhkHoecZClf3ZlwYQC7Zo9fdkIrppy6V
0IBOYja0A/B1ch2dpNvkU2wFtP0APrKlxWQ5X0b4wYhsPLELfGML6JNr/tB9oub4pHIa98ImiB4W
If0ni904S9Mdyhh8yBIMVZhSsZuRDYOzjm10qfnsc6ylAcpSCsL25kmlk/OQxcsj+lmMgu540jvU
uXbcdztNTd+dmnD1yds1ZDlsZjU+auVEl1/qR6ZH9+hGm8Z9mc2Opj/eLzzbOS1jT9yntVYeQzOT
zL517WSuu7MuTUpYTyWdY6BekUQwoYEIEpSbBDfkJyQo4NGjUw81fjl2WprRiwCo342pP4jpVMe0
rwb7olUst5SyPc0wCI3PhgECyPMIjHIaYuG9xASTBljAwQx3BbKfXxDTnGdpFXSF7VxNePaK4oYh
MT7IThwMxrQnkBB+/vL3l62A25hQs3OqBPAy59X6zGOYWDcmvVsR6TfGKB66uG93SAOotb4vsWZ9
avJIP1hrzqneXBu4+K+HgdGhGbvm5TilWpC0uoFEKS+Oqg/PTMrF68g1n0UyUu10XZAnpv4ZDjZJ
grUxbpd2Aeoy0XxaKgl1DqWNr4h+uc8UM9fE6T6DUDQvML6ku7rXptXLYWzU4rTPk14QTtldxVVI
uqUpOeLUDLvjOs4vBNT8LUyBNOu7R2cl9k2mR0045cRdjAVSfmLu8ko4n7XGevFCQ12uj2vsmu1N
mjMEB+coTnCxkBlqd/OhUS4uZq+5jbklUuTsB9sxvqPKRgxOmCceRg00W5ujioXLEBicHuteGEfc
1sNJ1M/NSfHEcA/9dJcP9skIKng31em3Roz2aVXWLD8Meq9f2aFtn8oKJoZVhHJHF6g561GPnqXF
XjamcVWLWYBHC7270ROfehKEiNswQb0xpZWinPed3S3nk07IKQCCgiMsXaa4IY8wTKyTCfFrCetS
WSevX//9y+t/G1OkQnPlRIfZ65yrtluVQ4YCKBsRoqC1TgQt2CJQx9YdP3EHP/H65mIpbX5piRmz
0ogeIU7b86avWMVGuzNz78VoGFb0pXdPqhhblsMAMRLGXSjHrVOBT8/KiYiGmbYPwyuIA+Xcn+LD
SbciEbuO0xI5vVF/QTPb23rMcPbNyBIkLFcFoqdRo5rhk0Bzb85F/dyY1bibnDQ+iY1wuus9eRXO
ln60hsTah6o6A9jb3HN/FMdiKr4Ondqbi5uf6qVBUCzNNALtyEqLtPHMeSgqdd2SA3jhef03YvMc
ZHd4yQmkI4jTs6dDxjTjcRiyZ0WuKcSLmZlyfS402BZWjh8s4t7aFZ8MJzHuwy4xT+KOblru3M7d
WARpYd63jH5ngYCmyOCMmLJYUx4mYn9yOgDVSqJ1ir2mdN+oCnFsDCwJrkfczVA6uOddke+ErjOg
LwEWEidIwgpGJ+vFmlFCGw0P3bImJzbPiDUqw8pFJXY2D2IOsnTS2P1DRBu9zsF9Ql2wQGbNlmZH
6csUSbp4saU2HMh6if1Yw0ja8oTfm2yYmZ62Poc6mjpeCXwIDtw5S+1Jc5zm0llGcZNwaGs6lKkt
u/pOCyaeF5e6lOWPX+bR5jjZOqS92bdpLafzthqn8xmvwY44hI5pBlc0xhAcoC7Utih6yLsBaOKY
E+y9rumuwj4GvACupQzns7kmQgHj8XAWuhW5b6Ty0HB3wgsu2nkutPmsHxcOgoS0aDHb9Tw334eO
PAKaNr5uemu6Jdz/Ueqkjrbpk4YREK4kT7+qYYwRJ4HXNRiegYgNyr0k+mi4NEkTm/JTF1ccIB17
La3q57S377K2ga2wVGJbDO1nYnb9biJOrAvrPhjs8gpJcr1r5hY3zIjdcMISWs4zQt5Lp9Uf4goF
pEr7mGXvlRfCWNGaZrHtag/mQylbMptQLUrQOlsB0Hs7SVXthelcpVnW7eOUzSQNQ1q3GUg0c02u
J+H6IJomkFNzhjXg2oNYOid8mgrPSGkgDo3BmO0g5hKcDioZWHeKYCsws2zZCI00Gi+01oDm9jxU
Wns+hxiqk0Tso1XGkNhrLpyRWkHnzOJ8HvJnsmnIYcqYpIlwgAJah+d1m+8WtUiy32Z0GnnxjRzr
56IXkkmN2W7R70HqaUh055RFVGrWiSOZOuOplTKz5Fm5JeBAv9JcIAJ2PfX+OEQnne6y8FXEAxqQ
UZEx8EsFjSga/EUBMEfT7eJ0aKvHdjDCw7yogrQXTZ2Uwzp4di9mO16Cpqv9PF5QzjgjZSDuydK0
zlExVntMTiCI1uSoaiRYlMwoW00wvysuez3M21GMZ/2ytopEfN0xit6KDKe70x8LxG8bEvYINszF
zmji4+QCaiNfzCePR+zyca73KOP9vG6SI2Lv2p8K5tpuGj2YZrM1ppKSpWsuqxgCQlw5j8pO+uup
32meejDG9kIiZoIfM6IlIht1g9UmMFuZnHL7fSLd1duNTXSsoF2daLlNj6du6G0tVCqQKI/Y1hH2
aYw+FmiB5xjtDkCduoMbjTiqKihTkIPutbYKNzXS8YMWO9vGlAfDaut9liYtsYOux669WwaS2ASV
CoF91YndoD1lTJMjOrK+xRxbj3q/pFfNMuN9L5jMeJ9kPlyOOUHpkEeg4pziR7ua9fmQZku9E+7w
QKBcTyN1uKXEHXfCaHXkrHChyqbatCKOd1YrPsPvW93YZr4VVV4cYpfi39QQgpJKiCllEBuHUA5y
M88kfbduck4Q0ziXbQzSV5r8WETlHAh8hwGSyB1zxo1U+aYfOQ7U1dOA9uckb+khGoSaxsxSwZLt
0BhZZ8BMHpRNEpbiwlDiPMRWqk5EuiNEab5NDPkEdKzzm5ZL/d/bZvofe1qnVc/B9V8f1c+eszZ+
/jp++1a/Oaz/+Hs/21DWX3S04HaSroH025bMKX62oYy/cAm/npTB4f5oNv08qQvxFzIgDuomrTCX
4A3eRlv1Xfx//sP9y5Cc+fkO9Zph4SP/d07q5qra+Hs2gbaHZoCAmi/kqvUR71UddjWGoBhKy5fk
2nhFu/dGNz+LCnjJbTKSK6P7mSR9N1VEMblRv6WT9BCHUj+r2uHJHNNPfQ1AQy3zPgV+xqM9aZC3
dFdpVDroyQXatWr+hOVxgQIT65uJRG5oVvY1VPSn0a58b5hPTE8Cle4lxGuS7IwxvfzlsvxDQ+Jt
t+31p6Sfh7bLhC8gsJG/7bYRyh53y1yhlSlSH1hZkIXfS1Vf0S75YKD4/pW4znRfGPUI/mcx73n7
SqtncDGRT/iim7dEJU+2cUn2lI8b4UcP7V82Wd5rAWgh4OdG/2BJ0+b/DLo5vyqQZ5mMhTY2ZJ7n
EdOjtFNILZZjgYOmm/E+KU8cwwH4Sy7XmOd1DrxEZRmMpnnnRE28x4gKvo7QLytxPvGH7sqyoKvS
l1CHqxu5eCeUo6eVdJ6R2zoVESp9xaO6LmPTV236AnbqbLaYWhhEvEMHp4YsTEA4Zhvj8xiyaUfv
ZPSJSHqWA5HxTfLZbByiIDPd/uBjf+/4WD8F17N12wDlQFPsfT+VVMp4mE3N8yvXpRYBJRw1p1Jr
v6LcCeoqJFTtqS7ks+bSQuIgOCUh482h+Jpr8bc/L7b32jneC1Jp9HxUiJbB+PFdb3eOpykqIhuS
UUd4mmuilOlq5Wy1QcBiFvlLTstLZtW+FfpeMyj97AFfMOKhnKBV49rs1W06Jf5kE2MSOc9LGn0u
ZkHmuX3zb75VB/eGyQ2BgNWhGf2bnzF1XS3rqJTBsHwiSRp6tj7exR7SVY+M+rpL7lp0T6kH+XqS
e6hoDyBjIDhZZMdPiLBpvQxi2TidMLdLHuPsAoJVK+uDIepv15c36tmu4UpOE57N5vd2sduwTCUB
xpo/JPltgoxzb5rqSzNOl6Pdn7ZhKzaGFl326fJdGtHXTC2f0eLdzoXa9W30wbtZb+K/N02U8G/f
jLuKq34RDTAiEnnu5KEfcliYah3traCNgJnKNfbthy/36ud6/3pMvZgTcK2IUnu3oBwzJE82dzzf
7EhU7KO6wqyn/L4YWRfWrQD+HLgzseNDRQmrHE2cZEVVnKdpSNU+ogkqvfIp7AnJpFoDEXa3JHl2
asQSjCC6miC0k+vabTBTRt868KaauZwljWv5bcTc3Ent21pwplIDcuyxpzdaKzQo/SkzjhSJKrIU
DnqrUC0sOHpP9xwZ2gMe0XlXwSwmj1u7SWqbIam2omvM5erPy3jd6X77fAxOcTzGUGf9JlYlfxQj
Eddj4ZwEQzyIrU/ktAd/fpXXPeTtyzg8xNeIGXS6Fjqst5fdXlCKlCH3tZmSUuxCIlma4cFy63a7
eGYPmG8+qeMZDdN4azW03Pr5xpyNTyFSw83Qhp8VupsSWRyDzU2pZwdC6U8nzD3ADfd/fq/v9X0s
0bfvdVVz/rpEQ4/YgbrJduEiz2YxBm3m4CVIi6eQhzd3+TD4cU3JSo4Fb27GJjflCWqppSi31bho
F9KCYMh8yDxk64CoGZbykBpjdiDlOdyLgYbQYPfKX6TKHmB1V8yyuwvZ5mdlY18i0kQ12Q34vtP4
cxnBkpL6MPvxMuOSaiz8hWQybjotA/K/oA3uRASN36oepy59DmOGYqD1QCgWUXQkmfIBG6H0lyke
vhf1kK9IexXAKo9OS1ktAb29hz9/gm8f5Os9Tl1kW+u0hCg2Hi1vP8C44uCdW/jnwhlOWUPSNJfZ
VeVp4WofPbx+309ei5LVVowSk77G29eaUr3pAex5/mAs5okxoahNhm44FFKbPsWjQJu/FExL9L2t
L9usTzjUD3D9Oxd9FGpywoW5Kz2MFYRUx1eC9Kk/fxi/32AOInDuZo8sH6ZD71b+LBfSqrws9LPE
OFVMLLzmSqUvf36Rf7q/wPqxvzm8Bvisdx8DoRRRjzIi2sF7gNsFNM8tuxGnKazYcOXJJPBi57a/
aR2wqHo+D+d5Y9+n43xtt+YuRfCyJfy13zXLSm5FCb0rlRVtIgx58PMB7avQsT66eNTv7zYfpmlM
uRibWWsizrsnU6YgM/BsghKahadU+0eybBEd9PGOunrreCTOUlKvKcBzYAGVyfkPc9Z88Eh6N3Cz
8C9Q+6C3QJTKWPn93jTAvSHLvkIAWzsP4bgWG09u+7nwCOcpjZth7rdJ8dGLin96VcnxRlqYBdgR
310xr5iRXmW253tNuC8MDfXrSHxwWduj30lEz1r4pNp6F9beoYmtZ6Ytz9KbEKw5+SHWquoit+gG
gZ3souiMy8sQTP0/6s5kuXEmzbLv0nukYR4WvSFBEhw1SyFtYKGI+AHHPLo78PR1+FeVdVa2WZe1
WW96I8vIyAxJJOH+Dfee+9+8Mv9KK3CDkKUmQJv70X1f4f/LLlIbPXYEmyTaMZyZQgyH1EsBVTFA
x+SFfbZcmarM3VuTe2BaV/9rbAeSIvz0c+hxpRW+y1pC/lXk+b7W5j6TjOaMUjwqvzyUuf7om+wa
de2vYYFX4RHT8NDyN1PkHGuzXA4iVK8Sjf/CFJzsk/EPOsxXIqk/rfGugGn2cij3bRDum6gPt9KB
Hfp/fq6C+1H1X+4tzJ30HSgOPJ4s4Ej/9XhpBNL90MqDeITLZwOGFGYT+3MOqpquLC+x1SC2H3Yj
ueura6Z7xxybAyHaz9OgntuhgytDhNhOIKTDKn0Jp8C8S11+BL2fxXU0krKK/DYbpwkvCId8T7bA
oHxGIXV5wTOn4s40gRmb6ic+mxfpRJ+WLa4W9Nyyso9G1P0JDJDGNbGEfZB9rvP6m5ynLp7Z/wGY
iSW7PsusHyq4+7ooLmVVknTdez8lm1XDgUNfNOowTf61ZUfa3wPmBSjZe/XMzgcd+047mJc8JrCZ
Y9CXLpyppPvtHe2zeGXtYnvdLzVkD231I1gjIrH//Ddvwv/2HjjU2Dyad4gaBtt/OSVmwOLk0BIP
4YClxBMSJLJNemdjsVf++zv9vxYF/X+kmiDE0v6nV/suOvoPMdHtZ/3nf/6Pjch/Dv88gPn3/8O/
z1/C8B8kiiK/RKtKAwGw5D/nL6HzD6wsCLnv+l9a6LuF9z+VEsE/PPw1pJsh2fe5krix/2P+YrsM
YOiaIog79CGIhf5v5i93ONy/fDL4PrRgd28tcXH8m/yq/1yp9dx4YxPVDmCJp3BVah/WQFELMqDj
lW2C17fzpeqMo2VQeKQ+I1Bivnftwv6jUcGjjVvpZAp8rP5iMFh3mnht1MhkmM2Qa9ftzS/vSv5Q
wWYdneXUDv5w7Nn9cm/qc913+mzXcpfDsb1Wb2BYnClIuj5j/9DlCfA4AOksA85V5TKiNOdjq5YH
S3PCa3tZyTeyEqSWfzqz9d662v5tI+WdsnB9Nv31TxVa/hmVM6CmTuxqU+hjNUdJA7YxafTyXXqZ
SIhq2IyKh1iwB8EJz/1gReVDlHaJj6DVn0rzNiNq2oi19ggAz0F19B+RPXvXDmL7ahb7Nlz0Drwt
r8pyMP/GeaXnJhq6pE6RdoQDRFh3aT76NHsCDG3ls/kYum27hydr3Vukh5mQbYBcRLSVvq5wcDph
Is3iGi2LOARK2ImZeayJ79zo0WKHlCKUH1V/joLqUmlxCReBTbk3xdGHfsaVJ/Q2z6fisBYNcskc
y6+tGm/ju2uWwFAkzx6Rx4mopCLWSwPtN3DySxd009azFyDazpydbWH+UZPfHcJQs7aBGHHRDZY7
0KfDTgbsFg0jIPyly5hAM3qDlVs8dvMs46HDB1b5zaGccgghBHYBmTYf3cW0HmEs/qpFFOz8yU1w
+hmJ0pBNWts6LAtChT5dnE3LOuDU3XOSBlf518npSSlbZiw+w7LsMH/8QMIz753FeNFt0R9aK8Nx
Ad58s+AB2juOWyS6wVYXrPjCRr2UN6OtfhPespy8bOWLN/7F+mq5oLkBwzmSrmDhocd9sZFBKy8K
zS9ZG2siQHEfyC8LNmFo76dlrpPUxE2Yj05cVyXUUwOgqWjK/Di1wEQZm337peZnQFCPU6xVZy0k
+h7T33fprGPgKWyTicBENJPbxwiY9wbPfR3PqAiZx6cP/lB7Wyv0eI7aVV8UZO1w0NkpNYMeTWpl
kVWn3B0HOmv0zJnZ+tLs2kF2QZRaIj5GH5rhvdoihLdgo9YNY8dl3vdE1m+KbrSOhB9ci1Wvt6q8
51GlMF5b8hOtNL2SkUUrpAp2ZHW1XvImfID065/um8eaIvcCeOs7W1hZyTzAYe4X9dWqznWODntc
M6zAaaoT1ZjGZUZ9Ok503oQqDb8XYD3EyGwY+Cx/dXOZoJEaf7oLE4toMOcz5p/+JrT/uyl0dmBu
Vz9rV3004bcokFUbfnS167C4phZTAS+cp0RUIsKwbUEYKYRB9KP/vrL23PsCUkNY1j8z1CW3dqIB
nlVxDh1xbcVEpNCEdgmT27Pvn/TgQl1pl/HidcFukONFZ5596QYRxGEmnvSCytvns6vdOKL5S9xF
xuXAfnoY5CEwerUzjWLlWBwJBKhm0Bt54osTwXHdvq4GXBcTU+UiReJI53ClFLDhywfzqRlf0V9n
z2SYECACpnvnr9kOA06U4KbqdiuNJ6ZWxz4UfbEFkSEIBxHNyY4Qw0ehkb7kHoYQV/ji0FTukPQf
XaWXC9OIV1MO7kF6/VNzV8zMLhTJWRYYtsL6Kloqjh5721mm64OnERqNfeUleat/FtY0v0pnWzX6
lNrtfFRNR9yf5b7OFrIsCU9ok3tEaNj3pJuAJdQ2HaNf3uItx4qNFO8BLwFxefJcE3kbtk+2ER68
qH6HbVi+Tt5vfHpLLHQwnJwqLfdRGf0oZy8j6rH6lkhzdl5q9nHOyb+D/s17CbYngdrtb1AkrbF2
C1weGZApp7yMkSlfGWHO584agezAgP9aHfO91cLaoLBljWpaKA4GKzo3gfWrqLlTBKkl51ACm5ql
dyRZEiPanP5Ms6wjehp/P7OAeDantznzlyQaLUJ3SD07DD2mCRnmQJnYbeO7/YV447UYHrI1heu0
9uHGxjRaRcQn9vOXYZUKRQlKMEQLFzHc5hyNlzCQa1kdvjcwBi10ivHqUacn0z1OI+wh8qzdmowB
ni6sjmEfxLM0XeRHuWbjJ2w2pVS/YJlYHasMyyS39c6vfPIFeh/E4f3LbI/iIMMVIoE5hQnD9mo/
amik/XI3Y939IJtAEbI25+kRTLoRW3VRszquuX7VsOGaM09YhoYDVtOW90qm25lcF+Yf07Bt54pN
NJIoOw0/+tEpz2lefqIZSXcNgHcFUKVyKbezvj2sK4VF9kG+hn+NCn3KDQIuiLCiUoDFvvUZUW2z
sii3EVLh/YBfDLBitkOS9OkZ4Ls4/tcdY3eGRbwsyAP0uz1jsWgkzC0Sxgs8KLyk5uMCwTkJHKZA
aliGjcFwrGwM69wFHipBs/bQwhmJ1TbiVcsrIXGjBQCXNgjKf7UuqKSK6Ja2v2t3Wo4NyzKETaHz
A8LQewr+Javn9Gx0iCuK0rzW1Wxe0+pRWYV/LBFpPgjoZE1urde/v2RKPw1wIMF9y/y0jMux1Z6x
DUqXQDYzStaII1VtMX+lSTF0KFEd+O54WNpyG0jZPcKRRSXYDsfSGD8r1X+S5jFveOLU9e8vrDnu
uXMigXe4UYW1I1gEdfYqbzgwA24tccYX/MOu2ckEYfesbPRxxM+T5GfGng38yCzLF1MwtTXOZgX0
IoVeB5vU3zNSq/a95RyzzmdgEbUnNBJ6KzzxY/mIolNnvTOhHLalq146ExkldLgK8h+QWLD5G9hf
X2Fq7+rsZeWmq0lKidMiw4eBxIQz0HnXxPMSQC7Oyhy+YHttNLcBkDpEVzB1734SdYQSREtv7Caj
StCXHZjqt3xQnTdnGd4iBydM6sJjkWXwIvEeYv9+HTtrjVHJfvTmiMuH5JjJsTAkMjqenTewFrid
npZrsHgf9tCLG7ksOw2U7Ztr3N+o0cUIZITTPiscQkv78UdZL0wz1Ow8eholBqfguC+Vo5CLuGgL
Zh+/WeBXb8PcyUPeE8Y21dXeXpz+rLBf3NqSk9JR99+o9L/TnhNDEP8+LM4zAXtfaMIEraMVE/BA
27p23rZaehrVBiJysbcnMExlccpHi9RH/PjZhHt9mghvgAdy7lMyb4LiWzcAYNc237WtZxDcjcdq
mO1jcefPmovxiEhy20Ruc1VO8bPoGDk0wTny6vc1cK/26B+k49FY8+A8lwirQKeXWHLqLGlSSK7c
qyuMNCH5VNRT7JbyuIadH7c14xyO05tj2I9tW/C2F/psmPzmBbW0FlBAeOucEySeCftis5wMK7v6
3Tpf3PsXp6UiY8n8RkRSpu3qyFFyDsdquXRyO/F5e8ptYho7BzNvk95pXywbNxPhoM/S7LcWG4E/
wzC8Zc/zbHeXWpnd499f+qj6qgr5aJROeSOysKRoGZaD60nrSeQ9M2I1TvvIRwHOYHzIV/vXPUZp
O1g9cakqNjjFt9JuxZVbtz0XfrktbPS3ANJD2n7LIUNYh9VBjAH6E3BqWO6z8mkAeXLuCvnGs6of
zM5O2ashNLUmQleyQC1XZRkGnlfejtEM18dCOUECdZeUnPsfwTqbj6THd3sZOt2JA4WoaeN0JwL3
Ka9BxvmAMiR7s3y3RleUSdj1FFsi+gKBhygF6+S27KArWoO7JW2AeDJUHaZBOJbKyyuS0U9TuuaO
ycu2nopX1ZDhYw0Id2hY46Losv3i63m/BvlwBRa8VyEfSN9eYfzZ3nMxeV+DAkvh1CCeZPWjXdHi
qeHa982NaJhjnVdVXNXRnPitIF0s0PpUDu5zW0dFnNKJbXx1T56rsjtTicxax9h2WraUwnz/dPTo
ZcZ3HO1EbC2LdVrEwAAPnxvur/q1Yrd0tpbuas7dAwy0ELcU5jxln9aMhzyf50ePkwHZe3qlkEvv
WV3wHWv1QM3yPWPuO9NxQZtEQg1Qqd9jZXwcAF7HIWNs0kBwxkb9koRF+qkyqhPtLFRaDHHnnIqG
vGr6g5yMNRSv5S6n5ARJP208w/vtRON8rUpGaYHlH6LcerSppSkI9V+u03w0Y/XDbDt8jmp5X7CV
F566eEPDctDQ9FkECmnhY8tFaKqXBy33hRrbvZObxFhWo3MOuRJRD16Bk46Hof5te0fe7CvFnhdH
5fohh/S3C6+yosHeB2v13CnnklO2EoW+vGk1ODtizO6QQxz2ZbQ+SFofRE7uL3Ps+bz08gcTr21v
0AMsIjzwe7HGyz0jdtfwl4BfyiWW9uD6GpXUJvdr6YBAtSeU7uK9Htx0z13hlVl9kpn+a2DNtu+d
+xwLFhFitovo2OPifEXMh2noUAUTAI9gfBq7jmPPmL6nFrs1G6lnl57bGlg7DIYJKtMdL/RXpJ1x
aAEIY6HfHuQdiSmQu8WZ8QeFO+XC6tYbjQMAdkQmrtOAPD8zuyleVuBPgfbaJEWnxeeT5V9JyS6d
i8L1vi1U+oMhCzc6Xkg7Cj48C6NgFWRnEL9wO/JvJ82OxWI1ifCys+pzb9uQdr3xoFCq1Lv0QdC+
02qqbbR6hOYSa5WktvT3riyvpJNVie9Mr7ZThGc7Y64Q8Qry745ENiGgznRApKuaXkVmWUmQFvNl
ilaMgWrYKn9udzg7mKbo6bTYwQOPzaVVxpMy76l/KuQmaIwlbqI72SXg/jAztL4FIeARVMKLaC6k
TRKunvX1dvETKHqcW6VsMdqDlYFO+SOacMhGw4mM3c9iQXPnuBi523smS7ssZPplrt7JEdODyM9i
lNOjAJmKylNgAKD6iJwu4unpe15jiFKkTQPOglIFSY0U8qUGu0W+t7tTc/GamTdB5gZ+Y0Nt5D03
aZg8hi14KcVisk+y1SZyx08BG+yQ2YbaqiwR/JgDaXxsKkK3HJ5Nry/2a7M+9Jr7WvbzRHfhJgFV
3tms8+4sq/oW2g4K+PqWQwD9dLly/ZAoLfJeigLrSO/XJGu9BXI6RSPZy3n/0nlohjjEltMS1OIV
mixdo8WcC1jXQTRrtUXgQl4QmPQ5zJ6t79aLPQWEjVV0dmiI2NtPGYe6rPVfVW/9cSQHZM5IY0ui
Y3hS2a++zOdjEZo/sdTdRp9BhUcg4BZNn5lMYHDtlW6wcjMS7jR0uWokSlMI5xFizc2lI69dCdoN
ihYzG41Gv7F79o4oHQZV1fC2vDDxbYtoLD/mYWZsPuu/Rs+Tb73ug3vO3tHLAKl2+D4I0Cwe85m3
q82Zo2QuBzG2oPZsuFUP0SvKSF33f074c7cOQlpgRc0hAuvGcZDFlPwbqfTnYBIdnXXebdbaBEgh
Y8OUPCOMyHmXiX2dxS5PQ8YwUIgVWSc72YYfsLOedWBi5RXy0FaXerCJGncYBtA8pPGc1RT8vBdu
qJy4zalFGGfvrFZyEyF4F9701gwFJ0aRfUr4lnHhHrMiACBMpDMFzctYYYjG83OIaO7INzlUpmJ8
lMsdMZtk8oU5H5a1eMCXFGy61sC9PmZ0SQVIqTzD8z0Uy+PKZ4ncwm2NGZjnwF3ge0Ib0+kXcHNv
lxXNQyuC8GxNg72h0Sipn5rdyG59T9n4jqYuQPzjv7SKsncwM5v25FFKp0/aiHEYXlGUEN7j6k35
dZoD7tVMvlYfbv6eVikjQnpi/FQ8gkxqj9G4ElLGwSWz4RVkCh5f7mOEXflXUDX70NVOrNMi5/V1
f7us9/PW+0DeTn5fRnRc1EXhERMmlOhz4fDSDviycHkb6OeLlwkTOU9lN+3W9p1m7o+Fupqinjpj
SGXiN9yLAIB+Dz29p9Hf/FTelwUzWH0LPYfggmBZGiRl5B7afh1PaESPfR0KhgAzaDx6JuJISrxD
hkuWcnVWI4YKC94gbUzh7X2vDvGewsXUAblnaGEBb05uRcmIlt2Wd5sCKUJ0sozTUFY0DgOoxjbO
TtmHO4vuhnupSiKhiudp6uedFUx1opnRUVfbTMd4yOfy2G9aL6Dmqp1qZ5cOn9tvZa9cKCEW1bBK
WtoJr932rfBJQpzH04QowKnl/ecA6Mw/hUsQT2CqfY62arpEnXMTBJYxHl0gjq+fCLH+Flhs7Tv8
r9bZLUzDnc66J6NFex148+9gxv2w5PKYe7m5DYwvcwhkYlCTbpeRKZsprx58kX3lkrRdlifX3zU2
MRi10jhg3be0qp8bciu5JXUWR/NUbnHKRHV2qAtGfAw63S33/zULpeRTaSMbrlbkUJ2+zaJZWEKf
67Tqz05UPa6yeGAnne0Wp3kTLPCfVcHKczXuCePOFO3Crp4P1qjIGNCUmFMEVyFw7jNb/BJB9BG4
WJ/KhnNQrvUFOuFno814GqJP7AK0CHcHzAQLzF6ty0Dj6I0qONhTqQmaiN1u6p97KFbMm7Dk+7Xz
Ytt3cQ7H7Vk76gdk/T3t1bIj9mQ/edFbdg+07y3NuczkILPUV+pwPCFX00P4A0kHShbbfvGG4QkO
8RNBlQ8N4HZKgvn+2l+G2nk0em9MorRITJ6CuwMt8M03MEpcpQt2rYVhd5WRhQR8uSwBQpf+C66I
FPeIepYRt6uA+ORn07NHxU4lxCxOqIB7xARqE3RMMon8WCLEIrMz7Boutt3a1epj4S+3UnnjmauQ
1WZNs+62z91Yq1uNGnZX5/KEDsHfuQHnSekK44qf/9JUVrOTWK/hqLneBY2KsQNTtG4ciA3MFuwE
O99jmq6PrgzGGGbCrVuvIeqqBu2kUS3pjX7qWpB9dgoJFF7XasF1WoPLc34FY9BdmCsBIugLyEbV
yWqG/hBGS77pOlYEeXGBg5G4I6QmZVAjqvAdA20VD2n6EI7+dGlLpItZDdISyfCmQ+9EaIvY10CQ
ZxyfDJ6ZAM5DrckWNtUur81bZnmxmptHax3arUUhMhbV21yUEPZNRrMLytumZmaK8euVvZAEPB0R
jg0UPF5Jf0sdgTGzMTdjzVNXFTY+LGhKtXMaVHmcUMlopg9krSr/ODLJLjGgwGHzlhMpdD47aQKO
SS+V9vRASg9MNdZOcR9WGZp9cqb3OOVnjDwu37diNsWvS60ZjNOBqcWG1V0SzuqzjdblrKilI7Nr
nnAMs/FQO1Sl5CQTSTh6oJHJoKe6JkUkIKDcIOh1nlhI6DH1N2w25AaDTrFXFfVnWLhAWrWJMado
eR5KPxlGCHxFDdPPAtCk+daNNbDgGP3dytFPgGW2a1YoVGZAqovl2bsBNi1xkW65Ly0J8n78LWjc
LuEAf8RYjuFo1zCcVgAkAFUozQnnqweYncuvgLNxoW1YZuOoUWDZFlo8ppackLLca1HVIDVx3/1N
VRTGUXAXdkU+Xur5IzXL78pyij02GcgWXZvBbV7/stxG8GCybS97mCBkSgJny4b2uuj6ueta750M
I3AtsxkzMmlv9ujAdWmLYSc8MzqwfKOMYRr2UgCLGlW17xhwQufXxVYGd5fmaD0MDeczpFmo3lhR
M1Boj9StVz0tn5UzHUzL+pDl4O+spj7lC9yv0CvseJoiKpvmAdzvL6PlXSZ3B+548UEtuZF8dGAD
tnmiChbvRIvCvgUoypyh8iMrLkNSm1OX1YUiT2bsX22CjJlkBVhHDOMHH6sofDAbX3HAsQNUyXC1
3ksSimeLygSm6XbsUrXz5vbG8JxPY9nuRru55Mh449x/meeaubEWWEnBFy7hzAS4QXXke0/z6H+5
ph3Phdpr+l5a5ubYsYrYWD0fU9MQZ9Kmd6SV4O5a4NiOwR9l2ifWV4qYKLoSRtKRCL/DHi7l/QMj
Dffbq9efvTaecLJ/KYcJwczgaaPkoGKlLnA085tFfI3ZO5cKhfIRCtAXwtKTsDr9yfgmHu6tcAex
+bXMH+t6IPMhc4ZTaDd9UjpDHndsNZ/9Ln0Skt+J3Yl3Q+XiEXO1gDlc35CaNcSN3l9G3cidF/Ur
sZPttLElucHOMhnPRt7sy4ojlVLuyCYmPAZje6gaR2GWy/X17//EhFRf52H6QluVJf/rLzNb2nGk
xhBCzRTgR6cxqqgdpLv+8Sl7T4Vo60M6O9Svesqehlzm+9JW/a1WqwO0/4fnTfI80cXtYeLj1BqL
4ti2NEdjaM7PmR7lM2iyxMadXQ3Zq8K0e21Iry48e49YvXA3ZC+YSTiwDbMn+VG01ikbQlpBpyoe
oopUJyNYQ5BqWC/ZJPD+LqtmjVzYOCAU+1/JxNPJtcnsk8oDOmPi1mN9CFyVP4R24jSG/UDAS3YR
5XSdyOF4qAPiqdUyXDCIf0+rgq1Ibnag1C5Iie6Tq9qnkZPHNgvlBtXkdmL7Ogfk5SpL7qKKZ4Fp
+Y5BzbVtmxtR4fnGm5j1Dw4HpOz2TDeaI0GogLNU7T/m2Yr2rSJ024iKpzHjBGXb40IFefFr9li8
CQwx2BfxVkzf7ASPRuPnnLBfBaqrg6cxVM5ebWwtRrFjDT1pZbe+KxeKuLKaX8ax/GGwpQnXEtxB
yDS6KJZf/Ujl7gGEXXpYdFjLpFigeeL9PwojO9jplB6LzjwVBmizDipCT9xEEQ35wWvnO5AgOFrz
jPt/ztSB2YEw2+CWKy6R4n0FI77xnBa7oimfDEkLjUYVvl2HB3Q6ew4wtE4aoHj1a9c5zgHNKJCk
wrqF0fxWWLM6OMqVCStVxBFdTnCbatbHYV5ABdY311egVZalgCs6/wDc99yXcjywZcNeGBXJ7BIH
uXSKorqSp/TnotJ0X6cILZYJA1ufwZtuI8wTztqdO3k0w+IlU5aGisz035+tlu7aqQ6ZmveAR1+n
Wr6U3kRue9DNrEzYZ2YzD2XIa26ojq2BXZaxWznVZW1cNgqz0V7I4SWNJHBZTIgLdWr6oAOYfA7z
oz3pkafU6GL8cT8lAPDnhs5TBsaHrJcmkav5oGusFZa/0EAGRsaAC6lbUd0c5nWbtdIrabkZd7Hx
zvaf5g0MKBD3Ie4rwszq5uwFPacawzQI5RtdeIeOtn/je1LEULrIn2dEUmvetVDMj1ZWQJjIml/Y
sdm+Mj1bwnU75oxCBRr2v8XeMO2qOzUSWYWEXVhyUjLsRqql1nEL2wSDPc7uTcrY6B7AzIRvDq0Y
ooizmfL82JNIejC1vwtKa7z8/WUcMDCWNbSzbIDc2go2XW3vPE2wKk8wL46U/+ADLNrbymGdHGVf
cwc30BY9+vNquPrjV+mk3XcWpCfWwTcipT1IWfMPBASYSiWYtsj7WDQ/h+WU3xM+1E1Fsw+zrXT3
oyjnq5KfImMKMkXLA0uwvZkNHebAeqaWIcdRDYqpx3ga/Zrg33tQVlhOh6WUWKiBVbUpXtUpgsCX
/hUQ61owlSZyp/QPJtYHMrq/x366V0LmuG/OLc2XP0K8TNd+3o85c09bsKca12aLF7cjEl7y8Its
P06UYU5+BQZWxSIDdFAaLlVExGekWJ/Xpl536VTvzSh1dm2BrqfHdU3+KmaP2qUd7Fv+uAwzJyVT
41JTKBAUSHPY9PaOY5iJEP5DS7PhKt32y3RNSABjgMSm/xW10dPq4u22/elF5bDk9Zx9GJ2HfMMl
qoNRlCHT37y0xa4tyc6CWXqHaNQE0BAUI0zQXAMT8i3/FbPTAQdPylDmaFrvo5oMKrH1dzBE6zbz
VUmBdsdWVC+lHzCpx2gO0CPbMaAnJwxUWKmdR4AiiRqCH6v9w3LFt6/uBLguZwDA3mZjD9EtKFgf
sBZA1TyOB43J2O64YVzZwi9oanaiwwduIZCjTMYe8lz98Fe2E63IL0WOQT5aI9xs0Z+Zdm5jiuGh
F/l7GXyFQUjf1vhfssnHvRBgWV0YFYuFn9mwyED2d3L2D4QnXLRrX5qpivt1OJSLugo3/0gNJrcD
iT4bcgqIbF/5o6cylxFKes6m1YuNSn21zGkgTT6EDmOsekBg0MAkhmo2sg1ATGTX6w3dNBN0/vlx
dK9gQdD/D8M166G7dgxR6RCSssXbzVIWwL44icxIbJ+hkjRgpYX9ux+9+Z13AfmWEQ65d+TKzW0S
ap9nr1WeH+bAtLcOcm6GCOaxycZzHXgf1Rqeq5FMmLYGuj0P29Q4i359blV4vS+EhIumy/DxgdEK
xWCHP7EJfqQlsccs21QsnD62R2QzkO2+BKzDHp6pBVJauDFZEljAjf6sSzbMbMKKddkpczouZCky
vCK+BjN1Y8DNMfR4i/SlqnCuryZDURkar4WJzKxFYM81V/A/1NGxmNNkKIJD4cws4vRVoCNh85ZS
bzm/Jvu5quvrZHWXzs0pIB9C/v3cGQ5WBdmcvJ9dOeoEcc2NIPpLvtRHQsWxS66SmpAsh3a22P0x
94wKvnNYAVHXd71NbqToNqpjIKxyo6zqswOz2zlpFC8xVe92Zr7JlcJjjRmeutT23texUdvup4PR
iBAUjDTEW8NIUTQPgXmt7vvMdpzYaNFhjybUucBMxpV+mjvxGM0+pkfmX2YDZLeQD7LoH1WQv5k2
kb4OixlXoZDuagArHZhu5NiyGrmV9RMk2/Kucbm7vojcIK95M0zZEVjKbgRNS7hAeAjt9qGbfTp6
Y/oSvSxuE9if8zqnmBJdPVwMK/3S7jicAVSd2bs0rzM/zWHJ+iJeJwvUZTiftEf1pPtwPo6meObI
ZxM0+O9NG65wURQhQVEKStL5rh1h78XkvnFE9CdYgPRGMz81KfW8J9V1Rfqx5Zq6by1Vhtya1Yar
MxosQedfJx2bYF7dnpms25xXiw3lrPdZTUG6ZPp7APKM7me14rrrG+qVOM13QVGATk5lszftxj7g
pDK343jU/gcJpFniaNWenEUydxSKOUPVv41+KA6dtMq3KTe/mpG7oR+RzMEnRowQjCLBr/pKYF9M
Uq44lXriM1+SkTU3JTky2rJBaSxlvEzpspHRcHP1H2gc7otVs9Xs/PU0ZSyvLO37sY4yOw5DRrmA
JZxiNa/TpMUNNXKy2MUzyGQvTgXECGRHDOYwCOTtA5KnCWNPYX+HLsEf4EMfo8xrLlNKpFkzPAz0
fecgroU5MF0YC8Zevdi3Nj241TU98kIQohB0BzAmpKrK4VKxkGC0KI7pmu1pjI2DqOdXVtUGSeTd
0W8HlZhq9VHric3gFdZjHaFGdXhVuiX77sqKI2a1k35cp2uAd3hOi0PQTi8wZubzkNEcdqzci1LX
CTofZI41hCntdtbeR8d/gXhJYeBP1Ykxq6kost2G0IEm4LkzLGs8FdJVzNigIgE1Gzcs68ao+Yt0
vJM1rQTHLuJb5+GvwBXHlqkXK972xTMlSvJw60oiz2rRhUlmhdf+biyN7D3aCHqmDOGLaR0VFxJL
67fBZ4zUXZp73z8clt4/S3P9zg3/Xa4I2iqbEfiz4aErQCXg3XTOYHVh2xGIGZddFOEUcbPYybPj
3H8oBwFfGag+ToPgecA4+rc6VQvX3LCkhXIvqp99YR1da7xmU90cW7nUd0bzH7tbvV3bBdUOJzbb
i1rmxLwT8C50dQn+jbvzWpIbS7vrq+gFMHGAA3ubmUjvypsbRJFFwpsDDzy9FroV//R0aDShCOlC
umGQPUNWVWbimP3tvXbbsohU+a4cPXkrRXZxR1z4lcE8wXL44EkW1F1nZhkXq/r3lFbcSKP8CIYd
A15i4QlSey2mqNi2LLC1gthEIH9U2eTsLS6QK5vUNc+Inr9YCQ+cDvmjlVP4HlLfZzVMXLt0fHSS
2C+hTO0Y4nL0togQCj1hxM/BunSke28KyPEVcvChBBxsMi/IUmN+wp/GHdKuvkG5lHutq9ZA3dBd
WrbQRKaH/yuu+n+L2vx/lYFAasEm1fPvGQjPX3mc/bfr13f3Lw78P//a/7Dgi39gsCd/YhDhxbol
SeD8F4nT0AW8b2q03H9FceryHwxZMMRDwaFukHTTf1nw3X8IxzL4W3RUs8PS2vK/Y8H/o1rlX+Ix
MMeJtuGj4MsZ4u/xmFpJt7OB2YDwr+7l4Fy7xtxLR91TN1+bluabRnDU8/aKCHaqIs1CDo24c4iX
3LK3mRxPJYWwf3kN739+9b8SFHHQL77/v35bLrkxm2JrXi6JFcdeQoN/SXCOmi6SwakyxCroVKOF
sGkmjGrqUf+JTRkHYeM8NKX+oOzE72MwwmhX+DbtYVyTAA5WSM/fykrcFZ3hJW2DR8VGd1dhVuxM
rwTNnXZHcwJ36ObfeiIMxpCtc24qydEtFNmhiIu7kTAEE1r43PcBp+CZr2RxuoXTW61saUwo5+UP
KfNmo8eLnSFod25yiOvGu+QRAAgLWM2StcnTJrh6itCOLu0747XibCf6p1KztzezIfdN9NJNuxlV
6h3aGcklyIb40hTtR+1IZ2cpFN40nR5FFROuY7zHyMorWVn75plRPO1nDMnXoWFDatbi+dEZc3VJ
lHbzmqPubJlQo8T1tAekgnLONhp/VD0qdmbr2ZYSI9Z1hi1m3rVX+g4mbHx0h3Io0sPQeW68GcZL
MVB/pfHD23UDSZi+uXjprZaiXnyIzbqEgLbVVnhtxHFQv0s3PAwy0g5OcXRL8VlN3skCDbdFRaC9
0cqsY8t1K0D/OXsBJO6oHinh8IOsxrgxaAUeVOMVBrHcuUsd5GA+U9m0Il+QLbOs+ajyjRaYZxff
OjdCR/OV/oW8re90tz5mHJsTOfxohmXkK9NPYaAYVW1x0exfepx7O9M1PwPbY0KoFdwBIjc42umj
1zHJNM4NmuVoNB5mNvoZ2667tOkwbLrO6tZlzgUr6+YtXM4IASm963o6b1nBV9Q4jefGPM5lEjJG
Gpi4cinS+WdGjVe+1OR6rJCLYxNQVdbW33PtTC+cqD2/OqdFnL6UecInMDY/SycAkJV5XC0yulKc
eURrUeUHgLHyS46Mz51V4FKzlfGGbtHzMiqZ+1fhJM51zgxS5m2cXmOKgFcNHgt0IYBnir6+lWS6
skvMmNKIUGBxLoHll7p2qyDFVY6d7Fq91yghwSsxepraxoUEiyfHu4al5mhVqNHN0J+6LmbPzlkJ
6sJodmZpxru2yX5o3Z0fIDypydX8xtZOXdOZ/tiHyUrZU7HD2rTOjEBdIC6RGV0+UO0csgUuXR7Z
sS7M+sFNIzogGvbwYdC5PLXZowrSvVKeeYlCQ93sigR02vz5P7GwNsspjpkoC9EhsvOPJIKmpstj
h8q0ou90OCU5WLt5vGohyszMwLseCkrtRvILg21X/jg4NfZ8gbU3GOLtKMv6Gg9NgFQW/gpyI7k4
neQMTSYkyhjuyI6pnbeEvFGthqOD67l2fzOsDKB1Y0hVhXM1RXfxEF0XTUDxajt8h1r9nqdxi1VK
ErhkdbDjqT6IrMBvixCxnfgkwtWkokIlT0rasPZ66oSSqHuYqSV5MJk7rIRM3gg0Fi+Rng87ZnSr
aM5DrghZvB9jq7gCu+TgsZiD52H6dIKN7L3mwBSQYpQ+kujY7akBVcfwAairnIJFUwtOdnZEOQVz
slTNe0j6WAyz326UDsiA7x5ZxZMj3twCeFTh/VRD6q7bKYMJ2NbYqIOZJry4v8fYwjKj5fahC+I3
cdXh2aq3liI+Gc7z22x6FIuF5i2ueYoaZl2r0HQhlnSNuxH2dJpqLnqjo5+54dQH2eHeIxJy51vz
zTpihEo30q6NcwLgYXhtkIXXhmHHTMC12g/xL44DPIhZ0JI31AfIWpTxEkFyJ854VrPCDzfvJMoL
aEvYAOLSl3AAs5xHNOoxCc4OvyTusDciolNTXr2o8EHWOoZp4z5YMHhdUZX3NDt2Insk2db6nqDb
XbPER0pO+ZjJsoFpW1qXqJve7bDDbT5fOU7jpE0TjzFql241Pt+PmkpxWbW0DsA+gYj2mgxdT3hk
fLW4vqyHJlvojmx6TUA22ABEN+RzfXCspRcrkePaGKrGt+ta39C8gWORdUeRFG9a/UEzX5NZP8CQ
5MlbzPfRPPwATYP1AanaUR7VdwQwlVA3pIKv0mPQ3fTxgHxrbrrJu8mZ72VcupMjrt6ryHXeTcN+
Bad3oWrZR4npfSnGZqP66N401S9bDO6HrIKTq6db+AQNkylQeFFHiIBCN3MVhNHORjj0rQiDMOds
5OXWPdH9ZjO5NBoMZYzkgo6sCB/e0K+t0Dh2DS6lituKH89ReaYusyQDaxbnWQ43h3PYykNJXBmN
65xt/IJY4ZbftmyYYAqnE7Dc4cK8jx0qIwQtixyNw7MgE0JP4HYSNmIHugdcHn3rwqIizbGezSj4
CUcPZ2EW2VezVZ9T34y70TapzuQZGJjBni1eivMN8m510ou0xuM5LUbP5Zflj3ZQqtPW03rMxm03
V8UqZ2nlNlLHq55s/CmnIetUlEABE8GzYVJcycuc4duiV4qbc5z+5AyBhDbgMWoGLpwYTbrLZLHV
OBiHroS5ulNsu9+tFSAnW2Aw4/JDJa+5kWHCa61L7g1fnu7mp4iKH0q5guI08VFAX34RXWHuoYme
+Ef7Fc02wZEeAArqoBdh8zLHQz8ysYNqNZ6T8CscC7pCSlw4uRtWuyC0MBH0Jm0F+Kl73fsVpN1L
j0HkFFh2ePrjd6HN7/75x2AcKLnoNWPzx+szpWTJZhnLnajjW89nFO2DX/j5cBz3n5WCRTrxeSEX
UU2+1ffY02xlYpEy8GBLMjDJ1FfHjgAhinl/VjWGu6hCB5OlsR1HclaizTq/LZ1p3XtcpUZm5WlZ
7GU4A7buklegfgPe8HRxwuN6jWC1lh48G2zvd9vu1wFMgbWckT+UjvYSI3g4CPOXYcntC6vFLJfT
x2nAWbSa4AJJ+jJbC91IKecWT/FmKvTo4Nb0uHFuvaSdo5MkRKCqWg0No9e1VT1Z7b2xMA1JxUad
N74Ld+M8deWzQfUHHfDqMlDovmlFlgAfiRDOxhcA/tV+gXMCG8VhyojaDXE6KA6rNpHQYYD/MGz7
EKr9lD8MSvdvuWX2VLsPCAP1e4MRds0ZM9yAORs404XfjPdoNwSlvSJRh9+uL/Stbs8oNTgWGFCf
KXEFzbjw/xDmWEfpZt6O9fCU9O10IvKtoY3BXY1HbyE0knBSAcfuK5tDR2msVfqqNR9sz8gvvPwp
RjICZ3PtfbranBz0CA2iLdDwQw6iblPeluIt3aQCa5xTEox53G68yMbwaXv49MgEbc2Z2QCfiq7X
xmvTlzOcaQ7biReOTCuK4NhJbac5UKdmir62tvnC8s0E0UAOYArDQsEl33DqEmHhO6Scm7mKWlez
OpiYPP2ksLJPPnocL0EA6ETUDlaBtzpKdiVSyNOY1vsyKaM1wjDc7FT/nin620Zsw4893GoRT69W
Kh56l+loprkHNhH23sl6bauBuSIRBbIpNGrHgnwRbIWdqGgTahRb9ZACdfTc1cB/5oYQi1Wlqz2n
I/N0nSk45JlepdoZx8kuL+0Vc4WVTtnXYNIJXENxNPJNkX7iJsIBaB7r0VprhCpxz5zqmnE5LJu6
BpjIUCsey/yZEPhxGFBQzbpCFY9gapshodOo6A+mcB3kJFwTZKIJP7ubuhyNjcGweJ0xTtwXBZlf
t+GuAQPy2HVsccxmMZBU2UtfZXI3uJx3HXIiq6I0tU/J8CrDuMHT9NoYkXOCmKyvOBT7UTLnP7sY
VSY3jpLv9AmTjAWhXQ+3Gcz0T70zfKUZPGCVBn6od41HDFxfAZx8DDEBJbHQuqQZFX7X06unVPCY
RK6OuyBsv0V1bXT+uQA62R4KMUD4dvbuOgB7xrVuiZTF/IOR4YQkStJNGZmg5HyuaBvKk4toajBq
FKSuBsdqn4h4nkTrbvGXY2OePIgGHLKxOzj1Q+4CWgjCo8HlbdWm2YgVOh6u/MYPp9J4wBRyLTrD
Ov/xJ4fL54OBxxdcSH6P1W+7a/sri3wYzS1k9wY+RhCO62TCdOFORkwktlj4tfJoLUMRpWfhgQzv
IeCweq2wMl9qb5/1nUcgKco2I6a+a0bTOm6ijjWI/7dVDK8mDlXSWa3Y4XPiw67F71yDbzypLZSx
4vcAbwYMDUXQMuw5oFBpVbR7JXimZsaoa15BGm1AZOxCiw6h0HvvTVPdYZcRd/JCX7e1iuUsIdya
J1xo2Yf80UXKE7XhnAXdahve15GBUpDfJk1+a3pC5WWGcY5Hks+6tdJyU1zSSr9h+c79uuJUmI6O
3wiN6EVXyiNsxee2mvKjo1GFZ8eStsau047FkGlHh2PGMT3qZrJcrN3gVthKZ4mYiCXXcfNSwRpK
xS7ujYcJJP5REqY3KpAeZscWaKQKXdcgEBSU9vBsbMmbml+kBYg4OY5fznH9kLUpyPNaj94JH/gd
s6JIWsNbP3fJxp3a+s7ighBfGCDbXPs9wkeXi+Gj45S4L2I58SlVxsFCQCfYLIwLA2SC89QbD2WF
BtPyaQ8K7xhHOudUdWjirN8PDoVOZmxNmxIpIXCZ/za8R3gs1IHSd3ADgR9xXr4Ug7FxkJfWY8LN
Y0z7/ORwOZkOqApMr5tU3vOmoY+yTDiNkluQlWHvOM9uZ0vaD2LpwET8PJeMDR9oc2VHMKtjUCDx
2zkmInww9vsUXGh8dj9Gatp3ZhyM20piFQMhbh5qqlvXHlrlhjFKy6gRQ3qSqTsySsTAbdSZn3D2
6Vxn4zjq1iga17h8zdQrdis0IefQSyaTeq1jb5Tct5KRawKT3Yb1V2+X7YYqJJcFhw6uOts3E1dh
j4lN6wb1fs7s6FTjhNem3jxa01JkZwn72A5f7mIzloycD56i/2GJ+AgtrY9Vbf1SeTWcNEzjlKMv
PakA7oSVHOPFLYt71LzjYg33vCvywPVh59oM6rwkewXLPO1ap/vBTjnfhcbhv8SJU9XZDwADzcHI
CvSh0f0KPCbMagxOHa03WxU7002Uhdxkjm7uy+qjjZzx2KZEYXUqsVYgBzHwVb1kSOK+GGZYHoZy
qG4W0u8tGCcDxx5nZsGKXkVBe6iLWGxIaaEIUadzncaAhCbbxGMGTmxTGaF1F3oL1EDvwTGTRnEL
1CYWlZSNQ2i7qGwYqUz9IbSm/lPAOCRbanAoJwo+pAxdp7BRhBTchz6d2a0E+Gi7bAgW0+OOZYqR
gZzLK4Dsx9SrqBIbErIRJlO6CHrcc5G9lokYl6tTfrpGUaGebdwJHbYTnBWVs8PtRRB3wmJhciAY
wfnccyKKq9LDdODG9FSKYVdIKsWIL1ZJeE9AxpeiMfapaeOXcRhWpD03zGFW8svKo+c8jH4QBF8y
HuXwkpvuDzX1W/xzJZlMGkhy2QebHm1hO4YBb2ZpmX4Q2dOwsir7QCrCZBSi/WAg8GUPlXwYAo0p
uoajLsem6nF4TurJvWLMR+Jxu7dZ7YxkzN+pRVG+jPufmqrFduTOdFe9Cx0I5/xzpdXhmt0w/Ci6
9KcKRPdctc27mYXPZPDTdzxUzcbU0+aQqvhHBTaUVVqG16AQLvr/2F9HBr4pDkHf6VV9Aape7uPq
q6uN8aFJ86d8pAltcWnsCbg/1Enl8qry6e3i9JTX4BxGVZxouuRJY5h67Vlb4CJRGD3jKqZIIzwY
TZnhxJTFLYk8xk3Op5gw3aJezKcg/KPnwtyUNtnuOMJkqpimYbQGaK+qoNhN2V6qOnj0xBVte7os
kRHYHjDAlfXkYhk/5tDKVzHDXYe6j+fZcF6nhtCfGXfJBUjWym2UhfDlQGzVSIpQ9vBrHCdCEnl/
8WLvENEPdJ3Hap1pQXGOmwm8bTb/FGk7PXaWT+wrKkrtFa1MrhtcE8R+ml+6CeAfX0J/sHIQo71N
b0lnAvnI0uQn8dOeY1D/WoMkh2hfDFstJl1KYw0fBjxCW4avzrUNL0ltN48qik55x43IcEu1xyPI
gDWvBRETCpcx4DQPZdk0D46IzyqOzWNsc+d+80Yq5rKltM0p61XesX7r+qGzSFTI6hoonOoFmxyP
tOogICDAQXERyh5ujNGGWzF34HuRe7h++B6i4SbQmgS6e/uSteZ33Qnmgfx1MwOTUodC2ycdRrrQ
/K157Pc5mYtDZWWnydS/ax7OTW81Ry3wc2Om6g2HcAXPM4bvucmkyzDMXinYVlbtPJceiHrseHZf
ngPxqrlk1bqUbGxeT6Tbgx+6ZhrbOd/0qW+79aYn13UQCYsgOdh2kyVYZwXaI1Wqu8rk0gqbfF2m
OjtlsNAOd600W5psk1c7iej9MUyOgk5IIJMwx5hx6M50HPzAD2ezTjZZ0fj61DFVN7IdmtRXM94s
PBLY+RwCw5ZNSoZQB8KXwM7gp16zHysLESW9exbKbcgADX1xM4zumzZ4mFtpruCk1/qDFhqrxqpq
fzAOVYlZr1zIQ+JrzsXJcMwvSMq7WHkEWSLvIqTAabI49OuMn4drwIEiGWtN+aHyW0s7B737m2PL
kuXZMQiq/aQhgiTdbWNkr1nk7EWqXi37zUI3XLsRWn5sQtPUEzxrqta/NFFmxxTbwBDQZZLPmXZ2
VbmlfiMnIsDNhIAzc3hYa9id0X3gE15azF68+ax5NcQ/NLrUN/BCr5gr36FIiCX/x4Uy/WpZTlcZ
s3Y2BAM3PJ/dR6ErGlaDi1l91nx21nM+jxtNgTZ1CuuU4VtUNQZNXUOzdHmVIqt8HbDck1O/5xZt
LwqePx7wVZA72t5vGvfMiGTdxzc7w1oaw5JfO1dLS+CZeKkigQ7CGUupANCqIcn6ncN9ICx494RA
hDTJR63QtQGy+DIgSJR2mFiqPGKkHdFxZN0MmkuNOdoXFjkK18TI3UtgAG46lluPnc3Sl4oANzBX
WTCcudxXayuhLISV/xLGVQB6H4+DazAGaWC5TFwqj+w8rwgs+XoecxYfECdWE247F8W7aKLHbrHZ
0bZsY9AGTNXOn7Y7ur7r7Qb5gynFyvR2Naatuui2wTD9Vom7x/chmW3k2emPX+iQF4eJIxCqh3Yu
gUZDDGGuYKlHy6rhw+TRpi/i6OgBIK/ytkG41s2rKlvgAOF3weGf47K+lrFGolD0R9PM6zOa55Os
2fOl/m5PgPwi7iAFWMSbHosfXlfP+yBp39LEdh6W3ySF3n3UxktRZbB0MAVvXMf7RRm2sbVlSN6r
AUnCpcLcFYiUzLlojfSC1rjkenLRxrEgrts7FzUYFBYWcH50nI5iCNWLzK0T3QI6mkFfHeRM+4/J
RSHVwXMZKcN7PS9sBvZK8W4UW693jCP9qVQxt3U9buJg6VNPoP3TzgOPmWztCuxpeMwz8uwqDE+Y
s7UjKt4Sj+WXtiJ9GL8niWpPtjt4nMyrau/ZRe5TIXFpIxyhwMm9o0EFKcGx4zSIewYMAV4DpNiy
sOUzDhBzji8KfNWl4v1jHY3T39Qhl3tCJit9lITOvTH0Q10fD0NcPIhBNE9xxp22ei1mXXybcp2Y
OEHLuRuOMwNecgJ9sdejgAV5cOdzGcx7WNj6XvsF3qG6jEm7j3KsqOyvxFR0jjH4/4jMRI5zDYYR
ANRgXsjbrDTNS69NdxripvYnj/toMC5rVewN/sQ7c3UVbk2zDTS/SLG4DL3xLATOZQT1wGjNS+aQ
XcMtwMJJ4tykUizsT0Vi74HBRVvu1OWxovOMEJvSzrnFMpSl9tn1xvQm46VmrIzyF/TLKQS2An3m
xbB5QHiMbj3yYIRQs6J0hGY3oz3IVB4yIQveedQrbdLFJsYJSviTgUSleX8gOZ5bs2vXY5/q59yc
k+fWHs52YRsfg9G+9xSqARMBJmNngDp6Mxn9uk7FNjC0gbBFTH9WPHtbj4Ppps7pMs9Kea4xsjsx
Cw3/10fRjfOdLqFvJ561y3vZSl/RT301wKeuO+LijK8IEhBvWhVRhNdXYCxzuuE5zfN3Syc+RGyq
3NK5qm9jp1tlUcVJ3CnykzGOmE8H1oTCdG9hVpOt0MaK1y4p1A7iPn3R+PD1JKcYld2oSyWJU24w
Dx5OGSYhAC7IHDiMv/ThTkr3KU6shVgjYN+MgthVGx6B5skH4kZUm2e1tm6CGPRX3t4G3eIQUpnv
Pa4WPYr7J8yEyYsCIDZZJJLRg5iHJ7W3AYH9I9JHD72HencdOTk1GLxp3jhttNEdIX7MKRupzBGl
iblhXcUqXZlqY5a5cUtMaMRYFqnqaqNrLQj4Ka09eIF7M1rDuTgpHeFWvA9LHE4ptSODF49Hs2W4
Fk6S3Gs1ufS2RWszHB7duZ62epRpaOghhJex2GZqoG9QsfGP89A/pJl7pUmk2Vrj6L3EJS7saMyY
JLVEtizZXwo7vRSFjmBTsPOQaQfKpkGa69oEM9QYUTsITwMvjXgmiMMZJvdBqlJmTo7DWxV1jXsm
oavJzTlLtc0nS9C4dSsDH1Rv0wCYx/Y2zzDmkSo5Uk4lLiprS78wBSbE2aM1RbOqA7G0Fj9lCB0V
tOE2yhznJFQ/YO9Zj81EXopAPO9nk14Ny71nAmBahU/wQtQJBlvdVHsmctrRFTV0oKh5M1rd+IXg
ydkxj32vEg56V77U+XXmpgYF8ilT77tZmtNnh5ZSpwrULayCJx6a6dCG03C11eyeExDAI5yUN2qf
pC8mpF1oBCidVjPdszHd/mEYDFT20Wdles1BLBnVSFqArCW7IeOmopThG8MUzj6SDKcRQ/bTIAkR
CH1sPIQQny71xC8aSwB3g6I+cipUcT+da8Oczk1X1/s6dC6RiKxj3ivryO1nV864zSvhMQGbDcpv
pi+G6siBspx2KDdccsS0brMJbgtdy+tqSJ7MWtl7+vVA5oQjkB52Md7JbWPOuq/HnbUpRVx8MH0f
pT/1/S1oIPGgxL94qZU/um600/v4g4M/CBGHgvsMhITfFv3FCUX6OJmXBFV41m9p574GJM823aIO
QGRJ9qko9Cv4nrWk5HJTpfVw6oKRU2QUQNLTTtjeCkTfsbhZJcOMoXPWBcfVl4rYXu6BneOkzcvU
jEReGQ/kDBKyfqhPVhaG70vcin1JvtAQIq/dzCAyA4HxHjQo7J2NsJVnEodpwnpsOvqppLwH23PC
ZK06eP08Eu7kfK+GrrvOjrJOoU7SZqSNMJ2A5ORTSh4wWVxxWVccsE9H1FVld3Oq67cse6sLHIZN
0j8anPJSjn/HNAglRefsBnWAnEVeGdB5RgAviL1yH80ky0SYZ/cKtGboad1atk1+TeJgn/Hj4/UI
wqtsq1fEsOqBcql6PXEfPOahIhJLHMRFP3osizBfG2Fr4iQMra0uvceBn2qfiwjKUYqncBmIruiM
S8/awJEIfeoZyFLISM65sWnPlHrlzZujxbfZzwroYWM4/eyMqnu2mEC7Kn5RM15vRqMoZ8MFoBVX
pDAtz2WCf08RrY+oXaoY36ymSMQnnkEnNPt7X6RbA4DytnZBqscc2ywjnf1GOiRbZxS6wuTcSrw3
qcqt09O8IMDIbIaa6CTft/DDcYd5hX7xjKbiUa01MDB0uasYU0+2G5tcP3oM48iOhuMR0Mg27vQ3
eqaSfRBowE46fEKFxGTujFS2c5hjZGqVJZO1p77qpmMSPZdxSMWAzZYS4CohED8iuiRCu/DzJ7x8
gUbYYwguxhtB3+jsNsWV/iqCrWNrbRey+pYFiSR5k5orlcvHqUrEIZNeuy754KwL1/5IZpxekxzU
OncU81ebFjFaOTRftu5q5oT3qPUHcmjtWse2eVtIQulQtmuIS8RvRX0Y8Chha82ugUsJ46gvQbrA
vNro/geHGRJ4x/iz0zznECdK3uLSJqSmgWPRmeZebF9arYsVmkZICcPnWtc42/+DqezvnHmEBk/o
jHbg2bu002Ds+6uljMa1tstis/WNIPuUHDAyqeE7KIuzN8orfq8npVfvw1AcCkJmU2Q+zJP2VWUF
FnuW9HO/8Iq8/pEA13rkULQaquiHO0Mo6Jzr4viAo8J9uch/c7XD2VH/J+D4gur+F08cP4AthEsO
RideIv7WapAGjZGng9b6PJl3jSkhZQbtEeIJ17/pNdGTh9Fq0v/gxaO553/yZT1j8eEJvq7l/c2K
NzV0cg4zeeGiCV7NAs+MPi4R+1L2B5oem501dB/0KATYYxEAUwPpoXSN8EVboH5ID3Z/qWPj3rVt
8Q6t4xm5fQWIkLpFDSNAr12IPpFrTuc7FnZ3kydD6/fwlXqb8T/OnY5bCX66EP8H3hsu+TqzksLa
5Ab3QpwMSU/AinFh1iy0+diRm97F4UfHqLZGYf1Z5kRjFHXJgcLVlJj7IQyOeB1wg7G3R6UvZX9v
8FmU+heOmOMolhZEWTzllnV1ivo9ku6x57IBjUlokhRzvqdF+tlI4t/NEH6bo3VNMCZTW/ZF4Oke
19Y9DfoHyypfiCH+MjX7VjX2cxPOryQOCevnh0TxNZSnPc8T3Pww3Ldmw3GnAS9Ksm/hG0ZjcCdx
iy6avIQPQzFgtKufKFO82xkuryH9BPobeom9Zaz54HSaPPSN2GIiN3ezwIlejWD83NQ24FTIjlYQ
ahinEaJN3MXTe5xGGIgSsdZhc1MvSd0FVppFU4DP5yaa5pNucE9F6msapqQ/nsX/05Tu/+/8xLrA
6epIUNv/3lJ8/QopQC++/2oo/uff+9NT7Fn/wNNEW4QuqPeC781S8Ken2Fuw3oYJVcDABOAaLsDv
oqyX7jTD/ofHf/RgegPopGuDv9T8WatGAbqOkdhzgYHb9OhC/P5b4fn/qgCdtXSpxPjnUoXr0lus
uw7/oIuL19H/VplBJaZTSmi8B+RpSYBogxZRr8M4095khcRsG8o5VIMM3gpTHWZl6btkJlJihgnI
h0QGMMymU0DEik6FdN5kTH1XRez90t00XFNo8NgI6nhwy/yU+EppBXKwq6JqpSlYFZnkPwM7w4fH
P4klKYcNw1GljFgGgsHwp8SCrCpIYlHi6JC6t9uD5QQfPFTeLnGYiCDpfs2i1ncNdoGVSe8lDx6A
7AKlsgQ1EzKv5YhQWN504uUBB9yACNeQ5aIXojJctWruw09iyJjhJc6+GZHrep2GTDyNewZs67qG
VhTW2GN9V5pUgFLm6xMnwH89Iw+T0TCOGcGzowwGmMZOEPsGeH+8GG5kXZjeOhzxuO4HTuxsi6T9
Cuc0XmykxIypRFo3ZqStQhKPL1Hq2nuU/4mr4qCdGL/pJxu7cSxrbRUP0Fssm1mYcPqjW6fD0XAQ
SyuSoAUJSdRgT+OqkDjRaWlIiDgdSATq11FvSXhUQ8UJt4lvua4zqOrD70ivIJG0w5POyGsjQkZd
yTLg7FvSfGSajk5wSwmLr7ogsx/HIscbiYgA/+lgDlQ75TmCxSThSWW/7TrekvbV6IQNI6DH6hne
4Dl2cnlIi5aS3fbNGu1rNbbngDczFf0rYX6kmFLQZRu5z9pioTUNHDewKh4ma0/zzSmc2z3MP/Ig
VXccZfBsGu0+BRpOOespTM9FicOg6UhMtiolMdQu01r+EE0awSY2qEp13/hEMSBSo3aiaxVVK+/o
CDVzx09btNCSjC28O4CrIpzwZ+TbKpev5cQnVRf023gqUStR3YopgIWtEVAxlfnh2VTVpkyE3uqS
5nmtQ2fIlz+a6XglQ7gr0n5bLKD7wvkKnRiuCIQ7V8mji8PSnQsGdVmPQNkWL5VNiNUWkvvvS0OG
e4n1lRXUioxQ7MzcWz41HGGLhh7R1KaJt3Tj74lTADlHlOKxTh7tkR9ORvsGX65nAvEIH6NquOeF
dhGx6ZuF+6KqeAvDbAn0DScnwkha5+ST7Cp9skKMF+P0NgPBASnVYZykJ/EHbeMtDej495risOWW
WW+wYOO7Ewaota5JN64KmEPo+q3RP7o0YgjI45AKEOZTQ8bckAxlDT37nar2Vjaf3E3CbbWM/NBo
+iq/EqXfF5BnN+m8b4qpuNMVZtT/nb0z2W5bybLor9QPwAsBINBMSbAnJVKiGmuCJckS+r7H19eG
njPLz9nXOAepTKctiQSBiBv3nrMPHAHuEFQDxU3PsH2B8zDZdLGzGomzN0PuOb03h6PXP5g5Z3CZ
ZU99GReuR9W38hOadxH2gpomwLKoh3YzZTSp9Vkp4I3Vfa512wKzFj+EZIAA1QXV8SaEK4NIKVwk
Tr/L8CRKD3PSHFdsw9ujPIxsUpU73mncnBUOlUC27OyJ0oIhSrLp+4cc/TqNz3KdVOZbFCj2SRtq
CCEiDdeOhrquh3KoAWQOqvsQJWX44lTwwyZUYbpXMdZCALLoJpQYKL82zQ+Yoe6gBig9m3PHRHfi
8ysdZPoj8IRF0Q3rEHKpkTWbtq3WijqeBw6oWVGeJMIWVzMSN1M6d/4/bKRvKbG1IyfRhZ7Urlc6
F7JlOiSUuKb4SL1HRLA7pZ12YYnONb+UBpgrjkgdklxsc9x8aNbmMIeQcVe0r1yp8rmpKnIf4tVg
1gBY2iTJdMnsLTeoUvOykLfsulx/njAyrBwTVC0zzKy+zDnGQ9CvNLDCXbfX23ytWQVUI7lSeBAX
0iffPuVtEUxPMjJO94pRUYgqmmNt298gQtvS+F9MwrwMsfKWjvjj4j4al8BSIIsq2zBliOMn9MxG
Hv281Q04WW+YPc4OqY4gcWn6z3LBbESMpVuXPziu1VKtVROLv2C60UIn4QHdM8i0l7UFM3egEjM4
b2p1+4QoGcT0nZVFz4mcaHvpzIC5NWi3ggMcx3qLSW87pPF9Im2Jx1BdmpGX33pJvMJjexdbprZh
1HEgEROTipYlS8yPj5OWADeLR0bFpVWt9GhMlln0Gg7+E2MbIOY1nXOaqTj8dJmsBvOkAeuMbE6k
JCK3d3qwaXbdVJ4rlgq1iglo4AyyCUeUhlnbg8b0nhiLViH21+RV027oXswwacAzbIcrIpiqGnSX
2xRg/VYcSxGV8HQtF6lolgCtXXz6qIDu8FAHyc6OXiFwYzw3aiTId3V+N7DzC49wZSIRMEXqqMMe
Q/Op62Acu8m7n29a/QKpUm/2Wfxg09qO4TefIDPF9XupwJ+Yuy7DYi3KuX35kaovRC0vBZ33ZuPR
NiQksKp3Cp50wkNCd+1WlVthTA8OxqfavSmMfIQWnWofc2sza8VlCr8LAYxykxXkyPdwRpqjUj/r
fNCTuW2Q+rViYWmfiHsf4+y+su767o5wDjaC+8Q/Z94ubd8LHN8hh/+ARma6JKoict4CgL2F92r5
JAHlBebnlxzmnoOZMOrJ0LL1WwcUg9oSTwonYBJEUML+cWPcv9QDutyrLRh9rABumW7r8JPmhVIQ
6x1BBT6m5VEFGkLAPMp8bKKIcU0aVsUVeSRlxI3EuBt5t9g3TunCY9zRI9gVkj5CiZ7CaOm238fV
OeIHUJgt1hExdpP2A2URgwRSvSzUOXQ6B5WJKTojvZZX9YEPaz1Fd2nVnNF3vxJPFh4mYIR5uo2s
99LEyJS5FjOm2FaxFI1XPmSnPejJg0/nd2yAG7AN0BsoMa2qJrCkEqHWDqSq2zC1M1r9Ov+3PXa4
q9gY6rXiMLockWUqsnULDGCj32xPk7fILBY+0a/6kmCIfLWu7YNVP4+4nnt2wih89YYWGf/7GD9p
1jOBOfy+56AST/TimY+eXa1/xUtiY+gJD+VwHEEl9981FfdLtOAwnv3wi0dbvab2tXEct+4ehX4T
mMeaeQ99jUK+9/ZN1t2j/6f+vcC3sPrHNLhI/bODD1ql3VIV34XslzlWEp+WwnCJB/UjJ/tyY6bQ
WRhDOGxEtrXDMGfsGNyCd0o5/3f5jkCY/vsYE7Rlxw9ocF+mohe3QuofiIYjfC5B8R4UJZa9SleP
KqfLRSfwn6E23GFT0e5H01RPOZIqU8fephiR+oq5mQBw/CCXKNWZacd1vPUduj+dduub/m3tDc6m
tmBFf32ZAPFS7NG2j7sJcRNknVsHQKvrF4DC0MLxx/lLm1gMIOPxttahj2rQp+87PU/XqaXFx1Ar
d6yhCHVhb7l2MCmvk3cjozB7Bz2lLdPWaG6gZxEWhg12oMG+N+LAX4dww100J6CDOdpewgSyeG6X
36dJn2keI/PxL3TTF7UJsmJMwwE9GaZ7cu6jNJsollN5ymf7Yx63yqKp1xVBNT+UBNZCSuPoXlHo
M9AepOttDuUJujpz9VKMJGJYZNzHZWcue29aO4bevckYF80AwbT0m/sM97CrNaN5V3fx4BqdJ/Ze
0UXYcCIJegsjc9HdFk4BHdSmUE8rqh1hdQsJafYmaKiSaM51DNHz5FA5ZeNKe6he0kS90wk/vI9j
IojTJDp9VaRekEUHP+SLZtfWPsc7mGnDHRMd85Cmw0b4oiJhp9ejvWQh43FF0vCqZLkKIRhjiy/t
o2Fq2oryprlNc+QY2EqI6DXr2nW0qjhJQ5uhX0yz/JH1SJXDJ/o/qKrkwApKoramhCvpU8XDBtU7
/m1FKTd1mX4350D3UUQ7pDW7ocgHN3GgT1eRIe6spHNDjmdRWBhXRF3043GQzFATOpxt2YIAdWi9
1F7ssWwYFFdNBqY9r081gOQnbuKTobBeTkGonxJTH9aTwsfuRbnD1tRYB3pAtJsZZKNKsMQlDQi2
xPnEcSAL7UM4VSdor/bGnHheYif3D9itYuzmyWXkNH3wraBxC4u4zsQfpwuAG9xTHdP2PCNYFq52
dJzA9jNn0iWVR1Sf6H2vqQ8DkKS4QFJlOBNGR060ZpWbefgRGrV+Q5+qvLHmsFAN1f4S2Jt6jwwv
21gTIA+KEpAIVjxdAST4bhN5zl3hgWafeHouNUdetZ07R1nuH03NTcsGf5+DSE8jbHRJe/6g2vwE
xO4FMBdzq8UQqfGelUs2YXMiGM7DRxmeyc8rTknQ32QTk8IGQIcO42OhsjQjZX1LzGIPphB+jy2q
pen1E6B3uUxzxkug4yAgIdmEqJ23S5NYKLNlGQ9p24PFnkB9cPpQGusBVVOPFvk4dSpsTpFv9IE+
qmxVe+uzwYWq/zbKjuqqSnYxxBJXR65ZodUPGk6Mfh3fq4rYpCK/SZtXFJTfO9gwfLaXNtXNdRX4
HH4D+6yb1r3aISVtCvr9aTrvb0GysobsR1SmMQkjXuPqg3EpRgGCByAPUQtirVb1xKV27ilOn/JQ
v5ZduDayYI/XCdttNG5VXyFQc7QodRhHITee5eXLCl4OsnxvKY0+2AECQLcZdItAM9IN/syA2UV8
SMyK72+RHAlbRQbYDOgxY4Ig/bJ6j/0oQTao4PsHdH9kas3eJ+Bw2jn8FuxbVBAVU2yo0IGaf6LP
fhcDPKty9GxXZQJwksXLf1t0WcOOdR0LUvNef6TEHYZ1U4XvzW+tNtXSLRpW/7hF577+qF7/hx4d
zn//tfqf7Wv3kYR//6f80bCz9G901myVoDvLoHH3CwRA++bQIcJzZf1Nww5yAL09x/4jn2+OuP9L
v079psImYASgarauqbr4T/p1vw9GJK0/C98MwAHBC1F/C/uNokajDZJ4q571RmI1BEi8NI1gLWqN
rdP4FxMF/fdETkDsQHyEzS9l0sfloHn4i7ffT5Uinw1TnLIRaPEwDcxzk+Gptm8C/S5gHVFUcqz4
D6DfNQ1GAGUYoMj5Zd2H8Nb0T44+61kBglHnhVe/wqBrjW+B/pwgiEnJgPCZjLG0A6N+NTNt+8un
ff6jj/knPsE8Kvq/9ub8CfIOaLPaOkpC+A2/haoiD8odMy09+G3jqonLnaQZGQBIU6LbQcETdd9D
jBJ+tZroAVgK9X1lrm3Urg7hGaq9MCRjC5OXiOgthmnqFxuJAJOpG0FdoKzaPxrucDX8j/zvvGJd
/X2Kw0uGP29T8Jl8yFL97SWngYXoRkW4U09twFpj7DqwaWT3OS+KtXW6urgdggCkihKhsXOmaE2S
2XLo433VZPH3YU44H4DuhHkGxwSbG52HztjheXpRJyc82SaJWjgDG7LYSuTFK6EgPzAgyRRoeJNp
gtCJ6AuQwIvmffbg/OP+Cx6+7IceITAutHrjZ3MDEJkmLaWoeZF0Yhumur3fL0CtcyYiR/tZsBXo
aE41eVJLhSiSiFE5/C+nWytvTMgWUjLo2CHYlib2F2xvZiOXuY2K/MMn68MLUlcqhmuUHStzt9w3
5R03HIRgUGPVMoihsQ9vZTkDSeOlYRpAsQZIPswKKYIZ/i9yJrUVghAauE3HSTKBmFDtjV7fYxdL
NCbQcbFRYeAp0jr6gblLtfJe1FR4A64Gaq9CGhuOLOgC8g2+YA+M+zS9qLqOjsTezS8qC40NGgqO
wfAQ5Ugsm7eXlB8x02XHS46jR+3Zg/VJ8jPwkfVQ69u6BnsD0JBjZoPOpdoONIq9liqEA8zcNptf
LWiBlcev7lT/kAON6LKn+VlJEC2DQVqqvL1mzo5CuA0ARC8JJa6eIBoz9DPciFzA2sE43tw4kuk4
rU67fmuRguK2YesFgDdKnEpv/cT1LI54rZFFpUvaNq7uvfklEpe0c2U4rqLJch04HZGib7HD0mTi
YZXsrnXk9vabmWdusHa4xNmsxoVS0Szs7laUbwMGWf8WzcQum4Bjh/aSdgT6bKwaxbAqDM2tnYvS
Y9Ckr6xwZO1RvFU3Y8EDCYSJ4S2gTeTJ3sow3hxJyqLR0c3qcJlzHuWWKPDs0PG3GS+CUqAe51jJ
u7LpYKa2taYPxI6fvoAgRGHUG+9GpjzaimVjWPde0gKT5DAq+xGSPgCn+BY4ZXCSorz0jsg2IpZc
aZ/HB6O5R0sIlT19F2uNsrfejSKvlkNLLhzmJWUB3oO1sPtMO+DHC6OzNzLIdlJJ4x0iceRqCm/K
HkgKVQo0fiBA0R8YQj7o/BtYlKsc6awZaNM6H/AI9cY9fefgoajBRWkdjWcVtWuhgDKWMGr7jqcv
dACW1gG4slFfd6annOLaejcCQoh0L602VpiSoVOAa3aChlgz6eoFQnGUN/aNk0hUOnpR76Iu8ved
YjIiZWm245F8CbNGUiE0Hk3bjvajVOXeSrVxKT3lO+cp+2LJ+Nj2rfkAtOoE7TRbIbFPwbcCPAcv
8r0jUcBTa//YFk9BV4RHvdVvcWLCXtLFuPXj8szq052YjM/h8P+fgujfG0j+w381z0ffsYxWjCsa
Jmo/56Uukb5/+sPqq1C5tB/VePfBpKH5yzBu/pf/7l/+DAn+F+WOZiJR+2X3m3/Dn+KFz+2P9j34
qKrx1/rm57f9JBxp3zTHkAbViGS6+SvhSH6TBghEdkkhmTjOZc/PaaQwv1mGpjMnFGyhrP3/RzgS
6rd5cAkRSWcSKXXnP6pu/mbjw5SB6JuizjHmGPDfRpGycDCGFW3JJER+p8WzrG0E1b6PbCvhlufY
PsPvHOtYZPr7L1fq7+y6zHX/XCb89qsZuP5a6GgRbqaYpKMVkyDaZwGtezyuW6I23/Bk/xyq/+M9
fv5xv1YllqZSUJGnjFTNMDTtty0+8rqISNsM2CwrBMuvAB3t67e65nzHSXGqkr5dDMjcwYwUz6of
AZfl+VOIQ3OTpCXXopqhmgQ/xoVKwILZPotWfA+V5zK4Jbb3MUQabbfrsbFOMhqAoCR4NDlfjSQR
aepRn5Rz2Tf7IDO3YR4xO6LB/88vqPZVi/75PTo4RW1psYwBwTLmT/uX2lGr0toyO2BL6biajMjB
7cU6jYe/PRstDfX8y1k/+YhhmSDg8KV4RITq1mS6iKB4phRArKTc6ImibPD3Z0vDw0EwlMiT+/Yt
wRFWqMk6CF48vpWEhBG458LWordZcBPoxoaYxDdT72j5Rd61KRsAOs2OLEw4RCkakmgOvvRlsKUE
s/bIVrodMLuR7b7EVBekW38MQky59n6M7eRaQ+hc1hpiYOUzR2A/dlBcI3/ecThchisPo/5gjxtD
RtuEXDDFx+lI/PtX8dRi8wY5k6bO0c6NvXcWNDSkgL+swVMuEV762i3pE0b5oxZHbWCQRj7LS9cH
8iD8eptLLM5QLdXtTHNtoibfd8wZdgSE7tjmVPA3nasFtCLqmlJK2lylIdMfjdnJnmJpx9qt3ZqY
3Guje4xGBNKODO7G2QdvYIjXZmc8A/Ng2WOWz1ir7yfs88Zso5/99AhpQIkJ3F1+lbxwCc1VkhS7
ZPbhB3RJ2+ojRQ7oxo0OB7KyaDXM7v0BG79lPKizq7+COUGmnLeBxu3sO9vssWUMxgIYJEELoWBw
CiPEVwELiNxbmzM9wJ45AtjdMQDNbAF1pgy06If8LMxvDaozlUgHRor4brwq2mWm+TLEnrNSRrgF
MMvSUwHKoJ2ZBvCYWyx2N8gcvF0nDmZIuyPFV7rqsW+6ndDGQ9OP96pdo2qeuQlyJiiIjgLRJjuQ
6S5pmGAWIFCKNXWlT92BWTGZaQxhGP2wEUaTLkznB1QiO7N8xgDCFLQU3YKoFnGJZXWLjX6lQu3P
x2CfB94G3fM6tIN9AGI9YWzR9OK5AmOuUyBWnj5t0uRB1DSyC6Iat30Krxh/fXkSECcGyBPWjKD4
50/ul7ru1wfXlqqBLAVoIvoSkHa/qe8cPxdl0YxiFcXOUcv8Zj/UKKPJ4+F//vFFMdCkivbFmqEi
GXQRxZf0o2bgSDfMa1NMcKI+vIQzlKQfpLYyZ1CJBe8fh1tsIwxVnH1hM+cp8/bABdO3NqyTGX8z
zfCTpEoRB+hJduDOfA1mREqiJcciegy174gzGlTmoFQAAfzIZ7gKFt36JrTo2NUzegVoVLkIZhyL
P4NZiH27/bpI/5VF/YsixHJU3dRoA/zjlssmf/21/vjrd/xsrxhUIKakvSI5jVvwKv6ih6LxYkrd
0Cwqy1nz9GsFIr8hA6XtIcgsRZSlUxn87K8I4xt7jCPwxxuCH2fb/0l/5Uvt9Ou9P78y1dRm4abJ
Dq1ScP1p07KoM2RCFEJkTa5hj1cPv3ProD5JCoczKLA1Q51tJsprTeu58oI30kzmdOHi+ZeL9ncq
kr9pXHy9El4KZ2CVS/Xb9pn4eh2DVsfXYqBgmgz/s/tqMvfsC//8NxlyLjd+e9fSVi2HXZoDzN90
HFqTihCoDjN5gZFnsrpxIWFabpKpJaeohOJlJ6m+biMNSEOr75rEmNXo3al1kqdsLJk72/qHZ5nB
zZB/R9zFSS9o0lvTsVYlCd5bxWdTYhooXHUI800w2lsxkiprhQbdBAUx/dcXGCRbIuEwXMXCPJTk
rJqN1+9alGegl2prZZIx7/pRQPBV1Z5CGk43mBlWMSgVhEIxZ3OnuJFd32ziaDR2ttEeprAp35iw
faiyXyiZZtygqw1uBcF1u2bw7G2UYcJGy3/TM/pZJRhkmGBkZIFH7YtQ2fZaJ6w3URy1zIUaQuan
4ByGZvM4Yr3ua45k8GPWCULrC1DRadf3BRMmsECXRKfDDSIhUaLukI/9pTDq7pKOEJCzQJm73Maj
mOpqUUXmj4LT64MzHjtYwJ7oUzqiQne9LA8OjEF8uDrM1NuCbGocFts+Y4bracQ4+XS4dr4ZQofP
0NMGQjDDrwZM8ppCDaAI6w7DjLGwxhWNsmw/muVD3jjJsc6ry5ijJ6NE3ZC4E8EQ7RnRzV++hnXd
PLEzvxy3Xo4MCcqEZcU3BQeCFbUWAIGI6INBgrFpKwe6SJf6cMKKCOp3igUvEtNBIStnSUqEsbI0
AnZsb1QpD6rwZGnVJhB2jm3RqW47fdz5pFIdSPy2NsA2mztzLFaNDSxtoAd5jgfcY00t7lPYSQuc
zdaiHNVhp3o1IOKYUZRTC3HsveAhzqt8E6Hg5RalHVPE4ZtVmzvLp13qB0wuBErFpHxWrOxIpvvV
skekOxadCadQrkMG0DIJL30QfHYRIZZBla0i6ol1n15i5I77YhD7To1enZY8EerbC1X2Li6w0ZoV
AYoDwGI8VIyDuvowuSp4f8ZEID/D4rkryF6e+E22ql1494zhPc9e9ARrwPsa2gp5jreKBvWlw6Vm
5/5bRowvCUqfHko6xqCPuam+lfEy85GUkQeF8TZDnennjzUuK6/w6l2pW6e413VupGTHvEpfKya/
KINOYNMbF8N7qukdP0tFScAQhpwNDWSr5qng1Y0HZayfyckgTAF7kmvb+U4LCHZMi5OT9/dDh55Z
i88yKH6EnnhKQG8GQVwgkQneosKkaJqRHF42bmJfu7QAGxszu4F+6kIyZ9Bfvc5X6+sXWCaXjDGh
6jKVwWO4JNyeFNerTPWLPcp3MghOZD4vkmp4RGj0aXXKVRX6RbbRZxYhTO/rcxmrIxTGQmdVRqjW
cVNWVvQ02eMSm+7M1yDBAeuj6m4Ss7/AXqU5E7y2eaUtAVg+o32xMudTK9ZBzwXWTLj8fX5sicER
HldXdvnKwh81KPZVZWBkWSd7vo+Uzrpizsdb5p3HmFtA+s5CI66yr7MnRXkS8cxEeYhKulJ+Yrih
5V3nJdxxovf8xyBVoBzO2doHe08VBFajv2zy8QnCym7eUpguYgWGLdRBc1I1M15R3j5LNfrsaN7o
3A+xEx6xoe1CGupzZu8xHem6itZ5BEk6psfM9662YhLHyEUrDVpC2EaHjBltqfFGFbLstmDuwUnC
WF9YyNTm+XrHWmZGF5nXM74ek5nvc7hhLqBtprxpzy18SRbfmy9XmwD0QgrtrM1fFqg3DmUjb4ry
Qzjy1vT1C0iMIRrOvm0/doO6rivn6kUcVBy51CA0FD5+gDQMPznrIQgF6QAxGPlpIuXKEMol80x7
oRdnWEMXIt+2nlEcJptE3BBJJoR/mxvRGpACHARWCKbMghispfTHeKbCPdse6d/I6OeL1bT83CmZ
buoh2M9XBLDbGUPtS2YqiOa19Nkmy1NP4reRYFf618aFoytJgowtGz898tL3agVtBdCDWjADICmN
5W0B+fetVqcN/dSK30KeCWeR6jke73tfXFOV10kIIeGHBfgY8y2p212adbhgzRdFVT7aoXzzhHEt
WpQ79EUYr4r4ZGfaubO6c+rTYo1jPqxhvrl4xveBml4q1bl2SNvQyBDwjcxsUbT2Ap0XclY0WyQC
ICDNH/9b7f5bE0Zd2v/UAbB9rcbX7E/1rvjje35Wu9a3WVNvUFIxhzINlZ/2kyhufANzw1wQFxYj
tq+/+dlv02mqMbKi2lU1mmDMDP9a7WrWNxOOOH9FJeYwh/yPil3L/n2eiNQbUqcjaQViHLd0Onu/
lrux0AJEMkEG2U574DC+svoWi3nT42RT6g1i2mLTVwABtGTfkL8A1YLKKFXjt9yI+xtUFgud/A9P
spI2Jce340SXvwZAuwSHRqCRrSB1QKSvRc1xjNHvwugCYfLsOa3YdKNmIPduzK1v+VcVxPeqs3oy
F5y8OQvUejdIppZTjpN4qOWmqgSaWK0hljDRXLOwSLZqbdK7RB+t0VZ3BOJ51q5RDeZfQS7ITyTo
w8TLvKkn5LQ16s8VFBGX96bjzv/AW01Mg8xo64BOYijCEEszUXcwFhjXiB1hiQ0dHk9TTm6rm/Ur
uopVaeTTSamrO6Tz6r7I50wphLEbHaUfjOJnhZ/+1MxS6rRLzr0lslusvfkyIebJ1WJn2NuN/wga
bTFgZk2rh7rQrklLcKbdNNfeYpACbhyKn9WepG+wdVfgw8hbKstbr5z8BWXjrWa6ga4jN2leuwoV
eB2YZAjTFYpza1hOZQ1fK4aYY7WfxujBgOzJmirpzaihQypqhkqYOPM2iJ/SODBdRTF0gtwhTw97
RZfTRu0K6pJ41XfO82wUzxx/Frhkbqo7BLwVFjGBVvYsNELUEo1hAMp6YFAYq8yyIfODhqancd3j
J9N3HLyJszPCiMplb+hro0VpTbV9liyqeGqHdUXRC3r7BYn1Vhk6ZVE4COIKfPVV++FFXe7yuzs8
xTNbLAWzK1Bidb7ynirazpDJcRjVcd3QFoDLjvbXE9cwOvPG3ypdPOV0VHZMWxRk6/ylxbRHdVC9
hpB0Ye37S7OAzmJk8A9t4laG8KhNDFjaSLlwsJAbrU23Nnkdpj1tA7RiVdiPB0sLb338Oy6SvGtj
xN9x1zCZCqoDuUE/ak+LgBxWP4zPqjqBruBEFTPDwU6xGitxKPw0XRAMgQJL8+H5ToDCDWcv7OYW
o9xrF4aXEHRSMkXTvp2hECLc8gdjSauSJnWBKE6xm8+MT67n8ityOTJ9kyXzwVrpyKHEFU+qnbGY
wvJG0QH/1GYL6wmtiz5nnKkQpvz2khRVAddAcYcyCS4G3EjYK+99k3RrQ6FnDL5uVRDpWFHMU296
o+s1xprUrQi5vXplD2UTnB76UJKyNqEI97Nbu5XB0mntXTbwOHXJS08je09SN8pXlQeurqJzhFl1
idnu4jBF66T9mXjhCakWwsmhWSWsJWtCAJjFI7Na0NUd2pI6WDQ6b6z4NPq2fjDS4CMxgvoBX9Pc
iA3P0KWqDdAKRI2od2440jQUUZa3RgyVuVHVXhm2USXDtV6SLq6j2+MkU5U0xjW1uPeTB1uoxQkS
fbTp2tcC6enZQyE1moIQqnGsIByqayXxLqPXJczTR/MQZECYZdvirC+1k+nLZNP2gbPuouDB4K4/
V3Z7V3uqd6wa2qRwPOlcdfLkKU229RGTHtq83XLe7Ehy0OpDV2mzhI8zh1Ep5b6ECR0SAnSlFYCp
qf/uJZH3VMb+ZRTlfZwmT6mcgAkLQgnaCVs8ExSkrn70VHQNTNeKsxhG1ZnC4p1ow334+bnjscA+
rbTEy1hXuhmPQKvPmlaUmJ6Zx/tWoq60RkUynA/082a6qSdSFRZUe9OlVntMeStHeypMCrkB8bFd
kahqCySajdTR2TmENrYQOqWPbcd0CEgucxuFZdodbFaxBZwE53YQ6oFR1j2UvvZQZ2cb/s26b0BA
tFUPK0kONtuGt7KVQD8EA8QrQdhQ4MXlpi/OviwnfM1WRIlK8luYEkXms3/EAZOTdrL4SAOyERmb
g6A1i2nZyDc8EVeS55/NAVNNVwcIugE+ljdtX+aMEpRyAXn3uW/jO88nLkqtybtuDH1uST83kXhH
yXGoCkKb/YAqKzdbUFJKsAxHQlTVgLNUUpVvDXsBRHcAldN0r6G2a2RLsWhFHJI9jifkge1t7yZ3
ynAJDvstjsiBI7Rnjiaz8eO8oIOKXCCEGLFGdZ3rKDUylM8r4BiYdFQYOLWc5jDaR00m5aYddRZH
mgyKBaiu7YvPKmo/O6w1S/hhmEqWTph+T0vnPgt9zkpywiZREdYhiHwlq+jC0lSvWk5oCMg/ZUoq
r6n6z8Mo7pFoVbtqkA++BXSE5fieHS93c79ZjoAE/O8hHGc05AiVC9xOtaouR+cZJgw2HOznNWfZ
pZWSdJNLFrfi1VbzJ6mI16IwyZOQHErERMfmSHzROWsVYGngtsBfL8p+nEjMKO9rccDNd7S6ZyM0
bjxgg3WHTc8vkfNapOks2sb6NPwkWcoaaG1UlRefGdnCj31ulWy6I8DAYmSBWpwVbORNdy88x+RY
wUNiT+TzQDPsbIa+mTbtQB+GZIbEfk9ldkllaywnmeBcYIReVzoJwMwtl1NNCK5MQCfDOVn7heYR
GVuhPGduPryWfU2KKJGYKLKQ4XRohUngxRuH/QNSf/bMigbzXljJzHRYVi1DFq0sOJ54RIAFEdrd
DkCYa6BLcdWo8haJSEniXdoZeWgwKA/Iqy8l8NIF4AA0hh9eNXBQLcd9GLHzN72Sbiojv1V6BkyN
WuAnqz1/BWDgqKikYduYJENBmK6WEroe6vbByxX4jqnu0jHMlp1RgzrA7gkXa7rxO2UfmxKqqEgW
TYdMqO8sTtRDCBdlQJBRBN8jp+GxHi60YuQx8XCA8tA3fnJswqxbGKNzMYriDWlv6xIIKF0BuCez
g8vokPmpe+jWK3wbRq58UCzmKOw2bQQ8I62wGFKgHdDX6oDDhrNeo9G1IOwCiIe8LD8MO4qXaO+r
pZMgzsii+lq1dryjqobqZHfP1J/RnrBY4vzADQtFDWgH6TWmuObSmIg6ulQRWy/X5VqxdnncWffB
cG/5DeovTHoEsSj3lkM3VEmqH8oQgHqy7bvafs5azOF+7CVLPfY+I3jKsDVX0mE6308TFkK58w15
6xmx9WhFr0o7xKsAaM+YI+NoLSx6I0nUk8ajG0DDR2B+X6jRsKVHK5ZNoSDL4O9tHLIDDLWlpsuB
/mZ2b6ZaDnqV4miuGgY9hg6VEVHOcMgNAxwpoIRDLd0bBKXicLMfjAJSZlSoW3hICJyD5C4a7Yck
uajmQIibB7j060tCcb3oeh8kjPnW9zywaQuycGRfUTKE2mOGx+U5CCF0JB8B1spDDoxnEU52PTO4
VuWIWid3eEMDwXPB2I6HuuxXmYwBiqEs3mbmdERHBbN3tGEZ5mp+0lpjTQDuIyVysPPpk5FLk0kt
f8yV8TpJCFEykJ+qk0KcISIuIQlxm3uAVMFCzxKwFmy4gUAOkCsFVFJcjQWd7PLk1EcPR/2cIs0I
F/5uGJdQqMzkO7Cp6mD77P9JoCAQJ11l05g4Ckn88c5g9lxrVvY6uuEcCbodtjQw0oPh9cF+zKpp
5ySjtx4Sbw83pbiExkWtflSwQQ5DVyXHbv4CH82zRL3uQyxSo+8LDBfFc6rbQAp1BHctPs1Va8Cp
QJ79HfoU6JtQvXjl0IPcQRynekq88wvK71BE08XicINnEzaHz/2KN0xsShGftYyTSJ7oKk9QkEG1
aVDuS3VclSznDM7ggAYx672Vp0jBhuamRyQFUYrnuo0t+J9prlKMBvHRI3F0mTSkw3ZYZu8wsj2V
ifWcpNN4LYM2urZoCyWNk84vIKhOaUlxhElGFJzPfFH8L3vnsSw3lmXZX+kfQBm0mLrWWj2fwPwp
aK3x9b3AjLQimVEM6x7XhMlgPGa4Q9x77jl7r71zZETdreyvcW5T3AjiuxwazaEXTWcklrBPEsMQ
WRHMBXIpWET4U0ZN5eXrXgZ+qFd1e7Pa9gKTbqGaVXkRQ9Hb9bHAc07H2DULd0hPkhm5Vi7ib0ve
VXjIp70pPPvEOsSaLR80n4QSVxVYo12wKzXT054+7yRHmjATfbIbca5+hnpiLnWZtQUw71bwYprs
Sc6ZUCOFOomKg2vqYC9BS09dUIbjOoCbojam8myU4CQLS0rNYA9pkb0yFTBd9A6JEuxkCCINKP9o
0OYq1BLFSJxZWVKSBmQ98Pil+FQ8cH6NHV6gAoHQSAst+6BHzU9Y+Y2TCOQXHrFlVSj5qW9x2Mqw
uBJk6he1leR50EoUN6LozzwrtqYRQEvyv9F+FejdAykxt16El86Iu3tYi9ZOyqwF/WVtZuTFkenL
npCP4Yy5jwVnFaa9tbEyV9nKPRNTFdG90VnKyRp+8RpcPV7yKaeaPckNM97IPt12xyRGsNC4BqFS
bhwJ62Lg3sBHuxMSUVHB1X50rzUga6m1FmtNXlsdPTiZBM4FTFCKvjSJx1pphjOj6PWj44gc/XVg
ubJ5bA3ChuvuoIR43Yq2V+etb3TUzgguQY9DZU1eNN7MbaA321KslXOJ8gBqrqLPa56NeZxJYMoC
kO9VIJxZpsRXabAMKpyTkC0RXyC39ZpOLMEMhf3MAxY41Ewl06Ok3uN2nlktfYyo0MW3zBAeVLPG
ZwGHSghUVocQgDT+eUCLAZsB7VtpAsmvmKZZn08rx4/HaRTKK+R93jxUm4iuvJitGyh94KlT+Wlx
zktbzXiHWTwc0zG+mwns+wyf0jGpMELl7dyWQv0S6X17ysxrDIuostpdYsYdxGKguAoF6q5pjiaA
pqcveLAQC0AKnmTd5bA5Oq6afiFYXFlcp4dLKIvmqQRkuiEgFYMCwyI9F8Zmkm7rtETE2DLRT5wu
3dI0pr6h3b1gnxB3LnWmjl8FybCwTNvq1naFiVGKbEMDpN2kDByJFyi/uamgvjnKhxhp4ootW5+g
qCwR9zrRic7OOhYJ4vRTiDBS1MtTZhIOFW/nHXij3INfKzX2ppExFyOAwOAEwwuWf4ZQtSk+/Dz9
ilK9+5BdcdHBkwWByxG2FvxdYtMpUSy5ngo6VEAfmuLNEUqXEGzosa1a8WEUNV3YfCRUod6mFB2D
++yNZAfrFQSJhAtmu+OWCoB+V6IslDS6V06O8rS0nVMsZKekPWq94n4rVTvJvsI6UB9qMQDokjZk
bybIAW5GsS+FcNbnZbepVAmXDkzSfWpiTBVkJ9sbYQYeoffDmWl1b7Lm7khz8AFB+vVcRCfbsoxt
dLSQ43rQvUa5c62yEiW9iVkGdN6cmJFqDtbfGSsy6rc6g0HY2Gq2DwljW2fEi2bOnKqvuRGbzhFY
0wVO+NYALfam2IilBZV8gwqK6BXFmXdEzUZGGWwy0D1j+hlDZX6mbeCeMB7T+CopgKXEm+aBQPqF
6Im0NmwW7dDDhAityFbQb+dZFI6cKOPOKf4w82j0pdKl6qiVVUKSq0SiFojbZWI5uxINNbi/chPK
QciAjvXQbOksmCqz9RgPaOFhfy88wT0oRrROI/fmGSFTYTlcaF3r7W0zo44eQoJkFU+7qUWTNAuJ
UCVeHFG+oOyDesH10g65m/t4ZvVD0QnpAbsfRMPeUhZVI3cjMfGiOeUbeMeKFkIDknDXIAwvIz9b
mL1sTZlh2jOzayHk2TGp250iXINSvOJjbKaZqJTTVMtxjAdduTAjy12UVPYkKVTSWvAJVnRjQjcE
BUewlKxhdFjMVaJBDaag4ma8WoUq8Uv0EMZEwZg7hvMynZxSmRVZqtH1wUDBQpOvBeKhwQ5nFhsM
cqYuNzcM7iaprSEJskljhftLQAOQ8ajyyqvARCFz2kdv2/4ti0nRLqNKW+ZqYRHkpLeLjGDbpPD7
KZgguoEwDf1Bjm5Gdkz9gXlrwIdrajJNqp0ry3c3UKSV4645PKMbzzKE9J4bA0fF81dkbwkA6HHj
6fE0FVXwesMv4NUglSRaNEc7kc+VN6nRgq1Lx4aGatKwC/EgMEc7u5A+K4e+CTyCLYwbPOkYSicK
KruJ2TP1SVM+TV2SEsZjUY1EBUaSHGfWABZZVqYV0z7xfdyYHPFDQy8XOXbPLorCFVBMiw9ZWyvF
Fz/hVXXLpBLvUVN1fDMv5WhpnkMyT9q+lfYVrElRdkgiaQFdjvQAhzN4roMalg31GzBFXp5lVqgf
ZuZ0B8wYEOAttt4OqsUM7n2yU0ghVs6BajCxRphpalK4sUvrXuG4S1LZmeelmI1zsVA2aSWv1U7z
1rEQDSJ4bmDaiMpENgp/o3ZlMHVmvlmKn2WDeTVNy3UnsjD548Gr3WGeCGR5ayn6u01zhWjklHyH
EGCrWstLBf7x2s8EfopyfUxcOGqEqHjKZVbPjEDVx3HZvDvYMudJ3E7wyEpzrevSkZFx5GpE01zK
w1NjoUC80UVLQxlAiu6QPSZII6T1TC/jJt8okl7erZQr07vjsMjshRnXxhy8songIJspYT4wWmrC
ucVOBHFAD9tyxKfkpO+9Xy97K1ZOINOsqWyEVOzGKqjKdpaFrFhJkdOOssp3MCP5SNDjamN1jPma
Mik3kXlm3D6xMZnokm7voxrwu2pxEHPrGAmaCq6i1DLKkyzpNrXLGTkvC0g4uGNXrPsFh1ri7Nui
cmcjEUo3qMqyTw5OFdcny4zpuWf5vjGqeu/ypHPHsC3n9HMawzuAsSYPRi7cLb1TbZNpi6ala1v5
STPvPOWp0RzYdqVVnj8d5vOLWIkUIkDaWSBmg2s/7meyY+ukpc+tPvx2fI/4lFqo5hpA1blgae1F
aVgzkiY5Q4yHZBvG5y6xVqiHiecgkGzSWlTMkZyejR79K1N3Kg3faUcVTFvchK385AAx1Wz3U458
SCVWYBxTnG0TqZal6Y9/7NzEmpaSiRC1tV2SpuxsYadu/1b2D6ttFLjafORIn2MBdq8/fpEbcyrj
PyYC2vEDAmIaWLpdQ+FM7hi4Hiy1E12oyk0awioJaG2MWgfFSisZ5UqvU2MslxzHeUSmjAMajLgV
XCJQCmBawXeEMIqHQvrH70ryvtU8cRaGr+8CMSgAHoHVNPXemAd9dbO6UsS/mvVn/R2sJyBEy6kO
lOiwkLh9NirGe5g6EF7AYW4DQntGRsMRqIXOYhBZSp+0mMdNdumxhK86y7safSbubd3JiKGZgZBS
rlF/6pjs7JDwCOAaAwgpJXNXvp0/A2HrTrSgt5ehieDQr6J8hokHZTrVceOx40noRu1UomhK9h1B
Biy/+sbApHtw6taElyIvkipPVnSGpFFSDwc1/ekjjTgiZnonn7zZiz7JViFcntoI9m6V5ruyBjhb
qTYEqqRI5zww6dSVjIvio6DUO1kfg9ESiUwBg+tAAZiqbb9sA78m8tayHnAbnmXieghcmk1fqXib
sujee7FLIWIs4qj/6oTYOaqNvaySwkGxUzurKEqVh+U4IyYWapmhYg7OGPxhPAy/NK4QDBlJ0tRL
zTW4g2jiuMFnGSE3GCL+dJjWdz9Bsx73+TfO8JVbKeciNq70s+udm5TagoZut5QCWLpJ1k8pS1lS
VNVfVkJGskcX7C3kRGBHunAnp+E6hbW0gBtFoJ4QmBwDHqZjeWsvQp9iEuy+Vl3KJ44X8Pu56ImQ
gSSvlXWt4krWMxYCsfEJVlBLlYYObiCxgaDa+Pq6FZRqSnMkGFcZy3XaQiHMtYKSSOcJSr3iWHWh
vScfCLyE727gno8iQWGTq4g0JUwrWrSUbMR8kLulYkpqqesrTFzyUxWCZm4E4sWGwH4KdZ4kj1HB
RsjJbe90n+mkKNDGaVHVLtXSX/Kd2X/qfB0rDjiXElI8Aewcapx0hhxDHdXwbE666Ntk8rarjF7X
GAgn8mlduEGyEhZuoQYoFjNM53LjofOyq6Xrk6+JO/AldxusjWyScQao4tizf8G+GBDnYbLXW0yd
IAVvkUQVoKLNnXkyYFNH7aMlGZfUII20MSvhRPaNvsxSYl4jG7f5kCuna9R+g7NMlBkeWIWx1gUz
WOkiyRd2XSDRMhFNAnDoZizcO9ERlaNX6fAlEL33butck4bSz0S75gU1fsLBf0W8wcE09XAB8QbS
LfOOpR1nU2YCs6CiSy1YyZM8d2GcJLW0DCy6xKnYTPgnCNN2h9dAYYyFJpGcDsucCw1+fhKiOsR7
HSvBkDiosAeTqAFjrDP3aaQK97ozgYrlIHFIMIEuzUY65+gUzurS+rQglQTkveRSOlEI60HWpApn
jhYtqRszZgEZ4jaeabdzGpYK2ptJXkkTmUpy4rexO3ERxbcjJN053TPo5+1QqZiDOBxtEYEtfvXZ
EEmVQkW7GH7f0V+NPLZuM50bhVsuYN2uEyITdkaPd89BQjuzhbqeJR2O9cRu0nURIuGKBtQBEA9W
VrhSo57J0DzA+sW+Ty601AGPFHz/hhG9A+er/ctB87+K6H9QRA+B8Mgq/mc99NkLAi/6WRL911/5
y5Jlwno0YTBqusgiZaLp+EsiYpIfP4iR0Uob0o8//0sgIpv/Jcn8Ad50vDWDketngcig4xVNxfi3
iPrfjrTDvxS/f8JDGoP+47+FwbqFJYxPJUvQIRGIqNpvcmh48JgVYllehHoVst9JBMp4Z/lonZOb
bHr7JNGOyct6iLf6EoTZKoD+bwP+gdE+MRX7kdbZxNGtBaC4lZsNgKRYfPNFcW9FwzTVvUetia7R
BKeW3UNsLGnebYP3PEXCmX7UbcDqAajvFt2iF7XAQ76lhfyOH0XZZIMoyi2PLmAiBr1R4F9E9q+R
rEpvAC1PrtYEeyeoKEEIPW+DsoKYhgRAKbJFqQXX7FLvVNB32IOV5qTo3dqMiwRRQT6PRZ3gvZ3F
0Y4eKefUn27/X1f5Z0/6oFb/41Ud/v1PziiNkJLSMzmfx2HiTFGwnqhlQMtNJLGd4rlcUj6CGjnp
sT1pNErrQCK/s8TcZMRrwSKixV13yz7+6LfZOTqn1+Ze3DXRWxqfmZxdbCVAuQjEzDsc//zJrd/0
8f/5QPzmk0t1NUIyoHSLxhM3viaRot4Ec8Fr+HAmKBYuMAgYpmRZm0zppaSUu7XbkY4RzZVa3gWy
tqdZjsQmIwUTTT+UEn2DRGqNnMQGERdtRI0KhEdMgG1EbtYVeNC4SAlZzsIjnQMdBS9HLk3A8+yV
NYGw+jutnHJSQekBu01nRCx1xgwcXogPTtH+eKfQVK81KyFX/V2AZTAXIkNfxAgoXWCD06RgjK3V
urcUEnFGSmO07TP3o1LVGOJ9gJVIC+0JJXgNeRuAkYIaopQ99BOoYkjaSOYdXgco/fVa8YWIoMB2
bmR4v0LYkiHgHo39bSpG/jsZNPLUMPV3o/VnrhgyCG01ddKbhHkCg9wqoeJjqCJJvtKabyHXu5kx
cEn6EIuY2o5Pjn+AsiAMtzjnXpufOve9vLf37Aq+7CxuxfgDGOSmD7g+QZ2uS4F7I5S+MAK4s6U9
3ZJHL5EwhO9X1R1/6ZnCQRYda5q3hFjHoTgr9cgYqRO7dYYCufpoUKG6AvqNoFSRMHGqZ1bWzVH4
75BFiidfNbYR2oeJHNNV6TXO57C6iQJyYKt3jjADVp1OE9m/JkevkMlAu1fPyEFcfguK8N6YgOF2
iai8yeNW7DbCo3hFr+ClaiNxRT7k0Hqz1nbQLUp6PhNmSyuxdy+Vxt5L3jW6rHysWek6uwbH5Fgq
yjcQHam8q4V4TL12Fk6SkkgrPaNXZEEUuw6XyZFQ9V7cN+RNH3iHplZTLt1LdFP26jZLC3Q5fn5G
Y4L6Fc6o5O9CYGrUzf5IvblvwofgF/filppIxszCXNWNxtjZK4NJpKEqyhvhnDu2PbbWyiY5uRXj
08iHERqthEfFYubLGk6nR/2IcqyQtoQiu7DKmV9LyUSpZHwM73Zly5wKvJ2n6O40Ihm4zcWFtMl2
qlTdtb6YQ1DcBNPQ7JZ2+IGerCCP8L19l96TpylFMz2hyBolAi79XXnJ4rPAd41e3stSP3KolbAU
Hs0teTEIRekjuu5UNc2xH6jtxG1I5XZg9xJLQEyfUu0DuUjHjBmPShbPeyV+BU7wFgcKKox1tVPz
bh8f0ot38i++joKH3ML0TdjbR8Oc1xOWO9RWabnkrmSuBV8UXitV6UuDPzVpYnq2tKJHXm07c00q
u4VX9Zu6JyhaxPO1kA/ONbhCHblW1+xYq4gG7Vm2UjbFrvObAXJetcyz89GQDdZeWgOwkqNyCLR6
Uobj3Fi/k0TG7Aq4uL+vvoonguupkpJo4Pgw0CzrUkAukuK2mRJpScJStgInvjMPrS+wvVy9ZxMI
ybTNIoK6AzpwVTOxDPTx/OWyIjDBK5JXdFXhJZaOP+0XlqtOfc0YaT5A5ShV1ZkCDjeh5kSXwp3n
4m7EQ5kJL9IUAC5Z2gvMLXwkCz1WmtP/C6uXcFUvosCOqh68a3Tt78o9OSI/OBhi+uY9M57nXi+a
SdYEO0COtt2deUaDgeHr78N9p9BrK9YQe/N+noZk/epP51l8NVf0Q1gaQCEOvWc3WiZ0wWDuv/pS
cCbWPCNQoxJxeOofQhSfSYFktEtMWUiGltMmz3zqLUUeb7mbHOqG8wmJga5gf0VmsLFQiocy42mX
GauDHFIadxvbt1cDWNCfdCan+lxF3uOCzKynGSIUBofWIlT79+rS3qIL2tCzedbJZoG6MpaeGBuS
efhOBb8dfK753R6qhXioG0IKCEgHW+Zi+1Zt36SwSgefwcph2Bh2dEhS85EZqT6p6pFpIT0Tk1V+
Kvjv0M/HZiA78L4u2lHewwg+o3vcuFoaTiz5TZHhRRqZ+2jZm0B2ZWBpJRQKo5dR5E+rxo0bXYQj
uS49orViEofhVovNmfuKTPfWrur4Uz53iNdBxzbmt3Yq78NjNKw99b5gGAPjpIPEMQlpx0rQiCeq
tU0eRasfpKMkZtO+SSfNw5Jo/Eewp0YOZaoIKX87ZLBUi9qLlohsvu1Y/qwg8hfvlpFeuod+LrTq
4EN8JRcuvvk3Zes6HMJSH0Jo+d2CqoyKZqT00+jgn9wTc+BRPw7FiOug7iNzjoCWI8JeOtmXsIBp
ks00zETjadgEryIo0FzhibbP8l7ZMqO+KDv1YJ2ia3Ytrk3rPAIml+ph2I+ke3WFQct7ygHmCrH7
Hj3zc3EMo73pnmnpLtp7z8/k5ziPjtK6khF8dVZ4btr11OALqB/CUzLPQXqRjt2hbgu0SP67+DDP
/VHa2Zf8brrCvKpDcjWSVSGrN0tcNrTl+W50KgyMNUwwTE8dqTNifyADr+qX/eEF0RjqyLYxavqC
t4pwKIP8yMg9KcdyJQXpXZ0UHQ+LMXUEZeJsy3XkyjT767doXgb1XrEKflMxdQcN06nJBuEVzODq
5VsS1BdiugwaCh7bH3VZeo3O2b7Yp117dcau0o+Kg3RrbzJ+psw+5ig7xi9l1XDinCKrfMtoN45z
I5klpKIE+/CYuwpBHTPhAEsWCpG85vQ/spSR2PdT/yv+kt/pn4+6ZKK9xV/+M36S5brw/OyoqeYc
qG98TI85CpE8wla2zg7xKfKQy8YsR3IjoOKlLF+VsP8wwyOzk7VJAZW5Z0vtLPWK2cW+GamGQ7e+
1CyPvmj2R88Kb1EpPzTfOshIUTcpP06c0ozda+2IUAwlm9lQVrpnJPA4pwz/UdV8YWh6Yy3O3W1A
zEgt08gEbgJKN+RzMDWaBAisJkKkrfIOJjN4FyYxtrr0VDxfqCJELaVC8/KH2xInh3PoS+2AO+Zo
u0NLZbZSVWy90UKMePL9gi6ThPBVyN81BAkjs4E7minxIjEk5AOhty8DHaVxVTgTfFJLIPLyjLAL
fGDmkADHHK/wlRTlFTFXUWtA98QjZ5tGSm7iQaHVD+JHvGJhkWlKZs3aozvBbclwTYn9jCgeJMo9
kO++VIWR5tmg7fAfoSKeNa5ULDKHIRop1istLpqF66uMF0s0yLEhbmQhXgplZM1su8DqAVJ0lDRh
NwkztFqqjnudwO1ZKBeTvC3GUSiRXl70ZEGphCcPLv6a6eWYaImWV8oyCCVkuu2JIOzschVlbjsV
+vJOaXu2Q4aITWc0Y4MMGZyKk8ZozHGeGuRMi8bKIoOpsqV8ejRNWzzUSryNVOUGSMqYpCEBZ624
Uw1v5jjtwffbtVUU3jJpsm81WFncGopNgXA1z/8OjaiaFHLtkK4MwwN3/VolitmPiSZDeNpMcxsE
NNBDcpbk2p/KnsI8y/aHZv1KRIw4F/svHUv4qIrzaa51B7PjwY3okdLoBzmV9ifVo+LwMPO0vm2M
CyE6twXMqhCkKp1+SOefjeBLS2Qmq4IYZMBWdL3+fEaSYJ78x/HOBKKiKpokowk1foN7mEnMhLHo
pUW/l4/RTaxIQCbVdOx68QvsJ54Htc1nrKXWRTx1R2RqwYowK/WY3Nom2cNxQOYeXuJLdDK0qY3l
uEQPnXojqTSyMaMYa9zv60f/MJOdgGSPI9jBu3kvupYXNAbITSNB/VTN+hsb/BIY0qJZYcmyFWnE
qT3i2W71gWz0Usps4sr5VDsHrXlQn06yE4etKGBPaofNyRy2KcxW++xcXt1neC3uKgIR8xtJzag9
2FdD/gw3chjcpA9kBDPfirYF4hTg79EN5dCtRVIwqq3ymY1ENOHeN2U2EM4ieeAsnsRQMihvjG9Z
R0bre0uKgepkpJ/uKThkXv+sI8JX+d7fbtQerOQj/k7k8DPZDIrH2g62qQqCoudoQ6QVW9PcUmF7
WBnLmrqMFy7aw7FqviK2gAGaRZ17duDX2QG0VqO3F0ZC0GuKxTBX0n7SK+nJHgJ2hTQAq4a724gZ
0AoSroig2Rv1k0xWm4Z2XsEQdxYBAyHVW1cMJ8btcG6N8kNYicEoq/Kt6GPiGvH6VQpLVolSI2KX
Gy5jd2/uRIgtDBf99j7nz8Jnd7fe3CtRDqtoBj7vKvIzxV05+OymNbtqfk2vqNNPykHeJey6f35i
5b/pR/zywP5mNffVMASVog3WizTEI+HaK4jqS/h84kN+mI/+NqSxoggNpDd504jx3ERh3l1CjnDl
syrvyOG28THmgPcPn+xXY/qPdgPsQabLIr+opj5ge37qlEiNYEcl2qcFw9Zb8FKC6L2iEGgP2lmU
Li5A7I/mW+nj8VbV152m0hnGL6PArp2K9kkKMemJLhA8igSQZ/Psziu3+/NnpBf3d+/7Tx9yMFn9
9CEFz45qnkh5oXn1wQrlL6ih0jhi8D0iDpADWflOuhlTv5HVdEfLJRikfKfyuHW39EC+mejrc2dn
7ZtQRTQtTpSHx6R/eP2LHWKRZOwybbAD90JtE3rNRB5LqTiVluJxeOstr9lnt+zV3fAWz6xzdhMk
4HTBwvpAtr6cGOf+oTyGf19eKFzUo3Bupiq8MAaZ2UZwCFzWT7JyCU7RKT0E67TtDkyX1HUokm/a
+tq2zaMU5cQclllBtpRJB0Q9Nf6RIdk6WrsbZR/L30GyQ2A0EtCvaNmbMVLIYACCZsskRQ9LmS0u
Lb9aRBJyQkk6FCznSvXuF9K0zgdujFrMqlisR1VOC8m/xTcUMPVYfkSX/iZby6gJ1lbeIVk6+Gus
psPZWsmsc+QN3l8Xvnyfw8MTdX0leQPT95Kr6T1/SbfmYgywn8GfnRvwCXx/07AZVkJyzodzvrMx
tvbZOrZesRQJfU5f7U26lTRa1NXQXyuvQGI22tA8GLoInPloKSBNYJBS3nNumPIdH/1jelVpQfz5
0ZJ/ZUD86/EnC43UY0XCCWj8ht8kp9uVhKCQFg25scbevejUxfK3/9kQcRWHG2ehifjMxKkgwk1G
X4EgHRNSyvVC/OSFWNAOOZ2VM3GTKoYxGnXW/c+fUfsVEfqfn/G3FnFQMuFATaEstDRZybqE8n2k
3Pv3+l03q2fm4YslSVO8Bb0yb5d5emkfpUrXJA709wHgMFIfCfc4Yw7kz7X0o2PJSV/8gXFKT+om
piKhwNUwatPSgGD53rzj6mpXvYAu7yOg+eFPJRohRBHPnay4dxuXnle3+PPXVP7ma9Jul3TNkE2T
l/13p2TU6JzFM2mRNvnd3RhnuzjVaBgCK5wy2SXy1wQs2js90YXv9eir6mtnLubp3oiiC/GuxDIj
QojH8nB6KDhGhHOheguHk0WxFjaCrUz0aT6cO/6pINGGRfK3Jv4vH/23drNcJkIuJo2yUNHYxZk8
dWERhp289MghoQFOjFOnzIujcQ9oENT3orKmavxeWs/yHD2DZ/uuvwnjSDu64q6W9HHQDiEaEjBy
olV1wuK8aV0tu6N2bh9uluIqaXcmInqktjQuyVKa23t/VxsPRrvYC6bC0TuEp3ynVs1e3uSraOgi
ia37poTh6//jtvECwYWRmPaRqPXr2hyKUlukwKUWsmrPrIf7VpzKHJIWPOb2Wu7zPVGCdJYYB3Bg
Szi4hbRwA6Oc9FH7ijV3Gab6Xk/VYtxp0xJ6c8KQWyaAokKmErwbqbdm4Pf9508t/4qH+/FOWT9/
6t825KqxikSKHZUoa2cAwHKcpPvp1/mboc8lvbpgxBVxoTTJMC8oGChv/HW6yuwZLetxeiyvOWdP
/ypcpEPyD2/CDzbd748TfGSNt4DkMv7310sKVUkgXMMUUZFwluL5SL70tz6ZuLymynvyFXxJnE1t
RiecVJV1xKk1PDtHgVKOs2x0DPcpZ1sobzNMLrC+JNIcrDcjYeH682X8u2EFN/6/P+lvl5G9lKRc
LYGsVRdf/AYPb/zmDSwC2n/5s/zy9jWZ9YO7Y3TtZe0flm/p727jcJEgP2uM6f6jekmtKu57XVzI
SrTJL9lJ2zADHhccxzM61anGhD2fOt0ajtgnK/0/nER+8BJ/v1M///d/K0x4OqrSDnN1QfhMtggc
a0GJ7OnT93JfnpV7RldGjk+tntP+m5AocaRCvbpnlSO5xjEi2Q4vR0TrlaiBkcJP5Gdy5RfwY65I
o9pJtOANOld0Jtu7goQ0M+WN9p59QV7v5VdRbxVSteAQA0zXdw3zieH/rbNp3+WYqKfmG/6FT5NW
abcoaJsqtE/Dq0srtRh6qhC8AMcEE4tmazh0XRvar/XQhx1OIug69JFx0HfqLqJda9O2FYf+7Z8f
ob+5hKookrLHkR15GpPYXx92222bDGoZ4NuHZr6kBPAwEfWAn4ZurU3b1h76twWN3P6gbtGoNnS3
k5RMpRB30DzFQ9aekhzjVUr/I1fonW3CddBnHxuds4a96dWOeKMdKQiMX8b6edj+8lfdoZAmJDgP
R6E5dtEpJ2sjEl51LeJ+wp1itiCfnSPO+NI7Kagyc6lbylgAmPN7JykIzilN3vqafwlvjv5MaP92
tIHJGSrWLY3hYO/t/aFTjIPSonGMaTuljdwN/eSUWsd96jSZO5rN8VG+Yyq4ulfl0A/daOUfjh8/
qphfH1NVhEFgmczFuczab6+pINWc+ftcWXSRNa/gh8eXShZWzDlQ45Fo4baRxTBT3af2HGXEBtfv
NyKcamg937KhDW1eu1VNVyV/xnKio/kDdonEJM/Tc/cdQf+BVyTjh4zzwJ3gan0hkhzlNcM9BH8j
t1I3relNQtzAgdZ9ceSja9Rm31r3dNw0XOa9Uo5JEid0mgwGZwJ5c1K5jHQ66Mh6Qftb95QjMNmz
3j7kJXnL4TfhBWtcW8vE22RmyE5ZyYwrtW2ABi+L/aehjXRT9qaReG8dvAlMqZcZOb8/nt//FWX8
gygDnsZQwf3PogwywF4f7iv8P4f89flVuD/LM/76y38RPKz/IsdXw3yNRMMU1Z94dRBzLbTq0r/R
czy3/yZ4kCGgkez1g9Dxb1IdWA8Fdj9oD5pDLClsB/8P0gxdGlbvn18bAkDBdgzVqEVxg07x16UJ
xiSSjcAZwFzYAJ1Wy4iCqU1mLFmCgYAgLmQO1dpKQmgPTuE9PcFGm6QTWLwMhVSVxqoSDcJa8ioe
/Hz+LbuGcW7yNj8IQcqQxlaTYJH7EqeyngTbIhl8D8oQ50jC4qglZmtOErawb3zHXlhD7xbPLJia
1s02hmln2GddW0b0XbtvnufKzKVqEoAwdgX+xNI0f640brE3zQ71sVLrn10t8hpjdX8HUlTt9KD0
5iJnm1kfsybJcdniDczBd7qpug/6wtwIJT76LEWaN2rrpp9YVmlO/y97Z7JkN5Je6VeRadErIQ2O
GdamzZ3nGyMjyA2MDJJwzHCMDjx9f4gqlVQplcm0aLNe9CYsyWQGk5f3wn8//znfsedwPiT4opYz
w0qeqC/jGjoWjrfFlq1eZAK7jsU8+HqdJ8WGCFJwDtowA4lUz/Rt405eqXmqd22MhNhxQds0ltez
NKcp83dsVPQ3pXRtwh2z9bpvLZc9ggeOJJvq33IJYxqJsh9xqQ0vQeyKn3NsJF8qlRCYMSr/7qjC
vxNbGFhkF+TVqnTc0dc2PZFD9NY+JbFrFbS6W4mpDB9xOcgHPRbZbWBVCtcyF8legiHd1HY/b3Qd
1xSFO3JjWnOFv1tkH0VkuC+VMhtEUL8GLFwOhKeBDu30ID1GszZc1vY1/0h+RcKvb/W5jLFiWF41
QpLL2TK604Km4166ixxPmSABp2xbVnP+0I+uOE2mSh5MVdfDXot4Ogi0/nPfCuPISgwD/pBZ77Zk
YZ9j8aAkIioksF5pUynrTclW8hk5lQPM4nDOwIiNmUA2pAze3+LBYWNCew+xYDGioIMs90gltUX4
ta/b8bfLAAd0HijpxF+Mo09jFFZ3NxhR8SfHeXSzNt73rhLP5VBH40EnEX7Q3pvD9ZR5WN9lxa11
STiHNxVniXHwIX4k68pKaPPkL4JDLxn6r7Lmtd1OZuXe2zp3oo3f1k63Ns2mq889XDokna7TB8Nq
Jrrh6zj4kWGnIrStB49rsNkRyOwdj0qxrlCHoivNfdxmJmVwXk70pM7nkSU10cx1iXi0a7uypq1A
RO0J5gToi8z0wpPBB+LE/zd09Spr0EOryoSNFZkGvJ52mM/asgQjkqGPYcgnMRvo0g3bvDqZle88
uIVPDRDwBoAcFSH31i/FFccBolpXddc0Lsh92D6Y26aVqDB9In4rJ+weNGntjyQ1xvtswJQ2+rR7
tvi/8NYDlatPPE0MZkDTSe6eCEfyqgnzvYex9gC6IrsmVTvxAXQsr6Fhz3IfiqmWpzpaij/ZBi0x
CL/5YQK2ZWWswGywlnnPbNPdJfHI6seHHLZNA8s6NkYdL+F4b3iJw6CdlvSkvS3HYn6ZB9ve+Z52
nou08h40DS1UNYzkadJxTt8qEyMwaDSzWdc9UUW2arA3iqo8hFbrbtvAqld5qOl/8mpay71hDA9m
UtHyOATTrgSNk7OiaoicF8pw7kBbskOiGw9opRcDGokFL97kJ+4e3Y+KhIle1pNPqeo5M6bg2AVB
8+DDryb7L7piS5vW/JDEhvk1B1f8HMzpCMaZdlA5C/Y8IwroY9Sb42seVc6OoDRpJQBi3Y+uMt33
ojPx9Ne0kjFFeZh+AzTuUvRbA6/t2appooMC0eVbayLUEAmDNxTYdrT4ytLXaSr7E2QQ/5HsAtT9
0SbDK/2RqK2DWxTY5MTyv4qHPTiCbOfCpXqv2sw5Vamd77rMnqDaQReg/pikwVgGCiUw4FQYTLTz
hR/Qq7A5UEtnIB5jUtv6jRucdSN4jhH3ze9958RHOaloY9UL+kg4Ncv+Jpy2NMYXHyMHAsq42fzK
OmVvUqYhOllgfkSYILHl+/WPNMVxjOtZrlJgViTeeIyGFmmXlTtJghDmoEN7HbuRO+8iNYzfAiX0
ixll7qkLA7mnfHk81uRo9gm1WdcKAvIJaIc+AP4T71PX9y8zBvCcPsW0WduifnU7bO2rxLOLny0B
nj3gh+LJIef4mCZZSVafEC6x89KonjxjsChozNvzSP1YTGwsZ+8XJ6N9K1XJ36TMS9aRhemVb2mR
FbuIl3eXmGN+sCcQ1hsjcr1kE4hwuNi+1O8gqWG++HVzsogq81HAWKSHPOLWGKTnUow8iZQ3rxzA
DrDdVejuFUGc41DP497inNm7BGEPvY/gwNLDSrdO6vTPBQ9iQn64uw4s8/VFi6nZufybqwn7ApIO
ryyP5WB5ZQxygaTf8XMhrrOr6XmnqMFWh7iJki9xvmxLg6QtiyMepaFeZ0sGkYy4fxN0TeyoUQ02
s1WS4HEtBUm2sLeTxBxn9qgCic7NL+S3SDD3ltOSsimqC+7m+pFMBGG7PE7ctZalZGHGER3zO1nT
i/D8qtr4XVFAM8mq/jmZCT7HxkTCrB5MmCBjsvj/uiYo94UZdc8shNwX07TUnQI+vlf2I2rnDRZv
5zASHuZM6K1IXlUFyLAFM3vNq7J640ZQP7LlTndzYUTGtgQT+iZcTVCOnPne8ObxOrCMOXpzGz41
rhcuDsRIroasmLGauE1zIMHKhnT243Muy/pdKw7gqY7nc5LXIJuMzGj2gTQdnll143yFwoLyrUGX
d2brHInSp6dEt/Li5ZGxDiSuQ6q4i21ptFSIpPExKfuXPCI2RQZ1viYAOJ/yakxIns1OBCR0AcC2
sk82xewmT07uG9EKeq75LVFErrGTZdfBdFlZdcU8/JoQtQjhcQKGcy2f58njPLZ895QlCfyEuQ8u
nU3yv+pYh2GONdeBN83rpBBUz0yOPQLOTfLxSWmtz9oDCIGxrPltzk4FHYZq2Szu+n1O8vnqiiwU
K2kqcFtGkz2ruJi35JLTdzXA0sRskZQ42/kIrzozIeZphSVDKz2eLAr6vZ1W9r2r4Nisw8LOgXKp
5LvhzkW/aqe8xsxHIhasqWMdYU9x6U6MFLZ8lVcYtoa4TKmNdchq67RPz1OZ4MByZv+jKwUjBzw6
qhb6hECXxaKAJLe59k0uhau0qjHljGrkNmqrW5jZ3T2bpu7U8z9551lqbqkDnk5zzIoWIFtHMCIe
XmBjlg/c9gswJNDrChAqm2Aw5m2iXanXVuIPcGDT7mBaY3GRVd0yVpEtoishdZaQ+KK1GnNUlix/
A/2l89yI9gLDDJ4NL05OlTuxfeii7gyuqz+aXOLZ13it/UV48bTOdeC+FTzBmDHm6aDGZN64fp2i
ZFPmp/o22rT1mIQYg7IYPxKJhCKMoudOFcUDHVPYaIlXHvBwFuvBl1+U6bo7Z+jyZ6QGd+/gdby4
vmC1TAMrW5klmNfKMP3xH+5n/4Vr2vpPZvQ/X3gWue0/7NmIDoJxDrqAOSVcBZ0jt5mFMWIY4aXM
OdaJvKkA/QxI6pz9YE/gjcCaw7jC7wVnHsqvrVDtbTTsYUbzC5YW+zilr2hMFfgTh0bQNq6uhqh3
FZ8NNXEJGoaRtcVQXuWQpoe2JoJWGAt8ygsvfQHqajY1zFDPPlijxiPjv5fGJHeF0SA5aCx2HwoM
Dw4tBZ3UDzT1ufB4oORBtwmG9hRQ6r2rknbcAcTBIwj+ceNX43wNSbPstWz9Jz3bxTctEvmzKUe9
HmKOjEkJIkhzT/c1fodrR8em7VU9lBALF7uok+nNmfW0M/tEHaSnIXI3jn8i9hb+zAwPo4yUU7Rv
jKjfUbsoWXm3FuE44UavCcVa7+ZQNxsvIX0X5wkp90qt8T6P7zan5HGyWAK3yyEeW/k1nJLgDu1p
3NJiXR0qCR+Bwz+EuUa1a9KzN3e13s/WTKF8qqVYFbY37aO8ZEsF+Kh+Heaq+jXCQ7uV2dieCL6/
zK0J2YA7Htlw5YgVhtnkyO0EYTlgtGRuY+PjbyPZTjMpYEL1wQTRyOPt946bSp8YTvBz9cM6Eere
VPP4TtZVbifymytVpNaPnGcd2fXWXxs0dOPjjURwD51iCcNHMUvGpHUu89hYz54YuIXYkQFOIhny
kWMigwFpUknB3re4elRfHJrZf5lz41SIxG+5rEjaRaJldG9ANr0mbWH/VE2JOCc0jepzTj9LF3n+
Gh5SAinXUD8MssyrfI5CqCe9+T7EAGTVclEIyU9vKoiYh8wohqs/w7NzjMHd25N+iUs46REXgXZl
KVRGTDcc4IDxUjMc8R2JAsgbqOImCL9VLgp4wVB17C3ImYPjF/cEdLm/bgLJUDt0QDASVqW+dH4W
eTZj+AyHBTfyy0+s+FV2Y0/TtBjSI20WKzrkYxo2zOIyVnP4062d+FUPIua2JzgDu7yyDoGMvBd8
LdqkTkq156yweEhgh30sTVP2G69aTBtO09c/jTq9t40ByqEn+tbXqXWb7QlLhGUvUDe72dc2f0rq
Fqc3z+ItnJhh/ur+5V5XVE/K0u7OLGT/Wvhp/oLLIj2PIycSvUXkoRw1bcMij/fzUCjMM775pe9C
Grdmu921/bSv5kJudcTflgim8CZTGIrd3GWEDYZ5KybRvSvdYWyTaXxzZebeedWDTZaK/tLHlBxG
OYV9kMjGa5PxVqm5zFuOYErMeL9WIRXiedVcmBFxF8IY+8g/HxIQe5xtklXfCoa+wPWPtiElMGQj
wPGdPUBC4v6mAkLoOXqho30C8bgvc03AD3cKDy9xgQW6B2t3rDEJrvvS+ygJwa6yakAL5oEeuF71
RD2MsflvHsqLNvvvIpTvLNo4zgzTFq4IUcP+pN1GfgpBo+VBAgsO1rWmtoB2nXBAuy4g6tw1b4H1
WFhbuy3fLWG3+maTRX7v5mH8zSDaQ8Iv87PXBM0r92nj3HfZlLGdjyT7NVXCrObU3XJnd4ptx+ou
WjHqZE+Jy6h1tWVr4/SBsOAdU9XlV+FwsYIyYnNu9gQx/9K0+g97m/60mKPJCDIhzQeBJXyTlNWf
14n4uiw6eO1gD0C73bpO6n00MbmRBZMwcW8hvssHJvvqWmXzq8lCnA1S1sYjbPruawrcluYTx+Uh
lKSzACxY00nXGHjP+9DsObGAnMZrt5NU5co4ZeRtvK48gnIITgmLrHrVNqNr/N8Rife/qtv34lf7
2YX28W/daH9pQ/vbD//fqEoTnhMyHfxj+ff8q/m+7JJ/fVKgjz//9Z//+p/8DdsMQcYjfYcMQknX
8s3+hm2mtYs1BRru0lGypPX+KvoK6w9/4QKFjm8jx4Yugmxb9Z38138O/iDex44DbLMvQv9/KP0K
If5+pQ8HB2qnK1zTMlGkbdv70ygEn98Ys0xkWzvqtnKQmHDeCnuMrkWWxMBie25XikbACmoCJEpH
HDKRQ4/xuT0M3cssbXiB8oX3FMgGSM+bACF3uUXghSs5ECMuKLAmhvSgPPstloIsbaVPQVIyK7WF
ONlFvrcl8Z6YEuxVOFNvzyX1ZJmYGcZ9WgfmNs5onTA1oWQaF10+MUO1m4rusaAO9j70EC2tYBM6
5MBTh276ICZY7y7m2DLbwWgbHrr6MEszOSu/YwY1IxJgM9CRNN+KGENVglYInevqzYnD4Uv5KLiY
BBzsdrDq/mWKpw8tffNOAQIfy96f27fGlSaOnfBuVSI+KOlmL2ldr7kP55dZjQtsow4OpUkwRMfd
zN42fCKN5u7suGMJj0rBfaOWT61h58Sz1eOM8+3kmnNDsVVWP3JEfal0JW8ShBfipnGYLau4wR+m
QNTE5SR1/hCiTDMAAQUbIlUQlRnLwyBq+kpR9LkxYDrMCtPES9PsBgpGnwzHPGnGucjBedJwlTCx
S0KjKo9cZ+xtlDQM3G4DegkKxi4OIuLKpku1K7xWm/zkWsJv2/q2wh0vs68Uuu7yOLdIyYMEHMKK
ACYaDyKDYg1WyffCygrGXm3fgG3ar30QYDjvFiao25yh0BFcEgQUTSTjBY8DGsW4qLTi+LScV2uk
rY8M/cYZdHlXdLCup8Q4u7AbzkOkyTXK8Zw6jrupUSnNPDRvgsn6YIWNd4q6vAcfGXwx/VncQX+T
rI8XA3I5XAsTHJfj5y7xtLHeW0PydZF00HaKp9iOYOGAsZiH4a5NZ5s9OXosvzKCkX6GzkJRPT2r
NVuCgNEQixq9eJ8sEDN/JtyR4xeGHWb6mMibHP+yXU37HpgRPOcfUCEh2JYpvWQ6oy3UFPtezQhH
g3JPwOCvQTo3hwG/6kVZznTJiVbZ1CqcZ1p815z86faKsMvdYBjbp9Yigpq2yUVTubO222BbVXb8
5gykZaa6JZWkGy6dbrMnnp/dDJV/deNenQo0uSCyp4cKDWuVIRutWsXfvsin4c1GKPHVHCxTCDVc
zjwdZU2Mpo7U3fRrsAAVMVknC38iCFbfpsGGIaPBbMBD8ndTEyfbtIxWhYN50Rf1m+mUwWrWpnEK
Ld6neZl7C88uuGqD4R2Z6iHhxnDDBWc/i5z1qjutM597MQhU/wziBPY6XWCruHFAMBtufURpF+eK
kg5iRF21FZBArnMDpLrMfbqEoVh0tNQcw9qyL1YBaatvvwVGpu+6mnIQ8JOxK6aO2QuWoDxLjnd6
6jZ5a76oIF2uItI5D7CmNtzUNAvzhis8fpktz+nqRMnNFdGPwVl0PIP4EHKVp0VG6/C1nHH353lw
m+ZxeAzY8qKkjcURWueu9WP7CArJ2Js1QHgnnZ4iON2j7QVHIkbh2u541ZCyyd1lGXevSsLVjNMD
lcl2Z+ErjIK7VkZ3bHE2Dm0nb0bEHhsQ+ncn1dbd6EO1yUsEHH/iI1XTVLJS5gwSaAr0Jo40jn8Q
MhvcgUyozXBNhMbEAdZ8TvGUDaGbE7csgTAJdaFuMX21ZDI8jwlRzdp518KNuaUU2D0oj2vzxlhn
lj/tMKvYj73RxSejtC42u6CTl8fU3OXjs3Qw8nNJ47DoKOiQuSvWSA/VI+1OJK6yC7qGDzNwebbH
HClTWqq9j3G4Rt+ktAZN9S7GNt7ZIGr4RJV4RCX4GHKkKO2TYD7Pq10n+pFde/peVv2Lby7IBCkJ
4ln+CmCI8xJh81hZlLysJ2JtN7Z424sdVMa1k8NP0ev5oW2ypwCe58ruxh26m3Ux9ExQC2iOQyvN
LhuW7zA4455fae5GXu+tV2IgzenG3Kc8+tdxNr57dWV/dccloxZnL3RTCqA2XFPzCnNx1xqHUcRE
TkUCttDwuJnTRrBBACyPTrYQB60OJka0S2gnXI0AMnAcRfeIVvPZN3NoOhxGv2k/yV9TpCa2k5qW
4cy7lK7dbyZ2ChfVy3rFnrA6YWCTuyr1DrmOh3OkqGxK7R6ycX0o/K1hdc614hNmgitNRqTmKiNM
06FMom9yjYaDd+ugEm4NHWNEBN22x9LabLv+HMcRT5Jopip6dK4L/kFMvOMHk0+JZm23EVNBrTtr
UXYnZMt6u76iKPsqxHmK5dHgPIJOIak3QJI+sEE0N6Oyx5OtOE9Ji6QxhD5B3yG88cCMu+c4rR8d
/rRH8vzeqqnT7F5W5hZm3rXjlbnqbPpWFuJHYvrjpu9KAjYGHdAtV1NKTVAkwum7Tx3CEfF5yXdW
4zOx302d1sPFgyi3q/3ow9DuD+m1ePVMbVysgPxWnNoPXPvxi7Zjvi16PshgYxFvu1xtHP8LJ1tw
MQ0eKenQ1lvDiPE/S7g8Mpu+pHMAqi5V3ia06RoDCeKdrJj2Jj9HaC/qE70ciIgpBPPJMQ+p6FoE
MRNsYK5PPE75+bROf9mzFZ+Q/PxDGhiQWqqW5CwHcxvN4TGjaeaULF8+/6k3PXDRE+XgAS4pVbXJ
U2XNOdc9ZzxO0p1WHZXfd99xjkKPerEg9/DjwZ4NJYymYNYgpqg9C8uAvbHht6deZN1p6mSwswoK
Ssc+KpGJknE7LPWUOWvlXZAmzT70kqV8AjuaKkndVjxQYHjagi1Ed8la1V+cNOtQdAcqmr1wPnLc
5yC4kVzjCSeZRD3eIm/B2U7a+Ayex36ku+IxM6CvjFEJOD6ZGzDhQ7fXYQOOrIE6Gwc+7EgH4n1r
ypvVsYU3KY03CiK/kH+5RtXzuQwJVuZk19qixzMFvUE48ykeqXqIg1ntjGAx6wjoKmPn6Md6KI21
Mkt1VHroDrpCxVMtwi7ZdJypNTlilgOvc+rZJ086v42JGqOZcvVd2CVM0COb8X5s4p/hEB9SFt+p
UX0DsdcfsD/ZZ2xLdFANXG6RB5tNJGMKFXyWt3bXnksQsoWqBHlzGuBFVpkXyLUP5AHo7lFhS/DU
j+9xKV5LE5fdwHtjS9Odvs4cYaAPxgR0tTueGVEI2DJyXsA7oKnm4UOEo+4Vcd6HdDRA2QraL5aP
x3m287OwUoZlxwQSN6dsjKUgtUPqjaDVHLm8gH0M489AoA/pXEEAx2HtT8MlbL3fhkILiYgUnMvK
c5/ngf0hsW/Fg+CGdNHfIl08mCZNZhYYIULkVvhoD1TaCb+zz/ljkYTWSzsWIf4C75xZZX4DxYSv
zCpei87juH8Kq/aDa29/lyaB0jqv125q76POq84F8cQXdGI6GuK2OzdjWLyYZZvsTKH0Nuz87oBy
NPFstsy7UTa72FEuSUuyYBuL82ZH/Wz0NNt189hy+A1KR0+fP5XDDoM1EHowyvgVMe/UJdfp7cTE
KsBMQ2/jWtSf23OMYjOZRxk2pKyKFosZCF5cYS6qlMp/lF324CuasTwv9I71DFO5D0rjFLcjZVbw
UuhuDeWr4S7Z7wihxgJd9IDqr9LZ2MqA2isBZO0gFPUBviUP1MJYuDBgibg6NVcZW1EWLL149V1g
FkJOi4beqFXpeF+buX+2c+trW6D9fv4W3Eguo6Jc3TD0meiVdZpHFs947h9oYRyJXmrI0kW9bRTJ
kcqlsnrvOeqty+2Pxomp1+3NNxWWO5idqwS2NkskGZ/s8SspY8K1pOgo9rMD+TzIZlOzsYwoXZAC
olpYtqd85ttXHkdr2tgfRsNCc+j3our2MJxoY6DCS8tj6kJydqY8XSuW4GNVPBLXBSJYVaQ/hrJ5
YuxQT6ot6WkuGNf+/ecMLqStMfd3mKXhjo6D37GlfmknfSPeeRwDjJ44tbdCMpd1MntxJ54CaUeF
XmwHL7EPDLGX8jb0eHnyvDhxQqhXR4bRE0YfXnWhXhPQSWyqUJGMYKN4mi+NLUjGOFHW+tfUx4wC
guNYajXdbdoSnvKMakDcTa/j578MQNsB8CBnktTlXkjoI47Zmyu00AHq5soKkqszDfKaNnz256Ai
KRXQu7fQ3NY6roNts4zlQlLLVtckeKcuf8DuCeKpMfB3T07+ANy3386S8iRLIXuqAuMBPmFvT9eG
uPkoUzccn+pQBow8cU80mz/xZi4hlqVZCeoDvvcqnju4+M5IvryzxUs/kzZNELlPnz8cC6orjASS
6OcPuaI3xyCmM+3zh11vpjevJUkUudHz5BzcoLHujki+4b4sXnKqHtrArm8TQ9gcN83z5xf6nRCW
B3Nk58XP8fwrWDGAcljE0rUwpnS/oMEf2NlyipGv0/BLhBvSzZgMrwmNUw+GRoNoOtFuPY94EpA9
EL/mjzIQ9bnw56+xFT2mA0aJyJmJ7OZ1cufyc25wmW063iwbJeTJKFIPK2z+7napc8CF90WESMhu
J07EiLdcx0Pq4NJgM8BNB8Lm2Q/jNGyDN5qB44fG9U+5oZyTswztk1+oTVT7xtpv+cUpl2xaheIW
yFvanGXErY27yuUvXygvWfljRG6VNrdLKEV5YEVz59GIiQC9gP0TP++WQXfIA+8WcC26fn6Rcl6r
yEsuxqzCk7IqpP14/my6+TZns3OcbNE+2KgePK/Tm5vEFYdcXR86s3Qv9AN9dLZMXz6/qDDBk8Sa
fBC84F5aNC+GmjBsKWGdPn+YeLDM6tkZt2OOhcN1x4T6wGQ8gXglptgMzkvnTvk9k/adjgH75fNL
vS4HmkwQ2PNTzVL7JYGMs3J4yq9dE1Rir9JujxohOB/j+T7lROxTWdw1wYRTFAxvIX+mJ5xWVwDW
eh1DgEZlAKfTZt3W8mtCFvAnAaIxfk63uIujbVw8lijKZzkI/0GAAVkNaTn/0F5+L+ZcfrEwkez9
5UYW87QV0CGfc+rGVoGbex864d2nK6zaMj3FXPgWHSu/oCplVwMLNFBeUSIMWfs+stl8a/1rcGmI
Lej2MNow5t01dwxAfXnL0iw6mUHa76qKvQ6XAJgV1Fb9svDm5a4zX3RbtxsWqtk6bwWSELn3PdsF
jf2ncXYD0fHV7Kl7MpW30A0wxxNdvnSUC68xrKyGhmoVPA0bPS030RpLQyHF95GqEHumvszW8o3c
js2jw53OALQB0PiEmId6jPe2VsGewDjnGPeJJE9ogWAdsTaqYrgZcgw3/2Klws8ys1VASwT6jRN/
xOlMD2/LWgJLwOpf3JquoL7u1RYe9IckkZ2rXu/oEKAUxeh8WulhT0TY3ZrO/voptv5/W/J/Z0uG
KY8q/I916dP3ouj/6X99L+r//U/n761k1/Z3IvVf/vu/itTeH1BEA3ZXgrVEQBbnbyK1/QdbYgAP
vul9MuWI6PybM9n9Q9hox2EQ8JhFrMZV/FeR2rb+sHzPEjiaHZugpCP+J/5kpPC/Ww0ZlnB8x0Wa
/lNmF5BMLHp2vkwI2tph0RJflCMXGmgy3GonoygFT2D8LcjdiTTFkMkdpx/+Pz1ERwx6CoXGd28e
gPBNYQhzWzI2YcqtoDYHUYrrxwoYd11L610IRguvPxc0RreaewefZAXt6QhpgvVgZZXP3uKBstrR
38+jhy/KpSZY9FYGQckw2L6H88puUz7Ugd+fQsrqjuU8YrtbLFdFKYmnJRiU6ioRX8PFmsUelKmD
8x7HVrLUEgf4aPfZYuiCG1e+jWOsBI/2OPsYtWffkjJgqDLxca2sosNMyzLReukWx5iuCOovlb8Y
ySCNM6TPrb5ndVHu/aaw9tOyhB3b7MZSNH83yg7YmE9d1PTpUaOMon9JvUTT5Ka66zw71tnV9XQL
hSePpufbe+pvEopssb9lvpxe+iz0zXMbt5xhzqdhTmc8AGhDtrpb2TgMdBY0z8oYo7Ob4rdzshnd
SloKIjduvHTx5YWLQ69Ky+xNlEPxEXXQxc3FyTfRVPSFeiG2YawZ8A/lYd+tgyFmF9jXXDJ30g9o
Ha7rRELjCjqMnAYcNo02FznGxmMdyFHsIj7HYed8GSxqmXC5Cvdx5KZ0nwOtXy1nCNe+ZTRn3r8w
l+ihBlZkN922ZWF6gEVsPdo+HKlNnPTW01ALfTNyAEfbIcvtRyMvwUQFoarj16KdYHa1wDWNNRwl
vk+Vx5gTJeYk9sRKPrgWk7uoaeRdVVCaUVV8g1gJDM96baUBEvsYumeH72Y9NKlZfe9T3VMPJkA9
4wr3ppcytqFlubP5LpOaosguBtQ61d5Sg1eg3m0HIfntBe8GuY2QuZ58r42+swyEJ9p3rsvhlLjp
xisAx14MxRXE9TsGPHrOSdr2NMLjXvPEFbN6x44mSj50xKRrNorGSUPYJE+o9ul6gLtUUK2IEUbG
nsRK8isCQ/jdnrLsiz/UdoB7M7V+OdLmAyZjLjeQRSRpbu2R918xDKvpR4HoYG/yzKGcJgAZsJT9
uA7uhGIA3ceWx3nwahZTm34M5vh7Tw/vc6k7hii7xtuw6vBtW9uUtwwkeD9pfo+TqqAjJIJhumCC
3Kh46TU3zAgo/uTHNITlYfg0eGwj1vBziWt3kaaosC+7pyZ0MfmIoNZftJHG36Wq+m947ygKxGT8
SBKy3ObNEJ5LXVQ/87qlssmepWUvDixe9LEaxRm+WhGsoOMFeyfExs5sGPa0wKeO/ejWfXllLiwB
kthGgk3E1fZPikKCX0noMBgZGR0vWG6T5sFLrf5CtTFeorghH4BxfXK+Gc1k6xXEGuc2JwWVP8Jj
DM4ETfL0wH0DrT8c4K/Ydzgi9l50nX2IUov9ykDbX9A3OJSFjt9kGzHwYx7GwckowLKJXNqmU1jq
fNjAtPLJtjzXeUpjU64i1ewgEFj5cQji6YbmUA/rxjAVM0iDgX0b5Z35nZrM+EvR9GzecjO44ep/
ZCWfIWgpE++B4+4UFuCUlWFZvgUjpd1sOOmw63vnw60NOgFIqG5nFUAKrNz5xU5YIrgtFxgbifRg
JQZNX0OrNnUcWVuF1XtLLVBylWEfHbxYO1/tNB8BAOXusMcSaW9sXNz3qTfyszQSfR1mluAZuxUG
znre2szzT1DpiFBavXFT7hg8qynyL05PPYkLWeFu91OM8sivRKsoQ8A7aUjfC+WXh1Iq6A/Ugx+Y
hGs4IVFxn+vZ3o5Y57HVzfmIf4ol1kZ1hnsNVRO4G9tS9tcJxFBGAVOnTqPuHrWDi9qJBhzJZesy
R+nesV84pvVVsP76ZlIf/jqbdbvyQ+LCAIc8823KmyK/NBqCJfWllfydp66w92Beyrub4PBcOSOo
CzT7mBKxeYKM0nTjmtoJfXWtPKWtvRTGrvS4BuI/Gv3HQtvMaw2dK16b0W7SzMZTlOu2o1/QLW76
/7B3JruRY9uS/SImeEgeNlPSSe9drr6ZEApJwb7v+fVvedyqxM1CvVd4k0INCrg3kImIUEruTnKf
bWbLHDHdsSrv7jszCb+TlsBaWDjRcwgOOBANRkMXi2f7o0o9YQ9njeuniq19PwyNvPTZSipOzdiI
0LNOzULdRSgSIaykjtG46/rxVSOwGTTapF7npI7e62WCqU4B3D6d6LdSKUTbNhnHRZXmEcdl1TM+
6mNVXmK7n302v/hGVX6PPa0ePRpNnzBeG1X3oTU2i08nrtjJkSywPCBJ2afG9UZG1dGiu7UhJ+K2
Q5IC5JeYvVtTpzO9pXywtaOJmR3e9lhAhHYUddhCcZr2Zt0UX4R8k32CcnwqagVOMqpE0K84bDsc
3oco6onDTjxcuzghsnorjUB1Ua4yhPav2KH11KXOeI1HcvRrsRAAxFpwrM63knX8buWechrDn9cO
Ghsoe+vksAb+lwXy/9rYfPsP/b/m1CAezSjG7PifD8Xnz5KH4z8H4b//2r9mYcf4y2JoVQEiQysm
lPe3YcPR/mIrbznSlIZGGvzfDBua/Mt0MDDRvg2oSepS+3sW1vS/7Bv5mK/I6dDBYfHfmYU1okv/
GIZtjFGmMEyTLLhOCzdz+z+9q5LdV41f0NkNhH1gNLZvQ2rtu6l/KerusnGAuC4hjmccDenwq1qe
BZFYj5X7b8S0eDdqg9xRG/HUWz/YPhvlnYFTD9I/Amfsio6CKOogNtGKl5z0DEOxUT8maf6ZY3DZ
Z+VrqNRPmk02AschxaKwgksNJ+2k9lutE9u4Ga9Y/I2NPkZ33A4NDPTs1kbxGIiSzSElTddYgRPZ
ZsmBsTSHU2nBpLm3MzhjyW5tavVo9ahAc0o35w1H4tjHzjhWOeJ4qOdXpIJ917IwnIhf0IQZ09eY
HKhSxjRKVmSZKXqi+ONQzvkBysToYRT9JZWM+3/Z3C1WR+pQZauAEKvmkdikRgPqLO+u6TsmQROE
LiiLurM/wz6pfTzww7IiejWHQJ3vyoaVTtwdSW9c4OCHsGzMakNscN+xFvK0qhOPsnkSJKNgzN2P
JBbyJcGqR6EItAzGggqdgk/gjd+B/ga3uGXs2iwN5BszGjyTu+JG0FNCNgo2fUHYiPJK7DSUe3B6
aEvPoirdymBFIo4PBmvDtp6/6qJ3Nv1I/FExIv+Py0J3tmv7ZIdDfCXHU2yZLl2Ne5c3D92Tk7S/
oCeUrmUORTBXCCiFU9EG1DQsZpTksaFoGhtsS/9gM28Ge2BRkI0gfeVo34psrWA9FaMljljpdtIc
IlClzhMlpaHzlmjprz9GHghvKAt6FhRyvqN1d9/F+TkxjEuiJeewhlYmgyzUtxRzfbLrRxmpvucc
eRAb0RqYdckggBMbbx5gTGP5LZOTpWs/m34IaQmQbowE7DM/TB6bItOteVSyq3pKG+rLGWrcliSI
m9QElELah90yoa0uk7umgIhqjd5UiMxrEwkSeqif03x+NcxWeKGRwJJVstcp5BKrZO1FAEsIge6Y
44HG5a91Mr0AMdz/OUlZ0bNjNueoDH0+kXsIyDSFNlczAZZpF5eyRz+tn8Dv38p9xboBnPbFI7Ej
tgYOQB2i4PYTD1iOvJxT8A64kHkssvqMLOO4PcW9rNmo/hD2psVNIcryPuYIVY0TGyboRaZW8zBf
DVThprw67MUOiq49MqDicD3hoHzHNnlnd+rH9DyFrI01Qwu35RDfzcU0bxatiryg4l2rrBMz1jYR
TC9k+3D13jzilNpjzXyMYkUnWTfeo2rfKh9gNy3AsPpbVWNVrG5tTI8YLj86hgxplaz5s+ICFBfQ
ktmBrLKrTcQA79cGKRGcjBNNhqzaJ3M4DnJt9vz9XUT0x5NG7peJuCTSrjiRZ7sY4Qw42pEVvNhb
evyqqR+qKswdmXse/tntu67Te6FH3w3O9U2iQzMsh5nuP4qnPDm85qk+be1puFtbPB26wEPR6p6j
FTuzfoGlANG3Wbcymy9lOWSvuMeLY4duj1mHfw3NeghkY7wji+Y+zVVi36l3EtHdjRH13XpJafab
5Att2JmFTc6OHTwBKX0YtrzlCPi5/SxXB19j3CPZEvK4BxNLdej8TVKP5qMYL09KqnkZhb2TRU53
Z0WTb6Vkx6nHDDQe82FkUdHvFj18EkZ3CFtswfFKiZhhHVe56zqQ1QTvPCuKLe4I4VPP1MdQCQW8
C+cXLja3L9G8ZxPwW/+aE74G7qrvU/iddlY98TpGG8tRwr3JHVUVPw3OqoIEs0uxJdQBiAt7OqoF
eWRy2KZ8sGcdHPh6lzjpgkOt7/BHMYWLMjzWWmyQAIynR2et/F46X2EIHG9aYlgRESJ2nyNGrU5q
vTh6xesVYTdc4iM+yuxiyZGNM2ayYABLubNVC+J/uIwHqS0ZU6HhDYmOfGQtGzWNBQ1jk3I0hgSp
gETcrirj4rmTDko4/jTewYRlxJolJ+xOn5ywrEDmuBxkrloAr2N51nmV6fejvNZvM2THuqCAMTc1
7aAZlGq4bYWOsHYFN1VGR8fHOHfoWuS6W0K0ytRda1dgwtq24E4ndyr5Hg79j0K0ezNNz00TP2e5
Ehh2d4wH6VpUaqA5+AspWEjeVb53Wir5YlookY5ah8wAmVextbXyc4wBkOl4P7YITe+NMvcQTBXT
rwU4OpCcaN0mhpZoCH8v+PzY9BT7hjTVQFzPNTQ1/+ok6RyeaWjAMLxllPGftL96FcJUNKsPt9g/
hE7zpw5x2eNPotzE5G1V2/kYmRM3NELbvo5v0KNdTWzTpt6LsA5fF7C0+zYf6w04qPDVLKmgjrkf
dZFOAPZDFACOWvpBOJ7OK0Vv5Rdhseo3YK65Hb8XbbTQdmHrrYKzH4YCjjP4kU8w7/MtKPyceGRe
bjERPluAr32tVggWaOvskanioOxE+qaNiiMHLV4pnetZTXm2Ej/VH5XK8MhXkE+zR4imPeiohaqq
wBZUGtMYGR4V0eabrM34JMVt5pqFeELSuglhPC1UqM8wDVa6X21GoZqstIrA5U72DSeXaizaxb5w
Oi5ki25AGkiveWcPOFfaHQfB/l5XI1p3U/yvVkH9gBVRs2QO70Vl/eTPnLv4DAF61nTzGwWl3sh+
9WLbLg6lNV6ow2EZgczU66W7UKHGtutMAc5HqlDpfOsQGBc8FCbu0TjbmKTM+NrsLgBWxb6mKr+g
ZmFe4FogQ3bKFDIrcSKuM6Eit22uFW1gJLWiJOFuGN0RkOAjmLM7osyIUz0t0/Qu8RU46R4nwftW
G08lUQzfQiPw9Tz9RpxCcw1KvYNym5zXutj3/UmOUncbiUaL+8NXpQioNv/Mo/hMBVGg0AGrtPIe
xIBHekBSitTanlqL915nlZppGI0UyJcqDWX6bBRuPUBdjjo2NdLGPLcMI+R6cFQQrqGSK/GPCulo
7ro39lF00N/A06aOhmFTqRrNjAUhy+7TmCaraxvZEDDrbOpWXtW5f2Nk+eojDDYrzUYEsPNLL5Qi
cDSFGSEdqFlNu1PfJFspyt+Yq77zZPbTkSeKFihVFJMmNkovbqOA5JHX22mEKWr2WNKcRFpXQauP
DIycHT2CgK9GqpwNOZDav8kls1mdSKsYEeC0YVbPsdXfrRGdudronHIVprQ6cF/rFAwVAEd7dWLY
GOMdG6fYK8oWNCWTToPbYFDZE9HGQBX6w9TQXaEDdlir4zCopdcb5oOWC5LiMY6XiNdSpjzw+bR+
hZnuofNbfO1o2ABmqtHMaZfAibfXG+sdlqoVVHL8lZAGIzZ7SnmvIFEbSH7105hMg1usK3KnfVYK
Bd4wbcc1fL4cOH2P740txRLUl8JWhYsbPgnoGDXGbN4ZdfNS1iqla3yFsVZZVJYLK6KKW02/XGUD
BQHUuycE07GYzU3ey+s6inmj6lxKZuZpeRNUY32zleO7tXjkqiMyfBr9ZrcrGiv2p1aCmwJ04OJs
uRSd5M9qI5pYMn31dfxUhkwfhbJeLY3CDE8vDvx2QX+pfZeyRPQiLdMearEvcc6eHcFUhAtX21S6
JfyakOSWGvqtnMPpEDl8C5WyFocEB7FvGez11druj1GMeYC4nbtMrelPUeYw23F/HqVLZq35lQHA
HuYUrnwzrsFsM4OyoROPlSOvmbBfytTqzlm1yoespCM8My7pGnV3HVKrt8w6LG/F60a6LeWNZT1e
BIQNQmgEyegtp8BwsvYh3R4zuNiZccIxAZ2yWbI6PntUhiWmu8i3NNwVA8QRyNaXdrlo0b2IjpS6
Dfq91d4HFkrs0p3rG/HF3omO+fKIy3lcjqPefVRnHhtOcU/DM4+zB0O/VBaAj2fDOGTsG2+dU8Es
93ynd3K6jNrDpH40dewysr/HFUWNj3F0hHU0nEg9luZZIJgPuxCHUdRBYgI5PGjvo/q68u1j5HdD
UKCyelryn6K7ZPMp/IkMbuUHRTthiEBNADeFSVWAR4nf8+UJvrHjnJrpQi5hNHdJ/SPCO3ICfsid
PsDMbvcgBe9VK0j6h9nZix4r3FELH5L0ekvKGvI6pZci2us9GO7CZYrsmMTXy6hcp/Aw11u3hXpD
GZF95HE81Q+xeSizs1C3TXLSuR0697Ppa/xVMFmse3niNg+IoRfycjiqTO2u1V7V+tK9FKYbMaAw
9mZ3i/O0tvcJ48KFL6zrp1K9OtgpiY9Kn/+BeuUzFvom7X/Cx7hsw5Dilsz9r9qFNHRI36sXJohL
Nfqh4XPh1DEd9zTc7TFBmfnbrPiEw7r2ngaDSGFpty0U1lZeKLdrdS+nLZL60l96FWP+/aJShI2e
vjeqixhcOKVZjBkIwcLPhh1fnLKNTOHzdqSErRUBTxK3H/cyg1XA7daz0m3ebwc7APdd5sGfYzSt
tT6FiIKHoq4dYvuYIKUs2wS+R8HkdWJRjFO2ZN9eb81nNuYezZgexYk0Wuv2notG7zdeO5/LZNeb
V0Pfd+z250fMRilNUU5/jkh6ZC8DJrHsxP0zE/TyHez8rQNXn4Sup0+UbgRYwmnsm1RmbFd+phNm
Xoyqbma+rdF2w8zTWDC2WH8HWcuwh5fezzNKNO+S+UXPKIgHI361udhoeJw2iIyNdnyCXvggtE2G
eQ5Bqdpr1V43yJ2cCbwUiuc1xDYK11Odfc2JOT4sw2XQnkX5maebOLnAQRBiM7ZvtXLn0KvNBgCG
O1x050C8ZMwAsxzNepsWwTDvg0m5DOu+zQLRvTnhoc4CpaefYKPjeyZ+27RbFH2VRAYGrnqnKdgM
8Pd60x2LTXgxkFZYae6X9thBBaBQxPLjfEMCICZuQJdqC5juEJW7Fkh/fqBLFmdCTcNGuOGd1Zwt
HTJEKWHADkTo6F8yaQg+FvVFgUHRbHN53bC44Y82oJPpAyfrHXkLr4cIoIRbIvDC2KckmQ47q+aj
cZh7v49hf+84PeFSP+Z6UI+bddrlkacWnPHxEntrif4kqUKhFNrNmWUxNd/ch7ePFOMfp9Gm9/ry
RNFC1nuQ9OgI0Z8y3j4g5quHsbKl/ZpSHcxEHPfhO01u+znlHl3yCeMYFWCfhEBspr0kKEjoc+gf
3Ijri3URLhX0i/uyhzfi2flmw1Ferz7bZyKCyuAXiJCqy0cFtswtJYx1FHnpQ+JQVVlG82Qkle8R
GalADykY1zgSPrXJ77n/aLAeopfkPhHfNj2bHSF7N+EdS8mW+pa+oa5qxWaYcPW4PNKrDLQQavI5
zn0VhIDteoC2jUeMv87qsSUSn+VHnG7CT4WfCxIMfwhNj/GaKwTe1GYmaK1uRO6Hd8qPsHjEbVgL
FVDQObGXhDnc6tv6bPBS2jusUuW0z6dPUlUQLUbT88ziI+p3Sk+gpRpjTw9DwBpt+Q1Po9pMmGub
bH0YaGht5uh3xG1yZD9VjNpV6xNlQ9fKfQSIVEU3oxIBAVWLw9d0xkKUznsLN3K0zJh+1fqXvoLM
GIkqh/dqzzNgWTb9TyE/pKr4C20za4gQwUVOZmMJaGG/K4vip2e6MWkVyRr2lnrRHrqmr/1pHl4l
rVRswm7qpXqwCJqRgoFkQpd74+QLs0pVoNok30ZY3iGxkEdGqu3lTb5HVoBOgW9vwHa7x0HBU/48
r7xkVQXmeuCIRuuBa1WLH9XrI7bvzaDHT11uMkAoLR0/yvxe3H4EYCuuUygT8TMo+om4+dQWEqo5
vBTcQutx2S62hGECHXruqru8BNLcT8RfagziKT3GbiFa7jlz6HekY5WJ1npV3cZ2dZLJbi6Rfgf7
IjSMN4UVHUJuN0k4foBPfQ4dbnHS+qhS22PtYplgMBu5+rnVYJLnbLadWBfgU5JnuswBgmFw90RV
welK6T9qhPHKWpmuZPgwfEN2P/GQ1emLUbS3Jq4bTirpwzybkIAqw4+75LU8hfWLQrSDRWYamIqC
NRiDHh5dV6TtF4bBQCW1RIyiJHxlM6pa6G1TQv8ttCkvZwhKBmNbjvA9JirBgFERMczXu5lXvFAU
V2snrzV4ajrJO3uVlAtcWC22bfth5r5Hf1MLdX4i65LjOgWcOiUGL5x8Y0/yqutffSF9PbM39A+T
Ny4WtNSiuYLH+u6rU4dBARAbcBR13Tq6hmkKEbkcAGZOIdkUCgHDOz2GLsPWYXYj+j/mRvvk/69F
W2+XnkfrCkZJS2klRkSjxfox4hRmaPNHXihbdNA33CfTkfyvb2UEdMecKzAsdv/fIPUnavt/Mkjh
P/ovtaDjZ1t+9pS//cMW9a+/9T9sUfZfN9auw6oHDBaExL+lIMv4SwW+aJqqdftFSJxJ/zO7a/9F
uaWjqn+i3RZ/628pSIi/kHPI7hL6NvgH0/7vSEF/gLH/Hpg3JcBGTcLCw4ZDkvh/CcybnVRqi85w
VuRyt5QLvRzZb2GXwUh3nJWZfscnWjcf9TV/I4zWuv+mnP3vKCpEjv8hRVmoUHjFhBRkmGFUan9+
/98wKhx29NVc88HvK9KicPo92czmOTQszOkU0wAtsVFYs+FjCfV6b9uT2LaWeVQrJNJ6FIVP9125
SVLGsIIjhkVkdRN2+ZkMnnauJf0mVpMVN5aY3MbUo3lSj+pNzJ4rsCznp7J4NBZ1PjGCPSfwy96d
tH9N0Uzvb/+A7WHdqYkK7EsFeS/hfaDB33z/2htL6lj0jwYM9lNdYLW8qfEJfcmFnGwixMk3pI63
BYPbpSr6DvgFSwZCSoeqiDeGbOU+kc0Dqd41iHhomySIzyY2cPrsxF6fxvz45xfR0z+Pt2cXNuK3
3o24ObXvKt+1aoIz81eX70Dr276MP1ngRJvahDk72Envt0P6MEhQhYK24naJU4hjpSuytfDqSr6Y
GgQWrTT+kIPZlRRk1UKsM20dXfBARX4vUC1mKhA1OzToK7FWnowwlFW9Crht8xxil+CuSs5Avsac
8sQBCEUo8FNNOce1JoPnqYUDqSHCVhaMioj4SM6j0ih4ihWEufAl6I6fdqv0aJnYqeGGjAjZKIXh
07yYvYw9meMxH5K7dSw9SqdPAPNgTVUWm896YirNqbyexRUamMuO5iWy69aHErJZsI5e4ppVUz7L
o9WWOPfoEmyGlJGj/iBCfFHJNEunXzBmhdWuLgVhBAv8AZa3z2myN4nV4QZuxZU+kpbxi3kJ5zOk
rJE/FJM7tJq2P7fQdp28ggMYT5SBRChQ+sRrDLImGNDhT0bC/KKOkkNRlR/aVnxqZJ7c1GBX68TL
rX2UGdc0Ido1L/Fg73otf8EEFWTduCXn2AKe29rZjEFttH+TizvpNLn5WcbcVMsMPaMl1GImHO6E
rl7M2DmnjcNnrTK2YaV9jstyJC34WRNMqgbsvNq+l7dXSSGah+bnE9YLSUbwYke5+Vq1m7jimDSz
fGewSK65ymZibncEl0HBIzr2TLJ5Lo8z67YAe5POiH1Hx+PnYmjQtRfqNEvmdoPxWdZjznSJNsk0
ao8AkoqQJ/TYWV9LctvELenLoBss/dKts4BnrTOxGfCPeY1hf0eGEnSCU2bKNEPGlyNNqsWbKV3K
vWW3m4nAFN+toWhBYYe/iDFCtCsJodtAzorkVbBPPElYJ2m2zVfnqWHPSAlqoRO9SbQmJ1TEO9yt
zK43Z3EerM1AcmbC4jYa3z02JsS7eh865Jsj8Jog42IXMKmy03NM1KKz2dDJeTNn1vecTORdRQo8
p4Obx0l5bSJvpWIkWPgI3qm3XyjE3YVWy7llHQ4tjliPPT07FrwpoyyDONxrM0MZOPobkwfhIJy7
nfOamg4SY2IcbKolaiJ895qmd0D/GNK0ggaB1ALIQiS12Q35eiPRJPQGFP1DfSskS+xLnkgHoZoV
j0XkxR1mQme6ySrEMJF1JoE6IvOvoaAzrBWlRemslsB9Use9ZuStl2XjT2ax3XfSUvf6USgvVLZr
ip/hB3/ILfGFv/PG262qkzqzUVE1euISZ6/CB1rmZbm27fwzTQ5h9zSpAqtr5Ebyb4ajc2BJB+mN
VLvppTk9mYLB04lDyss641A08tGs+/aAj9ezjW45z82lbRXnIQm3dU2JeJgKjYuU3t8Y/IFbmk0e
CGqtNk4kdgTt1+O6FAaBcAxuDvXm1LPcDeZwS9Ba0b4wJCWNauSTDecMVVntpa9XUhRzw5uvcIMa
2uyozOZVCUecXYVy3zjrLRXrwLXLwPG22nwf159D31Q7c2zac5qbjl/XSnRW6Nk6apNyqLl5spjA
euqAXCvtMr03wcWBYC3q/RCljw46/HlGiWUVbV3wqJpub+oll63ObU7SfKuZSX26JcEof+GXlDt+
UcTRvYa43oUFqyWy4OBKNZfAqafGy2slq+XVnu15I6zhJcpGzgyqRnb/YeR3AMsJjkxWGD5rfFTc
jpK8Xa30j1M9Kg9yag+2laFNNV0XJFlhALuaIHHkDshy2dKtclNwkrLdcuDCaVi9S/yxGzy9ia8p
aMmZNNonOdgd9qePbupGX8OChM61+gpNAyUZ4KXI2UgqNedvofRnR/XDSg1PSlvdEHRdlRzbEhHb
sr1FrcevckGTjsaHVi0EHsDmkXj+GxW/hEEdy7rHTAEkQEektlg/zwun6xZKwvykJYuB+G32wZrM
1qmg/wwXV39cKq0/qlEHDk2zUnT+vsj8WtblscoAzE8cq4AASHfojD4YtX48/vklzN+XhI+vLQn+
choklYAT1s1m8zWyS/Opro+iSo1n7jd0QjleWuGF7KiUMGA9yXQhXE62e0nbM3LTezyqzntLuYAJ
v5aWJgEyKtHY0is/cIsGv0mqiz1LiLsANpR+/RaphbGrlOYuTZP7yIQpKKLCNyDbuoXZjaBJDUF2
F3yC/TGSMlnbOkaU0R/1Ykyu0rz5fbqcySVPXi1j3dg3OFKxTA8xj2Nha+txWOaHMjHS45zIehd2
U4UYv4jjOOpoQtzj/cIMh7NgIzSNuNrMGMae2lP4p7PNqYs0P1XD2coMJP6yMV9mB2VGh2camB1O
uqgZkr3B6iNzhiPU1eHJwaqzUUWabf5QLP78suia5+hJciRRV55pX+IoJXeISd1htrP7sG3Dt+h2
MTUFu+Am/7bnpTnCKMC674Q7bKa0TRpqc860sDl3xWesi4UWP0IASU3tq+jlXdNxO++IJB3nWEMO
W8z6DNzhq6yq0G9t/nxhR8mm0oyEH4f92CQj6ItmxByAI/+uiH7BkfY0tE3fCes7NWP1XGJbUvNi
8WWL23bJE3tvgGPadTQFswoMWQzag+Xm/ZQfHN4xFmXxsB0SiSFXayFRG6xDOfJnuEdsRmLSxl5h
1zb0EjIFdVn/GKGa3Wt8BC4sSlgPz4nY4jQxPFXR572WRqur1dW9Nor+GC6pvpvW5VcOf+2Q89xx
W2UyWQpmPwOEmq2tvqTZUDwrZ9KvzlOqrLE32GzrBifk1pktVOtZ8nGJ1/FUGWvNzFra3oCtgN2o
Ou7muKbFKpZPg0pSvCGr+DzO42tpMNWmUxV6qaAeqcqyB61A+RrGpsGCThY8pwmxM7AmqnZMDYfC
qhz9e0tkhV4xNdQfWi2Ubm/ww5khWc6lSpj6uwyqqxruC4H0KT8JgDfBmhNyjZsThtT4xFTckETs
mdJ45mxIKMaBbo8aaxQe2GucvyHItXtdR8hRdW+seXBSUAGHmUCX22EpgUfMin2xtcukvoXKOj2C
51W8ETVCURZt2+uWQzof+vzUYg8v5fRL8uH2FFXTfnHxsYs1q3cxTfuS+qsbPHfZtoswuBGO40OX
QKm2KOyFQ1IGkDwT3xrIhjl1Zmxws8BHaPTw3lZKhiOb16gKxRjEa3pVIrthAh6TY6nR/qBA0Knr
bF/lytPYU4Az42dBx77xjeM2OfdT96jm7XCtjdbLDU0C+CyjY6unF13jMTGMZvcwVGKbZXASqEll
O4Jo5coRPHraF/BS9VV93k3facOgJnGL0SXrdVmpHoz1JwNBGMXV+uiMIalYJpebdxrpA/wkgR/l
kqx96hlrWh4nrVNYbyG1Z5XtW860eoYxg7BrYaEaak3YNYmyc5+pR6MysCc0kV9EPe82n17Wn3Hi
xUbWgvexmmNKHMDv+nCkppzdywAMICC13J2WbPq0AJsdk9RBZbWQlmolvJiaGl7SgvtIiFBGct7a
A5ACsTMZnNrK2IIjWaUHZVywyMzti7g1gVf9oW3EuJ/65Vx1swQiHInn1eaoOE2xyojbNw/xklzZ
XB2L3AJcW3EcGCUsJTpqwYoI1Dqjja2jjrHMt6vj3EgitSHY43X9CrGIUf6ocwzEsuTDf6yDMV7J
eA4j5VAT2/G4k091G2vPfaceeF+GfTg4X/pTC+1+myp8HBoamdY4Lci3kJVkuV83T1rM4OmodbuD
446kCTnyyhZvokCTAllrxN9mJXGFswmDTzjxyI+kLDe2HSf3IfxnQ0s/aRYAdFDoYusM1BSxfFbv
aa2+xlWv3y1A5di9M7AX0ZAQS7ZVOuapKhlTZbjrVD3eTWVOtruhtlsv5mjLGDY9luxMsJfN0yFT
WFGN1MduR1T6hQPEUGXhSWaJdaY6cfXnoiFTJIW48Dz2aqr6rpbR64e+hoxA/qH1C5Lme8u6kIwE
PE1Va2lM5WFYMHVwOR9GI1UPZZ28FQnaXYPvqpBDRBsCtOiQNQ0RXSvaYdI9NKtVnZCrOUHmdOQu
di9eq5sqssI5mIj+bFVObNvMIrfCfaSlle+1Nm3j3PExA8mlvUxID0thNd+NtB51WoPacu0IC2jt
qRvzN6htyl6ZmpdFydp9FyU4BYfBPijk8kmDOndYNNEVmO02WWT+OEWh/SjN07Lop4gEy13IR+5R
T9ePmCq2/cqO8o+xiOTWB6vQ/AD6UtxOsHD8coyRQFl+WA58jHHE6J3iAhKRnV7inJDrPFn3fHPW
vspwVNXTg7FM5Hs4hVi58cAp09V6y0RJbuXWYIX7oFlKFKxSX5gO6J8YRbM3hogkbV+dw7hxtnan
2Ue8GtGuTlj7KtYM1Ak0GYYvImPAbpQgM+YEVox6bNcsuyQkQvwsKXIYB2p0u1N/zh1GW57QJ8eK
8qM6yRTdqvmB8PM6Noq8H/RV3jc1CR8NyRKhdtrJnntNyo0khU18qpX4SeOYyH520XhTuQOVYn42
sclXBir0aCXDVhFmiCg3JMeCLxNMa/1diq68LsBOvVZnWZyN+rbRiu65tWaUDQqoGfGwN2biJTJz
uocrBX1Gg2fTNVHxUsQltN9KveoK5yBuzPZOGzksQCcpKVzlIVPM1lM/xNlBtMZdPi3zsaeZohoy
0Piac00En2gME26v4S+yhgaZTuH6y8HaHJMqYTU10pN8W/GkqiIOsai7XTT2bNdnUe+yaN3ocfHd
91r9yX+dolo9+urIGacNMFDi1VzdDEZbeLAAG/GYNdMqUYZAwkfzcC9LCxxTZuAArNZtn8Yrhk2k
wiaMr2wAy18zwyjPpnHjCMwzGJ7ia54ivhitfsBxeMi16RhSau1CnA9apwQ+lMaXpcd0p06NwY67
b9y8pMoO6ilVHfG66Reudywh6FA94C/VDJJlY0Rwq0go1acIDSKlnTvXQHKMaY0/cFlJITcfNjtE
wAUCz7GgGBqG7lU6yUWYoOKapHklx3MBLfU5C/SRPKd+tUuSjSLz8Bz5EzfSiGYX9ClMOLY39sXN
gZprbNnWIRCTNIO8GZ+phWZcpblP3xAvwmRrttjt4ghNs2t+V23cbeNKuROKCTCL2guelZyVaZGh
6tHKPwd1TE4tpL+LwW4AAglKiJFCnSpzxBeKpFO+tN8qzD21tRAWIYtmQqjaW7fHUz4rgU7CMu/q
xzhWlXM9TV9JKPLnSJzpAlA39FwQ41faPRBEACv/wd6Z7NitZFn2i5hgT9r09r1f710+ISS5iz1p
NDZG8utr0bMKyAQKhap5TYQIIOI9SX4vaXbO3mspymTeYLAwGuOb68q3KiJIZBG0W6Mpp6yaxker
zT7CSL64bnJzq+hLj1EMKzY+z/yF7ju/zbatGQSkuX29jSISR6bd8nIMk+QACPavkWuIed2dp67k
rXLs2gKwNmlyg8wM69C82DkO6KIhn36HkV9tnFY9Ea/96iAk8lOq2esE4Q3NdHiJR+s7prC0LSzr
pSsKweuQg7TkNSJAD+9GqyWgnUHeNYm93sGgdJuaMiVLLrs9NyMp4lYxoK6H6iQHbsOJDKNlkpl9
YHSniSjCVc0Hms6hClejGsUHgPN405gZpVoUKNvWZvRWdCATvVKg8eGVuamNMdq4IMbWQcDRukoN
yvxJybsMeBWNB/eBTpC35iwaPk5eUOzAVcsr6DDu7HX2FS5Nf7fPCWlb3Z+GjxSg9QutD3vVKXbJ
VpHjQOztlwEAntcZkB0rz7ia/YRbrh3Xte8zk2xabtzudNLUIdIwn0/a9ZFw5rzCe/mie8RIpqJ/
V/vZY2C9uuZQPSObJgvMGb3pOaTUnL4P9rgH/MAf3cYGGQC7z5ZY6hA59ZZnLwP05zRYjlVpfBo8
2MCe/teGprOJtfgKCaW7NSdmMWV8eNMGWFPzHSfxCMWtp70X/aHUP9PBGD6Y68KO0kqc2mkKV3lV
pY9Q4KZ1RhF51zZDv4tQjm/BHPJw4NZ41SWEQSarMbyKe0A8QFea61KKoqb2+47fCQtud6SDmpqk
kgj1xxtTDEQ2coJqWavuyhTuCui0WNW0keHzGQCt4d4DHIjbbdTMrKMT42SRKzxUE1h0dLPPpeUl
Z/7ScGhW5GdSzy8vP79kCU9sNTbHzlLW0RZIK9MBr5/vfGo1O3dhZru6sYxzWmkUa/k5tJjVJTYd
zVzXw2bIcvOK1znvqxL0jNFQEJ2Me2uLD79iwgErsrsk3KF3g+xLooYhAM4J8Xgc9O9Zr16yaX6i
zj3TAGS5QoNY7IKx27itYd84Kds3IYJ0X0UBtc3lv3aqDOAY9bz6YJnsm8jctv1cPMBLe2cvAhDR
aR+a2HCetGceveZRUfQ+czSgxmD6fzt+3jvlDs0xmeoTLVXwwDYYUI+8FPdl55LN9nQMJdySJtDV
uRVKHxB0x9d57JnZ+l10Gzo32MJFjB9xh7ibprPK4+gFH86U6Id6cppTHVfPdjPwlLSiFOJmrJ8Z
kpPRiq9ub3n7iRfBgwQqzBSRGkTS/xYz5b8uCUiTugPtNnK+wges0RZ9tRkxi2zbwK3vMU8tQ1Xi
FkdkprUtPxMkLZRR0mJNplztc3siVGuWkdo43dGM1HzJsjLkcseKt5sQfUIzp/QXsvXFcRXR588o
3pMYq9VfNUueyEV8ZaNsPfuVEW9UHaZHmc9EKKzSPmQ9oFjmCATZzJheAK9gz4ujbx30v10jZubb
wx4xexqRpfQ5xjsamKhPoD4tQUf7VV3ex8j6m43tdI9FrxZVy0flduURPkq4zpvQe8z51trVFG76
yXlwmvx3GcLpqOx9M1L5cXT6ak6UIPua+5kTAb8iAOuTZasAV6/U1KUrGlPzjh+SstRAkjVYJfQh
tvQyLaC8LSncrqIhSQWX5fHOsavPwrCdnZ85au0JvqqpksXWiIkY9mW2oan9Ww5OzMWg2sexeJ6j
qWfQRDAop3VNaZ9HdamEf5ZqcF9yx/0omiRg68/7wLScF5OYjSigIagKIzRyEEJCPTWvKiZpkmK1
4cQSjzeJtZ67ZtucCpNCu8kTZcjQCcQtH/54ZlNUmmWzIygPbqYS1b0aCok6a3yvQzhJkYjMnRmn
3QsVLW83mp2xiQPnHlHTOGptd6fSDv82NqQwxpjQqwd5cuK3OAqCezUx2y2Csxt47Y0zx/gypafW
8EMMCsixlNk8hWE8rAdlkTkJ2TaBicqOAGX4RFfMjcLBUU+FD3kyyef3wfOrl5LaghP5h1KCihO+
CxxuqJnhIVEC588ex9Hao/eUKeB9pjplSKv4yymY97QmufKAKBCEQahLnXHESlfvar8zzmRK+3XJ
gsIOc/NNNEO94gN5a3UoLrLJYD+a82tKOigslk1oW4ZcUF1NmFFSO2P0xpT5ebYcY52JOtwlSnJI
DeZ95DdUxogISaPvn0bXPaSWUg92WbTbHq73WBa47lozPxam/TLlWXoOXchAOuelU9j2hRMmQbT2
S44kF1vrLhuWtn1hee+Ct/2KPqFi/JNyxh45kKoCaTHUmF1FeRqoJ3/0ztL31Kzek8z098xfDQ7t
TQqfgbLvsLTX2aUgtI6NgKDijqy8OpMKTs943riRtOohxURD2X28jXzGHZqGPOC6nJBXx8JQtLeM
8wBsVhr+XZ1e8y4XZxUxOrc0SLyk9tTJM5vPmIHuvsUDuLFaRDQEStbSIBbLcZMsY/pE0Nb4CKxo
W56yVHIbTvzuMQdm1o2Iz2pilG5pBRvmoLemQYbjQn/f5lPv7WNF6h/R8AJgSMpd5mX1OtWy2xtU
GlZN21WI7bnmzl1LIq+moxGZH21gKfaupr4nNh8v1HN7k6fEtcrZcecloEu/HDlKyfq3r47xoMu9
VuW8YUrfcaM29I3J4bS2+4++KtoXTsPDDgMfi+38TzGX7iVky7nOVQgPGJPhXk+cV4lKF70l3+bx
NAROtovrubstI1yAXjwK7SA5BEM/74IwKlbMN3cyCuh/TKiWXQccoQRb9yT69m8J0q1UTvfkjA74
ttnE8hvq1zap+ls1WC6rensftb2NI45gWphYxG8hTCd7u+k/bU+SN7VoL9Vhnu5tzUfUs8VJg6qg
vVb1cMAdKNXjeC+dunko+08rQHmTOP2Z9Y51Gfs3zWX4ysmc9S9vm30dZMZuQN6zrdrks2YSt4sY
m6ecf7auS6Yr4KIs0bm9lZOzqQAzvjkUsTVajwODLWpEk2AaiVNpM2U9wb5Z2GvsDcbOr8xsEyh2
2UU9FKeZehW+Du88BIA+C3+ddADK2TWIjdnFYGmtRyD6vwWu8znviF2l5c6urDsby5fB4x7o1AM3
GNN/ZE7EyE5xj1rOdJGSzwZP/nJi16ItvFbqAtSDdc4QQgojqSSGlzIz7+10atAfkVKUExcK1n4s
mbg5qxVncsLKIYF3NyAnYRObdOOYc6r+x0wILptJDkqmxPyDhcM7sT5rRdavtbA/8FjNZ7PQAX8R
7BVim8FuHuLNFOA6Kfe9zDYXLzuP5SlO/X9eP5K6dpt9GebXBiQIbfaHtJlPmNKgiESQpTmpr/KS
HWKSZRe7bi84M9h9sl9sBqwCXfHlG2gR+0BQVEXIspotBs0y/Wz54XNZB/BoIq2gIfY++/y8gSIm
akCsuHh2VPognfRv6ziEvEZ3VQwZbjaDEWcluTAlPM5TXqqzpf+V1Uw1qgXr0sfftqEF9Pnqj2tq
OrzMMhufw5cPopTPlgslezWmpAlk+jLRmnQge66pVaX7YR4/3da72nlEOzSn5VEGhxFSzKYpoP5m
3vTaxwAUZLfM5+pVADv1TIFUh2YC0VjjbwGLsHaja+GSaxbIY0iwcT2zZMMjtjhaTdnAaMwcLgjG
GuHzJfDyR1P3FUXppzCP3HXY9RwZ2WThEbujXjuUMzF16Szw83Dl8QU9VQ4hfo85aWR+mWlsr/PR
U5CEpr0lhw+6pDyvGeMk6HPWoe9erT76CsxKr2OXcoxPlwPYnHOljCEHxYFRcTGEksIQvwy83dQN
w5pEqPKoowyEHgrWz2skOcl+qMCxtJmxScw435s59YvcbbrdxDlghd5E71qT8//KqyZnhbt1pGRM
Wh2nTXxKFg64YnDXg49iR6nAmpCNFC72xAjE46MNCoNrAeRS9DL5Tpvmg59k/bX0fAg6RA03HFDy
3cAF/SwH4s+B7q1f5XxLZUi52g/+1O4/rsqUv1J7uHVz+UICxPooljBABsUmF3W1y+C6wEd1BiZ6
1aGs9XEoq+Ch8AEIDaYC3BHmE2N56MbdHzrh9c6YUIoPCGZM2/1XxkX3ax6QWyt1G3mCXiZYvFsX
IRnwOWZyTreoOdLswYrmYdc4Zn7pUrzeFC+NPcPZB04r+WdlMTVcVAiEUcu3oMWHBR92qGv3qGRd
7WVkiY2Oa9rgkRHxpSr/Fo30bkzQD0Hd8vqiZ7dLa6C5jRCP83IEcdAArv2qYpznjhk9jAQZGHhK
bvnThs1fAFWIX0by7H6bHI0hawjEksIfo2CktVo0F6T1IIuSlk8YsQzFQpRemH22csu96J9aq0na
IJeE64vOuVEB7ikmNg04nCk7p5TWCTjyEWOv0n0DxAjyQn65icVXNx01tP1q3NtUCI+Oanngk78h
PvMeWGF5NhHWnrucIlmbO/dmEsFZR8MvsyPMGhqhsblpqImHgmHadSyokZJ5bqnWkfclV+sG8F8a
jDu6/cfHfu/zQitaiuoMf+prXDqPnotKTtfTNyfQdeSPAHehN21DJi+5C4eTZ9L0Kd3fttl9G+C8
eXXq+t4nE/Nl03oDqRSux9acz41NZa+Ct/k42jLcFYoD0+zG886B/71mKr2Xtld+lElLXrX4BUk+
BIRFtSti+/Ec+eUGO9r3qLPiPbPqPYR6+VnbQY7q0o6vpJQJsxt9eyrFEjdJstcqF9kln8r8wsH+
FWsibJI5i2i0WANBfNe9pEblH+IpizdTHk0AWUwPQ2N4DpIF+2k4UG5lfSJ8l67TLOV9DFzyQpSq
3ude8c2Ryd5FKdNPj4/suqvzFJCKFNefX2itiKvheHwPG7pP6GmxVY4nlq6rzvgasBo+Mdr2n2Xg
y7UmEsysi0C4az753d1toFRJM2gPuXhxWrawgAXLG/RVDlFuz+ChMc6jkA8t0+GjY/fZgWJVulOo
IGA/DdcoqCBVT+zJK9Vg8HDdgH9Uwqlv2dZP4G0p1Zbv7CPrQxwj0WMRRYKkoUIG8OUY5MGbEdf6
0otlHBMBWEYHGHRd+xCr4Q0zVbttC49YfGAKQF4KwkQ/lGzoV13PDr3I8pZwwfhHmnFFLsmQ51g2
PH3Q7eaLpUFA7pFKFZ9F4K3LYELOGYw8MmQ+Xass/xoXYpzXuFuJu+xmIltd5+xCNlC3eJsX2kLj
UPX3GkYYwExngwCq2pgLQ91eREPEea6tV298uEmsj4lQtkzImd7U0cao0/oobHoxoEcJpY2Bc/B7
CVi+HK+QaOKzIAB+TloLtJrFJ7z31TqcLtyJk9cm878I5VBFHd23rIYXxjjbWjraw2M1aWDb2XCm
m5c7SXjPpr5+HLRkPSXCmeVgVj8aczoxcm19fCZHtqTdWxnOyd3quneyYBzt3EDtRxfH3zCpT3bv
5Y6fEaHoKZfbai6LW16Vz/0YMW53ouyI44ZoA9vQ2+xpOjb6e0q75k/g9ucsm9yjO+huPwl5g5JR
8UJR/cFymUko7d0C6mk6pPIEKpfWCy+xbSlmrHKMto9ycZjlln+Oo9A68LY5+KwX0BLwSzUTBmMN
4++ZsrPVDwAIs63azKwCNpKEyQGg61a3KeRRh6Ge5X/gJUlufeh811PD+1AU7wXK72tfuNTDe2gP
o3lqO0JsSNFCngS1Yjc6BntDAqUrW4JuyZDCJ62CX3ZjC76KnDQDSS7SdOcXv6WENETdt0+6Fbtu
XB6sEHYrmHtJf5iffzSTySq7+e47cKjzgnbT3NHtMI7l3L+FkaL4kZhEHRPQZ9rlvKg7/2OazBsD
6247Udlr4o6xDhLzNS2IP35YMUjQtAGJ32n9lKUmb2G+DhsEaf2akO5uGSGJDYIyC2SJfKur1OM3
aRwBk5LrIP2fFM2tyuxsbZSsunXo/TGZWW7KunuLbPPuVRWlISXWo9u8+UZ3Bws+sGQyjvx/rHPF
mCdVzWsymXehGv465p4/2jLnn8wZdvEi5c2zJ4/0mmV3L7B/0ciBIgGnQLHRwiC77xpEOEQNd9C5
34iuge6rBQFUxYAjyR8CJpH7hE5X+kNNiJ4Z3HWQoYPTLMVXV8XvczKSuJ9oC7i/mVs8T4pvMV9R
hyxwYW5sA+di5fF33432/ec36Ar+cuswoCnk3jkJ/Gmq9M2J44uNiiwaQOZY4teQ8OC0tD0/N0X0
XrpECljVsn+K9oPNOmX5SYqKVQvJpgUrLk+uJaoHo7hL3hpTGPCilXDY4VZ5O3q/wbXFwbuGIevv
fKcDT9vnz5nPJ8qElzaajXhkyneag94nXKaYA80NvCxMCuNEFernBwnFkn9Vnu6MBli1UN7NWnIm
E37XvTvUxY3pyAYwtMfMNQJ96ZEVFwYZuZh2V9uD+U9bixnApwKjBeUlglZJNSdthr+TReO6Adde
UIJM0x03Qg59XcqtugXqB5AyX0XluNyvONkk/AXkpfiTSDKiiTsyO2Yns5FqpMexdC9LPnGsbtVW
cC8lUZWG24Zm4Gg1z/xu9WGY80M2ivlxnBzUu6o+KmUeCZfKc4efd82IGsJ3FHU3RuEe+1oxopew
jAtRcHdtpWw6gl73a+R6gkF+vwkr9T6nnAmt2HvIJJbMMH/CW0zYpUAGmUfBxDljnK7okMetiTWa
5nFWXuypBcHNKxfPQEAG3fKKS+4G0zpcytgq45MitU9GJKqbc1wT0bFZmvG+mTcGH5m1hsvPoYlv
OowLQVqz56BPTa7xg4Pjls6pXGJ4acnKhIdV1eDKycI848eVMyspabilXf/oQ9BHWAMPkYhVw7A5
SShswrmj0LKuYF9vi5hgcFNH2cPPL/AU8oeuH3+lZRdtTG/46qUk7axLfCFF19wGFv4nN3dIizQh
U0xQ4DJS4T60nqpC5JeK5eLFH9SLsL3wCIRwOLV8IAsze6s7mG26QQzI82bYjOwVK2jbj675NzG7
do+/Y95ASyVw646PDObf0mTor9BA9p5pzQ8laG3CwjvzMZmZIpeLecBcHATzYiOIFy9B8aMosBdb
QVLDJnR+cp4TdcewfQvk4jaIuOr2ScP2rQzu0WJA4Hczc+nCigAmVp8JFaVrcKjVylvsCRxDiMSZ
Sq2M0nrtFscC+euWMBtDJqcS90RH82VenAzFYmco0TQEDr6GCHGDWAwOToTLIV+sDkAHbLiY0jkD
0ugOTl9+stm+wy09dIsVwtZcu8IfU0SRGrsZ7zb3ev9fhcnnlAXNa78YJmaFawI8HsLJxT/Boqk7
MMOSRxZoJJkWTwWMFRp+i7vCCBaLxQDJnrfJCTMwed+k29mewb0iEI88c6dzOs9UxBczRraU6yE9
kUtJbsVizyBkEPBSzfdaYNYgKElrd7FtDIt3I1sMHEMwP0aLkyNe7Bx68XTEI8YO5DDiIBaLx7z4
PCCxH7vF8OH8yD6yxfvBF/HiDphAEL2r4wJuRazL4CFcjCHB4g5hgt7usoRIvoXrclunJW1mjuAw
m5h2lqrrTsOiIRmB2qytxU/C63HcjYuzRDFRKReLibn4TBjmEtLAcDIurhNOYES4Fv8Jiev0KVqc
KEtQ3k4MyqEDUYhm+eXnP4VtKI6QGxhmQKbhmk6+fHGu2GReCa2W39yd4UWkFMr7xdHCxpBmC9qW
Grw7Blkf4A+rqJOz2F1o646L7WXUHEokXbJNVZT9pevNt5z8wiqj/rx1GjrF8+KOsRaLjBO8lR1V
yXzxyxSLacZdnDMslgi1LR4axII0sjHTUDXBzYasBufIXy8jxFpncmBuBgpnMduIxXEDD7c7Ikj6
3XOfUIsHp1iMON3ixklMLDllaf3RaHOQa5vXkJglOuRtZbnZg9C9v/InJ94mOmmvGQxkjml4eNMm
Z5EOEQQeanoN4edf57v2SvfFygjyj2klt6M271kuOBel1I5EyA8tiBGWDtfQh4DcK5DzXsigJmXE
eoZu+MFXf6A4c+6WX+rWMU4//5WWyZVzTnzyBjKZUUPWPM864qvRkK7bJRkYdlndMsUP7NP/b8v9
37TlApd2ie1jInV8/gPCuP9jd+7y++t3nvzX4tz/9h/wnzW60PwPzsq+gyCS17bzXxWY9n94wLao
kQn43j/Y8f8FFw/+wwxCWnIhdHFAIYs2s/1PAyZwcX53oWuxBOT57bnB/1OLzrTN/9Zi+590cdp4
1n8HKbrY43KeLeBVdECvnt+9v0qrwnnwqpYJZmMR4l/NrdT3wKhCEHW59cCEfjp13pz+lSIZdnxK
p454tBScYCqEgCvTKtuL2cryS2alcKmpjxVJv3FoNqwunW/AjcF7KbP2MciZnAFKgJUCzm/mK7aC
x2eA5EVZuc9UxxHdIqrMAlzxBoQnW3s90j/PObXk93djVAAcUkX/FfhacPAru/ic59r8hrLVHhqn
GNybnoqq3SSTk52NdM469pyuJnhNqEnsklHmMVWXqvXXvaSWdIJg6D8BvIWaRrcvP44lfdS5GLla
EG0hSVrUjY2MD9rNCC2HVK2oNNUGuFJfKpsxQ4iEnPEGUFaWbkqsFcla5F2AuSFl84W7Z/ibecZ4
ElnpkmhO+lcZ9+66CVP7uXQik8SLanhrVfF9FjNJHKYz61YHTHcLOe8HBOlbMOyTOAR42P5NtUeX
KonkLrGQaDIqVCWlfbtP/prssiia44G0ySX5AB7KXM9nSSvjX0VRDbRBnmy8OndZoOqyHFahYTR/
7bw1P4hHwmSudQkktynE/AbFMH6VyuJ/FQuVP/LHTx+VHppfaBYse52yfDtOFTIKhqCD5mbTpbuW
19KxESmZBeoX5msIyZESvt9M+ZZsTPcxRYn/lFm62bNzLDYhNbPdODfjeaTZcC+SkKIZqbps2pB/
N94yJ+8uGRx5bEGKNZQPi3BbEnVEbdeaXFdI6GOy5KH7i2wv+bQMhQ0wvIR7bA+jKy6j8QX9t16y
210EoKejkh1EfXitpaLEGIA1xndW5XQuSAkIyPmNIDaKjixad1MGOs/LSaCvUr8lf6DnYKQSxl7B
BZBUGc6udOfg21Vj7xMzxUm0HsrMA+bRQCNaGwzHGRR6Sn7OVVNj79btgRMsbk9091azam2bwYyv
i1If0LxK+lWOABVsmrHrE3nu+d1C2BUZgH1YOqDtLEAHUjhly0Xbif6lGfmsE+1ONvw4NW4zgj7u
jJkT+9dGgZdcS8BMNGUILrwaIYgt1mfcXwns9N+F0U4jNaR0eO/FMrq2ihGWQyDjSh+SMioMIJdJ
fIN/Ryd+6HvxOcCZty5ZPY6/BTGFZ3eMvOPAeJskVJpcsY2Iy5wnjIhsswG5gCdsAF++GqmOk3Qy
k2A/eDMZISfgXFrQbQkVS6RqSVlmg/s3NVGY0EhPxho2W+3521qM9S0Nm+lKGxcxl55+84dhLzGV
Mv4yIsAszALIvcnU5Lanl4h2xyaq4vdUWMXdqWwyrzbRFAaUw7WGGvUZB3a3r0vvl+410TgFTUmV
gAXygq0AN9BiRV2KKWHbA3IfuCmWaaBWFhdwzs35uCsM9yQNg8emSxQQULu/aZamClD9B85jEGFK
/St3FOW5RLq7OpUsOm1y2bZ0z6OaQYSRWUnympUYMxAI7RRhvDH/jomBXZJcgR3lOxq06Ij1ZLON
JS0jSK0xdxjbS5lbnDmVUW7y2b87DngDy+8e7LSdz22Em46QP0u+kEYVC2oONa2Vo5S1faYYHTn/
0m/GvcT+veCjvJVCOHMencjaKLbux9rGko7pFcdwXHr/cFG8Kkdy3tfjZWjdB0yLNOdceJ9koHwy
I1xZ7zrtL07FnrgavsdMAknJuZTAqZZT+BhMwdnqbBZptvxQIvlKiAn5PuyOcIRC4FmwQ5ITSvIX
yPI8HVxKItkHEfpd5LF3rPIAH18qPuzEvg5h1WwJ7T904fhoUUSqJ3lY4s1E2aVOD8p2tmyYxAYw
u9hXHNQy4PBNw8M1ZMHTB09NIz64lTBqjD4ROxwSvo7cO9UbGq8rGHuIFnL5utOTOgWQgTWRqipn
8ppC/XmK/DdJXKUfQyg+bJoDEC9z7H9ZIH3IJ3gecRfZd6eWv1iNn7SiTucFdERazYd0CHm/utbZ
q2eMkRUJFlif3OmZzyficzu74sifnOweiU6DNSTUe0ZXTKTOmZ8/Ju2tnLhax3RF7HWvoQY2D7kI
P5qcp7Bbf9pRyx69AeumRtk+8Yp+rFX1pHRzcBxouJMg3VJqKh1FoM5109NKSBIoZIiJotnFE131
/8osf7HoloweA1+Dyq5KIaK6BCS0nTCD7SwLpSIvRl/y5yvnYd73ZTCg76mDJYfB27yLEPK4VnEO
PUUMqNMGnB48GJWHg1OrnOYcXtFVSsjkmoqp+OsnJmWonMBrOLEIixpWYp6LIy3SRbxJ/bg+Bqbx
xXNnOIAAwAow0Mrlp/enKvW0t0cWPJ5J9yfXUn60GdmIVY9agoev2/a/7c6crmbZGdc+SOIrFN08
Ye5mZZ8tg5g/3BWTJzfUwR6zE2Fh2KGLJLd5H4RNA9hwogE7bV991HUSbANH2jse2f0zU4UKBWE3
zCeHvQOgmwyqmG8NbcohKMw+s9Q1zwWhjnRdNl3xDqYze1lioPwBQm9SuzyHtLaCtEeaMWU0UpJY
pk3NdXtI1CFo1ViuVZIvPHm/+dvLxovZx/b6I0PCVx0d01L+8sqgvj0Ra6z5GLFSWYd60N+UkOo/
hef4Lx0VrZ4fA85TLhCqfbdqV354jdYsgAGMfumIP+cuzAL11BSJC6daT8bHLGIUhuPyOrOIWBzb
jMrb02w7XfqYEFek5yVH6a6TbAIYXwkSequ6qOun2ErC6TUrzSnYKXNqnQfZSHUt8sr7BVAROlAA
CJszTlVckzpvf41JnPwjzy6vYSTqJ/rU+SnzmX7EtsVjPCjycJ81EU34IuZDFk0W3nFkF+RAK1jC
GyMTQU/XyMbpwJ63odEW0Ms/ZCHR9FGkLPZk48wbxe9LrdwO+wcYBJhbKSVHQNCKfyeq4DebysjB
lE6yd5WRH6su8L+x14b/CEZbNHZmythZ6ODnFTUWts7M9GupSCasawKLRGzsXIC2Hjy974FIXPzY
tJmf4HwPN22FfmEXSa9G7DuGjJXNkuTe3HUOYzodm49O69vvYaYjjhLIQGk1oVa/p/g+PnE8QoMe
XG/eS7+huNiEfDmquTf/CdyWjPlyrrNSW0eaU8mhqZJon/f99DnJxHsSsUJZwGfJB9AVRB9pPGRE
7Kp4epCxPx+nGSrOIiXO7wigPeK0XfSb+Hj15KSpYmKeZjz6Y5MvjeUM6dMUaDo5rhFBUxrjGqFf
aBls68fQEqt0GpwHtewCO3eQvzCKNSSN7ZyqIj+Icw8woFm5xVA9VGlrP7aTRfHHtuPh2fcwULhl
ET7pcNIXSQuZH6qVtnea4OPBwDFEeBVo7D6ee/bzE0e4c03n6dGszHSveyZJtWiSD6vjU0i3w+4/
Kbo5XFn65MKG0f9rpR29xdH1zO8hz7I9c3PxSGa7/UtgX979jvGYYbEwXuezanm/AKUdrWm4xr6X
PkNvTXaTPavX2bODz3JG97Ku+4L+hpvyrSEaHH/TNUkeysggqNpLWEZlYYWMTXXNZ7CzeCDVff9r
cCceJEMTPhuuM5hoq6P4Vyknly+sJO5m+InxaZRNOoBc7OubFJkP8kgGD63XgF7PU+JIoQe6ISUk
fAPTM/0Rcw+wI/Sckv3b7BETGVTYvYhJM7LJWk7VGydOQ8CS3jQ9whkMd8Hk6beZvsIuaKryt7B9
wTFnLEaKdrN+85wqeIpUh9fBbpylGmVrkjzxwlpJIyBEyvGJOrQ2x3N2lYSm7Xrsiq1cCn0nYkx9
ve87mq/HYRIxxRwjhMjX4R15AdPaP1MLgV1Oi4oTDhNLxknUSKC3DoNiPSai7jmNAx5ttTsyAxoY
1yVrNkWzs+7tBsRABHHyl+5SuA3dIGBBmm40gqe0nRrELBqn1qoghNV22v1mmDZCY/aY6qKkb4jv
h72rV6Unx4eFwXGld9A8aUu4n2Fk6SfbSVs+TV5yYTRcu+sUIylSyR8HDwcmrDYgDEJYIYump8x7
O/7tycXeYxlc5O/hj9VHw6w8UN5gLZD/eH/42OMAInzVDVeOa5yTsgn0OMfAmSpp1eL9mgX6HzKa
YfpP92HgbqaYxiLmGPuPWsxDA/83YGtq6bIrt6DqlTcTjKkiywD3G0lx7QaZXNpOTK9G4yvvEjWI
jyoqBC0bg9YE/ox+iAi7BZK1jFAy+T/WJO5nT+aPSolLBulx9aNYGv9Tt0ScbSvCdJgJ9vAHWs0D
TmaQP1WxiZpcQKJbDE6OaJA5ZQOF49xOyBEtrieHMne/ruSigDJ/dFB8JOx1tDiiujEAtvUjjpp8
coSkoRahVPEjlwpjpvuXZp6ZRPIm5bTJ4lu+LZEGtVVhM97qIrWfcmaWVCJSq8jYNhO0IyCuH/Ay
Ax/0SeD/nkg1shhe8Pm5Ak5axQaAskTMh4IGc7LmWuS+DcRMUDtGWLTaH6FW9CPXsmgRvQzGYHKT
Txy3+h+0nUdv5Eibrf/KYNbDAU3QATOzyGR6o0z5qg0hlST6oA26Xz8Pexq46M3F3MX9Fo2v2lRJ
KTLiNec8JzAZmph4avndSp68P9NfOV2zMKJHbkHU2RaV6imlQ9sYovO+xDzUZGa3aj3WDZFbc6rO
ekZmMy0YSC6ZWvk2kh3pmZapv1fVmG3txCZ6xQBsHkxS0PWhXQLO2te0SC5VKBkR6tGxs+gUltF0
aSyT7GeUu8muzAWbYozNaLEY1HNxpu4pAhK0iVqPJGs6yZ2e8I8ZO7Wbsc3YbxV++DF6aWex4QSM
6Ct9eIna0r1HswFLL4W6cspzseBUx/A2xZ3xK3HVfAuNrkCwwGp03Xpec2Pk4R0cp4LbOJnWcSTS
GC2gm9g7eOHmW93MnN6RU4EJrAtFnVtrGFb6RONnNyxKAaP3pq2XqRmrEPSgBK72JvNR1F4yY66W
w5Wc0BlGI7cNYe48pKRMeHqzjqA9HZJhTt+cLlPfAItRrKSlc3NY/D9xHVnbWbOn57K16XickiV1
hHzyudYq5GCciOaBuTcEE8qC8JdjpN57SsHy2/MjkOKtIuoTb5hOqgG3KSPv2Ln1NFPNqva8KVmR
hJJdbFRCdBKxRcrDvKhsZZo+YPbm1LP1YtGSKTC1RTS1QajSDu+ljF7jVBsefFTsfxx96m5o4oyf
uo3bbeMDRVu5/QR5zs2hVGqDMN7Y8kMkdOHmIT6rhDqIwm3WVuRWd9tJmX/jkg2g1YSoR7SR6HbP
CKxZzCdNx/AfJiPqFyoi++IV/ngFHNAvgGwd6J+Ui8dP7/Kn0My95y5eYNSTqghTABLkbDFUs7y0
zPFSlpqBniMfQKDwE8xwtog+vZXC/HHdhtm5284Ryz27nveTGN3XTIklPS7z5GM+iuHV4XrsAs+q
XbYThrR/sxmb1v/WzF4OHcXK92VbCGA8DpjnVcIZ9VA3WJER36LCWf9/mXzvvsvrR/Hd/sc/EoD+
65+/bP/n19F3GUBY+8cvNn9No+/qu5kev1uVd//1H0QJ/f1v/m//4b98/29m2obveP/XKfbl4yue
Pv7l1nx8fbf/mGb//Z/+Pb82/92zPWgGBrNjUtI9BsXDd9v9578uGDjm5gvrzfs7NvPv+bXp/Lvn
uC5uH9vzl1RNsjr/nl+bBqNt7Ka+A1fHJnTz/4kCx7x7Cfz5BwdumaBz0IKCc4VOyNA/59iJofkj
Ob/t1hnz+jiFTbTBvZkFggrt0V1MPoBEsiw+cb/fDGEPd4dJNa6oIJ4dYGUh8mGI3DuXfIWj7yxE
cGldXTCduW8IaOIjBFNF2oKYZHVmOFVto45BocFU5DQ0OQ5hErC3iHjJyxDKZ4Io8kB2bUrCNWEF
A8FZG7fF9UL4wg1BPwiKUn36nsN8wzbWZvKa5+/zOJWPGRJSzsm83WXwXjewcWxwiyo/x7YJAXzK
n9noH0KY0MxPUPoTxiz2FkydPWcWadaoaVBk20gHGOisDer9TRJ65hOFCd2e0Wxj3Nu/7T+63y0p
HSp9uyReL3/5WnGqRepcaB3EnmY9aF3zNYz3bTt6e2m7f8z5I9ME5GDHH9Yec4pwhMwwtszoDxEr
lZNq8w+J+GU1QeGbWzitkRcIRbU0yInl9HipRQLkc2Qvqhz8FohDhwQT32S+kqe4Rl+w133EuJFk
ksvM8lZ2Z8Zy0x4cOHn2A/EOS7LHHJIfb2Mlk+mZwx5GTTj0RJqkch1GxUJttltGMyPNL36fUcF3
ls4BVehryxhyK3BbelGMsMagVxRjnDEBc9yAk6k+NjK8xq0fMhEZ9B15wQwGEnWLEyJqmBXcnGaR
DYnsZxwtBAYqnGg84b6SArBlOl1umRy9W0X1jnMdxU65AgT0ia36V0wxQFggbK52IieEZCdxWdCJ
bPMqDLLznru++eRjgUQWixeji764TcJ9wplKeVGetAgUQN5NFVB6kVwLzYTp1kU0f8tDaLrzm9R1
lEVp1T4bjmSjOVZHWtY3C3Tik1MD5fDiu1sO7klTmnEYHTNZgljkQ5/T7GPTB5gqo6CMLRePi7vR
WvmEisc6ikoC5orqIF22yaBRvGtUG0XAJXWEWGOcJlPBiEp81Nf1tKkFQJ+EbeU169VTiTNtO1jG
L4Bo8Y1YC9S9pn+O8cptEp9ecDAsj6s0eoPITBbHcUIgvzJo2NempWPIg2A+gm95mVz3XC5WR5sd
9dWb3ceIzdBZEwzE0r4A3dxioW8KD2NlBl3flGHzUNn9LY0Yv7RjdQZT7LV4ZhpdM4+pN6u9g7WC
zqG4dNJwyVUBo2JPyZPy8IcpGw6Ra+lbK5uNS1xZay9h/VWDNiZB58PWnXBvjzRrSQnVTPCRImdD
cGM22cGwmJGY4bxvZm3YkKU6MPHmS5RoVi0DljJ8WmoPLsT1YGFcbxriYv0+8k9emetrBsRD4PCe
Xy1s2XBJ2JEZcmvDzrui4MB9VdXbpBqHXdlgF4JAIQ+jrvdX27X14+CWp3buk33aU1f3QiVUX+QJ
4TY99IBR9lrRbxMD6KCDEQ5fgaUFXU7sh6CTu5KUXu5jMqEcsLVMzOUlm9UfChckj+GAUrZt3kwU
JgzsH3gYpMzOel7vMw5n8qY+cxOjXpWe03i0lq7Q3KtmpqUY3BAEI/5PgRYSKN0xPzSOdM5zFE68
Fv7NpupfycZumBtjwCb3/oGP9CxKFHAxvgiDLoUlU4iLZeo2pbccO8rZx8x/V07TMH7EWKCV4z0M
4VUKdGxezrbAMO89t4HV8UkM5RW9MRIpN4a5j2sG4cKnEUeH2Q4TjDmGs7ISbgI/4zRNB3qJEh1K
U1rmOdPTEfqw6+5oveML06S1aN3fUCTFbXAt6xbn1pNhQYaCRmDt0eA/et3QXnR4BkFcFROiq8m9
MhtcVdVkPyCf5dgyApEx/dV18Ol//b+//tJWkYA+4LU/MGdwcCLS76omfWiRBUeN5V0awMVr2zSG
17CG2W/7u8gmoNbKO7rLPr2YUew/uTXpTj5+mdx+q5m3bCBIL3Qm8osoS4EULreWMQ8TBh0H+QKi
97OIxBox4rweq7S7lubdwsp7SJNY3xb6TA8eRsOWHWV3jMjCxplM4EfiMJ1n/xQgWwVxgDcTv8l0
tUZzYzbldzK3LDx6UjHCBNtRujSpeOdTMjm3ultz4+YQrzICWnPyRDJyfhhcyyP+SI97gIY61PXD
iN5xwyb1qfI0Bg7eYeoiIvfEqUP9Sr/mYwqn8nxsoYPP/TOvkEbrlpPqumhSKjRLfi1tbNk53ixT
C5gnKp4ll1Mkep1tdmCgrgOk2sM2nsxzFLXvWmlO/FfWQE7tmzZl58wor9g0oz36xIeyUTvKX2dd
29mnYOkII1kg85v+5GIlGM6eseO9dVn2okcf7QRMXeC5nh6aeEQuXxhXlTt/rNla6Y3bA1/Obmj/
SdrUHLkqW5xZYvzp4wST7KKzCRnOKk+iRIe2xAoy2XWVYOCZjvXKitmQAnXQeuJ6efYwWAlg/bJa
+ZRy2LdHgjjsmhk48MmWS07i0cGbcq6a7BIBr2OrfeoH98Ms7Yy9G2k6rdT9rVnZRw49pJAd7Q5x
2uEOeegnOsppS4IKQkW3ASjpuU3gSpvMYB3sCwhsOHJbTvR6Vc8OrnfPvWk2IscSN8yaqxwti+vn
WyykC76heJyFjNetINrUqLCYTZGxbIoYozTmc4LyYe1LRtVtb3+6duxvE1K5tcZ4iXqCzdAtrEZ0
dRu9+BoFkWDMrmmHphhhKRkXVnm1KrxrPoSgDcaGbiU7jIx65LBpwNdTgmZfyyaNWIxZEXIpHt+i
YWQW6b86aDA0hdtpFvq1jHGLMXwkAwAon//YEz0R6/6znK3fyUDIRWEuZ3/4JEyaWaa/89ZT/n2M
6ycRP4c2dSJA39fYIk2wN9QNudAhbkNYVED5fYF+XokKRCnZwjtQe2/03cdsAFpjMY/HXsKOaUg2
Vjy+4RGqtkQIr6SP1QlhL2vZ9KaKkVSmoQkvwiKWkDGB15gv5jzlF95VRMcejFY90i8TDdzacefn
nsy7TcxcmSZ9L81Ay/GvVG69dieLMA4a85HM7dbuzlpV7EmoWdhQbpDxDq9iaaAgAGKK0mU96xja
Zl7YVc+RRZYfLo0KlCLjZVWwYQ37qEECBriOaC8FJkjmBMR58nX4dDXWj37XxhvDzk51Pn9alvnu
MZsc4hqanvnlQ7Hji4QOk06v6fKBlF03HlvjA36Ns9OpL2Vu01uHxrslENY5Mnyy4+7LM9DQRoV8
TTrxrKNdKZOvghVazhJ+YzD33WoG6L7YpjLMmHpF08+U+mpd6dCgkL+ArFSEC4dEQPS+M64dvEDr
VMRbP6o9ZkiBFuuHOO/e7Gwko2BM2XBMoCHJ4h0Hxhk+OTOsyG9FU5xdMRGHMxAZoTERo2In61hZ
1mtq5w+C/TvI9u5hzFh+IoXhBzuwddNipHzxGxXSfdb4WVcfbuGd1JIQ5pY9LGiikuKiZ7Ho2hRv
NAkw44AjvQMVztdm4dyZsf5yG4c33XUo5Ax5dXgqK48cCV0vICQtOnIXecSY/4ENM6/CyvyNqPhg
61V4zPLiNAoKDkP3IPF32OrbGs5N3PhnrR/hTRY27Bq4QTudyET4JBcL+WE4Oc5hao1dYodbv59t
ShgUgJnMvsfWAg9Tvsd96F0g553KJJebrgBwWbMQQvRNirfDJctLN71NFp/UtOj40IS4KIB+Mh2h
PmFuU8DS+zEt+nRju62O56w+9aJvgi5bwz2l/veYVPjvlY8FOcLkdlCIXVmtA72SmbXz8PTDT/KJ
4dDtiQ+yOyDbpoQrOBBy7QFD57BmFr0x2P8gSS7hJKf1ZWj74W520RuqoxWW43RTz+WflsJpV9bU
cJ3q7wgxsM+ahEKEcDhr3SIRSn/qR1D/QhpN4H/aA/B+W8MgHqRS8l3kLz4SyVVr+O+GwcXnTLZY
azBMs55Mprwd0yOr2tWsU8Z5OIFUFMKFZuER5CEy2h5iJbzITx8laZkP/SXWimSNuZ8r1pXrmZFU
QO5y7n50MRT/dumqBuK9tdy6YdjPkU3nL0YmzZNvTRurlN62YrsLVihyWPECUMRewMnEhrN5bc3i
N9aRC2iuYRVGzzgVwm3sgUf13C/EYu7LOOJ+wbZiIbaeTrFbjGvAIoBWlGk9XWx9BD3TDS9i5M6J
sFYPwzie86J9W/LQjnmizyvcTH9c4RwBnttv2HrboWM/ULHKVxG8PsmkGeSSMi8STYMTGj/IpPUd
pB/QC3TNVYcj1ZpsBzEQyunRdncm+Rhbv43+VDO6dR/CHZsAm0yN2Y4flQCBRBYo69IuIGe9PVoD
6REztxsqB1qvweRljQ0GT7k27KakrHcpSCVP9QxCeakJG8UVP9sUmuxJJ7Af6RuQH6jj/XgYJuyO
dZozR4T9ozAmEBNDoF/FZ9IJmFbp+GabqXqSxndS7GLdYjKHgXjXStE+mlrh79mUGnO7nyLgYQWI
m3XoXriyvUMfaYcYo+iGy2aDsusbOZ22B7vPBVXCXfA8rqXBwvXX51i+RztXQSXNkKvb/pKqT8+F
Y8AHRnFUs1iemZw0Rj9um1KVtPaDOhdC2xVSt/boRRBLNUOzFg69uktOpJF+Mi8FXtiobyES0oIB
yNaLnKoZvRZ0FeFwC41yGCCVIJYjWCXoBo6Sv16z5dnv4zYY/ZQSuBnrLSiQQ62IUmZHagdelZa7
aEzTdTQOP40ChWbEMDVnNnd+Uv5EYObQGHsfFASYx0Yo1WPOGNiDa7WCkmD6eCrqFx6BBHuhq+3m
s1gG1BieX1MvfIvDbn5ie2xs2lj/btLux7GVjjbLw2mR1v1GjyJjw7vmB1XumgcqZvQONbQxhU+k
rXC+SNTYqZvf8totEQw6n7hsT+aUljhVip03joT/Ge6LSLT5AvDwUTh1sdcqvqPpMPUgkKMUcC3e
UyMlkkXD6RdGkzp2ISsplKnVAdWWs+kr+3VyeRNivyfIwHxRpZX/iq6K7TzLZ/e1dQZv12LqP6Lw
2+h9NZ3mVPxIiThpaoWBtTV/7b0mu4V58uCWiIpgwJQbJNw/pifYnuvYtK1+8I5Fn92dHLzTkprm
NbsEptqm9YpkQ/o8V/w5h71yrCtjfBgQ2euWj7SiD/Gs1k862dn4MAmm1hgQy5nuoFGIMa3egIZo
kcIlqPsgDlgw6pdsy6WJbzveWpPAmJexIQAss1jZhfNXoaJbGLragxt6P7pObiboeq4xpCG4GDIb
jfagrQ14V2tqvyx+TXX1qjOIJ3e094OwtL5QLaRPc6Vf0GfxzajR3LUMIY5jq16gXJVXl+0ssCb/
sUpTevluMN4nq9ozUdiGBdeXsYgHDKhUF12HNzvqMtAS8accjHQfa/UucvC8wU1HNOkwe0hKMEg4
FEMCxvkWy9rXESCIrTNPHNTtSCet4WYbFw+DJyKspPXV12hxC6/O7rK3X3M2XUFl+vaOT+qqxmK8
KwPGTJ2659GePLCiDtkSobnTWoCnbD822O7SS5LoZ3dqIlDGiOMt7SqSWYfcoDbk721y67UVwjvR
Zfkrp4dkmFZCO9cJRnQrmeCvBBG8w7vGDqIl++c8pbBW5hoYs3CfUU9qLnd8IU6670Ap8swzFoY9
UCNzj6nR3JRLkCIQC4rGyUCZUScQKL3xIVNsoZVdXxGmIH9sWmvPaojqn4n+XsJC5+T2nNXIRmo1
m9CqGuu7QIa7GtwE6wYinEFr3qiRXjxWZyC7KTgcAF7UhHW6wXbJ/mD5TUNVfRHObm+ymo2B7usS
VBqiG5bDoGCRd+wKn6LPRD8/2kpyYzGkyPCQdPYHBe/aGhznCt+GBDRu8jUVRxnn99al2tKLj3Kk
/M+86WuYOrZgUfvHtUlX7SCmvg2M+MIp0a7tImW0qmf6nel5KrozIe7E6bVuyxRt9rfsx30MPLRF
SHXGq83CH48fFYqmieZkWMWjP7W/rYpEjYqAa4Ar0zB/qdRAcqEfIiwNYaE9Z93wHlXf6Sw2JVWA
bZbncoRPUcpfViGubQPbAPPT3aOhdVzt2SQyMyMgzsKUn+gj88nwq0hxN/n4VELrPo8OJWl6NrQ/
pvtrobZQi1/ZBp313tmNvYYCEQ81yEgK4RzQPRcTUMS71xPFTVLEJpHm3swQJEYxf4er9yf3xxP6
wz+S+g6KpLgDDUkY2dTvsZZ80nB5XklTMXAVdOPErHbZH7pJwnx5nefJD7qIGZT7yqgEuYPVWmYx
CuSQHaPnPftj8qGu+AJR1/ERacq85xZTWN1GuGosX4crPdAcJY7gqc1+5KhJHq8UaGRDs+0cBiP7
4TjHQmHZd691DkImKcqB9DMaq55q9lQ06edUuteY4ThHhv/Fimkbp8l3GwoW2rTBvs7MC6ncZ+EW
NPcW3XsWQPlot1FMJoUTQgO1Ef2W9ZzBF6kvAC8117j2RVK8jILVppqiB7uEEt9UNC1NXAW9MZNc
DhKPQin6ETVmY+axgaYjNsT3z+c7tO9xxFsTIsbQmXENfLS4iQiZ4cOaIv84xuXNi/hXAc16hBNE
fNcVwLO84yRmdqfKcN81fDCEUG+Vny8jywZb1ainJzfRjY3HiJMhQkqogO4hVojZW9emdp+iClJE
EjPOQAD7UAwlSe4JimrJo7wKMzJC65IqzrabcDN5sLYRXnJqwjn3HU7zmGDVs4bw5iyq+YPH3cX4
bnTrqbGRr/Lh8bovuCQrOSbYm4JFFXAqDR+8lpkTo4YrO0gRJ+0JtNUR80L5FRGZZyaBN2u79uOn
ARvnpoiJW9GG8uI4pEFkBXYyI1MEuCgPi6Y/mi+9ao314AIanLL8qQbldNI6N12N0v0JKRmu6Adu
lvKcwE+j785UpMSagGZ8lfabvIU43EhEKJX/BLB1xpRQHOI+7TaiB2yupnw6NJP77EmLBirueG1m
xlu16zDo03v9wp9VM3pFpKoZ+QBLyyQYC1t1gw//1sWIpQBTsY+vtB9u/ivzB0C5qQsbu0Q7VnUJ
LGMUnsekIE1j8iIWDPMScmnM7snPYaY3swXaMzG2PuiCE1YEftZxdUsRARwbRvJ9TWjImCS/q9kU
eBXsmp+Swr/b+1dPPvFREOSmD/vGNg5DLuZtPv2owYT92Crg7kNEYmWEzwO9+0NeOv3ZEL8b6Nnr
ZPK2gL/rIVVXZxD13bNQTAuia+AlEcri5Ber1hKAVUsYRpHhL/FTenj2vZuaNqSGkHTMkf9BNS6I
/0r5abrTkzngM2xKB0E9a68jQhr8WZN7Rrpyw8owMeMGyFqV+xq+zSbtbCuYC/NeT850MHW9OvkA
o9dUBJ+6aR+y6tn2uQwbffK5S7VTHI/OfdDSjeu57Zb8vXPUttZqYQWMfFMFuqYz2ya04o7OMCXV
GN6M5HkWyTsj8xP2FB0IT/xhe2RQ+K5xqDiQqSfIk3gHOw8/n0TeFdv9zdwQeJ0wKK+YwtbeLScH
dQ2Tdtr2RBQMAOYSdCdJGtn7pnEe7MYwOJjKW5U9o72X5KJqzY5N/XssGzzIBV1PzxBtItRCzgho
TR5zwtxeskUayAB4bzodYnf+t6WxarOSYIuYOU2Fam5EQDHHIZvLmaMq1bdIxXBAOwRUDuDMS/Gm
ewgvREMN3xb5hy7fssQgOnqkK9NtloDpTUcVfAgNBcpez3Jan6zewC3Idm6BoiKfanszGAn9pk40
YC5+m37Cb1/oP7U99PfCnIHzTLP5anVAmzN1klnn71OBcg1dD1wTJp2u19noY9M9E+lhPSr2cZUI
AeUlo72vfDJurQ7umA7p9OQz9OJ4+QXoXn8urOLVKlktmpIok+odIJs4ZYDMG6uTx3GsXtCtTEc2
l4fZasytrgCDRwyaDmU1bApsWQ8hw92N6IKEIOGzaH/n/qdqXHRUE1u5QauePPNu5PehRIwFdXFf
oOkLyrIYGRMwNs/CSj9XevXJfVRvOKfpe4uSCxupf1vqL0LZYBzM9sBrvW1bTricnRuFlo6OB0dN
55yT2jglTi52eAvzNYOY7tFeTqrcZppYZvRYbY6EA71httUbHES6shaxTbGgWKCUSWY0k2xu3cQH
n9e2zqrJ+tVCidvbnvQDZ6rCWyfqJWsdJP8wphufxgGBKnOXnjnAOTHCnU4ayb4dQkKjan8/gfhJ
Oi96RHYIUYqi5jZPGLXlcFXgLR9p//DJDMkDegz/DHJr19A5Hu1RQ/wl5bNZeOshSYbFm7t10FQR
6Mi0Bq37Nm1MvjcF4czUhWJoEHMnlwlGYTO1cCwApI2tbNomS4QnPPRk3YNxDLq4plju2nIzqqEA
rBzhioQFzshyNDYNxehChd6U5tjvWqdbOCJ+8sAnzre9TcdUfYOXJtFyWRCN0rl1JZz/vieLizS5
cSfneikhG+MYAgBbdd5yEJlU0EkMtzlX5lksKdUQDAY3fuhQCf0FHoqj4ubULJmTyWE5jQ9HcbdG
tALJEBLfklMbzrZGXUZQKxbT9tJZdbyurN7c2V3dHVBnMz5My/mBLVPEF2SCEkHYXrczeDyl7oo9
0AUB8iujcZMnaCALFXS5Z8UfEWSNICmeazMbd8qRLFYtLC94uHdRylvh9SIkZIAqJUnnNyOMeYrh
uxvWtWAGiiEdpFUYoqB1kFLtm9Q6N4CcgAF1pNyWQ7VvOfZnTXunC27fqVX91ayuyHl91EpVwJQA
BSZu1GOtugJjalscbK7oZea847Lq0dsTjssOMtCk7x+QbZqHJPUBfaIreUgGujyS3ZqH0KEDc8BB
6BdB3MwGueOzsCdSLiUipGzCeKTCQCmME17OamieEDw08aNTp19ZycQ68wA4OuqPFrXJoSqMbjO3
DJRHN7LwWwC8Vk76NVTjfTlewD8MtEX8PWzukIvh1ymqUHBZ6D8FZgLnHOb2OwjO1TyAOIQjgHdk
+u0K8WIu+QieAsfHYBBHwYFi4QdTktpK5wL1IV5D4qq2tYFwFUI2VxzX6eLWZVmTsOmCDWsfhmbv
6ca5SEo7mAzWnF4Eigc3JaUCcuxJVztfh1/f8ramfnWpXflq8ggyMqZ8jU2SWpWV7/4qF2NK3rIy
H4wICJAfKL2arzELU3IBXhxT/vI0n9TeGQAzwohQd+KAfdZb5JKuR3d6UPV4n1Sk1gATrABLggM3
GkJHZAjvkEQRcbPICbUI7inpBsbgDqxa/4iOyODESUx8cIZ6Q4spp9p9j3wyY+oh04O/ftmZ2ks5
afnBJfpncQxRI1kSgQ42RKwO4FLSBnbvWLmBTHC2NSUrUw8W6NZRxxh20jkH4oDlpTAQrsRj/SPz
Qa47FAuB6Yjh3nZ5T9AZx1LDLBbkcfTade6jX7T+Tfqs4GqL6qsikMaiK2pJilqRTznsKTmR9Gqh
e5KUUCRbMTGgcMlsE0PNlP+E1ME3zUKuObG6T/0Ql0YZv7kJZj1obnXPPlWYw4tDCaOBq+ci6DaL
IQ7ValodNYLMHc09jQ6IZh6pnm2LZj+y9OEzgxdOnFa6pccSB4N7mCm/+F3Xwyah1fRGOw6cSvwM
qbmN/DrczxptTs7ZzC0fq19JdKqr+Z6apPgw3befEAVYvLyLM0ns7Bp/BIiJSwFOaF1BxAk0Q9Tw
J/HEJok4QHdjhJAowqojH2ohpeEtmyZ+sOmXZefuMVq26rJpYAapnsVIZM8HCMvtIUOlux4KJD2W
NKyXULoeCzt1Ie/FXDQA1l3z9mi/gW4VTfNYNtOr0hQRfvG8p/0ocIR2W6udn2t6hiNMLPSQE+k2
OftrDZct4CNk2nEfXdLS1VYN2blbWebEnxXOufAvUVxE28HO003YhUVAJl6snGlT6vO7FdVy32b8
zOzEuOuFf41ZPxwb9mCrok3v1VjmT7IwA7L46Jj6oLKXTapRbqchCYFcUEYNFBm7ru0eohhIFyHZ
yIdwEqRmj6uN5LBE6ijHvAv69XxLiV1s6w4iMDBn5i64gh0FZMFh1LMuezqhMkqDqWVK02jMVjL3
D98FAZ6owy9KZicgzU1QYC1kH6Vl+yFD6D2F+bEcaEk649HFbjJoPiyNqv+2YQkV+kCcaTRfI9O2
MEDgb5j6ZOeO4J1rNcJSmM7Z2H0bhepfkpoOVEZhUI5ZeM1aPLpAvf/6IJuWWWsN4zgHWnhrssrZ
FXWZB9vEMtu7GXd+EPt+t3cy6ITurMudp6jRm6GyXv76ZVNmrOVGrwgazbMuJsL2SzySv8jIeT8z
FwI7GQK1ICUllIfCqt17DkuBuwR0fU+qDEOpQyNzdbT96uSp5C2cF/Ga6w2nnkOPuMXZO3t+ch+m
gVaB0qAuC2RfWeGSyjH/rslVQdyDQiVCKcVeaf70K7slIs1hoDRzoiNtUbss1tTJ7JpAZi+RUu6X
GWmknjaJ9ugxR9gp2kpZp0DTunrYFRlmwajE7gnOiZF0PIebSrLmZDDqr3viBTc200U2bMzyAKpf
wgy1fNoY7amtQfbBEeLZN/Yy5U/Spb3zQm0bRuBEUt29mlOJ3zhky0LWnc/lDefMMAQ9gc+jplcV
PNbW5iLFOsMfkG3jBr+44ZnD0RcgQmjQ0Ee45sbQOrkZq6ReD0N1c5Uvr9KNPpO0oC+E1sf1oayN
0sSwViSmnOKhH9d5DzcWDki3ptsj/tujpKwqtbGkZj5MZoiHb9WZjXfvHeYMVRRH2640v/MFXefY
4uS6rdj1SlWXTJUHXKQf4Hn1rjoU9CAs9c+qt74S8uS2WOYojuqt3eXZZ1hH98EkazViKQSTtroT
gFscJj82+JIY/OiOfSyGTgcBSjsv7U5fhV06XollklufF4H7PvPekN1fDXAgFqacvq3Q3Lj6Qx2i
f4IPWnauTTSAqU6ObcSPQIielsshCbPwt6j8DeLk7AxYdoXxAQXIsPjpXS0/WwWeCcOG2Mmq9JZk
hbz+n7+EWfTZ9Crb5xMHCKOPideZyCC34AsTBu6DArT7gOGJ3tNA16QJdlpG9CzqeLiOSCQA9MDU
m0rSr5NWa3cONqPVNMdfUloOMZxtf6t7uQEhV9yLQT7nQ/ZSQyI7WURs3GdBe8XeYGW1YX+rKnYl
vonY1GTFAWIqviQko/VddRIFOzAZetbV143pWj8gBFOHvukeZdExcMnZcIPywtClBDomTksMaO9C
Mg9FFa8Ho0kzFR+9wim3YSx/LLN7KFAX7YzQ3dqwzrdjHj5SnZp9ExNfn74x5oA5Xd6xar1qPHGH
wWbAn9A+d5aXB4ADWtIwIu8M9hGB3Bb+95NRj7+GIc+eIlEBcZX5g6dRFXpqZMHrJiYb0wAT+CVG
63COkY30hoaNJzTW46KbtX09ZHtb7UwTJbzIpSSxgdFX5dwlMyEyKQyJRqgXAR5zZOlh8k5Oxnoo
AbShgGJcExmf+WhXF15qpFsMIopI0nBUMHqd0D+qDjf2crzGsckZK+4WsuaD1J293VT9hj6SUE0M
e//N0nkt141rW/SLWMUEhtedo7IsWy8s2bIZQQIkGL/+Dva5D8fV1XXctvYmgRXmHLOz86c5wJg/
rqEQuW/Oc/NrdS7ukWzQz4zRE1qz6+RRaSS52ShSccoyYLGKOastZhcTipt/kToSPWeD91oARmuD
iIAM289ZLYQuP5T+R1yff6Wh+aNF4WPw9qZDLtoSAIbyiOCd511ahYRHiJYcXDzFp9JjHGCtWZwp
HmoTiOzeIp2H7O09GXC871PC2oynJHhOsxVWUBKcnIJ/GAEYVKyS760AyFfYZkYF4/71ot5s074Z
toGY/GMOlGE3IETZ5Kwv9DBdoSa/apdt7wStbBO6uC4DmXw1Lh1XZzknuxP0ZD4b1BR4Hepr96Xr
KOrweN9MkPFMAjXzyneI4VhW4+G0JPHXKqlaEKUxc+lDYF5Podt+sry/tgoVnAI/dlMOm8HYs9gB
cmGLrE+QG27buQ73pgk+ufJ/Y7hcroT37VN87S4y3pfZML5s9E07mi+reEr67qN1SDqcQvEX/Tbi
udL/w8l2MfBRJ5uvC9xa0P8DWUqmSFxv1ADVi+TT+d5F1TkTunsGGyvImfxN9OseLBNs13b+RLPr
b/HShScCfphq5MxprZQdtDYPYoohOC9N+hx7CzmAs39dFNKSquitQ2Ps9owGUV3FXP1w8VEzDhnC
9wFGx9aMdvOhp4LD0S1t2OUaXUZhONIq/B/wyURB8MqY7ibPHCeKTsvWUBeFzXLVYwszBlLtg6qP
We66zRbtHfm/BQHV44s11fWxbWAJrIikjcl5wBbH/YQNUxNrgMqc3D6i/Mqa+rn4ytv0Mwo+dFYC
H0g9AnZn1aFdwnAOx+5BL/y5STWTM7JEq3rpIbXAQRLsZa3zUpxof2uKUjYHrBaRM3AxuM9lTiyi
j0tuKLEMD1P0gycp2uJue4sWK9nUCaszoaEz051s3Dkarrk/f2GevxutEPgn0Dpmz/sKBzRnVk6S
rQ9Z03eWn7rtv/mQ+Aa3LB4YniXVNhbee2MVzzHPNVpEem8+R3+0A94foI0xYYnr404vj3B4MDVv
BdBQi/clQm6fZa9J4pnHMp/fJ8u6YUDdumUBu1Xl/tGTIypVAs/bMGcX7w/yUHnIz5bXxlX2ycnM
K6Ph307f/Sywh+0DdlB+zA+LoBI1IdxDoNRQc9MdrEv+QB9KgjELrdGU26+dGNG6rpN8N4AamyTL
L2tMMRch4SIncuzc8SHJ7m4bFKhYZHKEZXAgIP7dbVPvPJn2MVuc8zCFjBQyknRUaG9R93A1rFlA
LPUAoiubSrXEiciGq0b9tyqBe1Twub4Rl1CQQx1swV+Pzz/9igWTXrpy14eTc/Q9cRAUdltK9D8L
cgvobt5fqNSvyuJxT2Xzh3pyN0s6xblAdVGw/FF1e+mC7D7mIRnJtv6HUNOcnLobLhp/76Huw2Nj
guUmHAOhJ40CtN5NfiukN6Phcaw9oOrlJGoBONMplsc622XW/FQqSSZXK54ap8cVLlP3HGm1K2s8
BIRksrUjqInUOSrixSTZYUrHryjP0UVk8x9t0HK6qxbTNcZhVDGd80xZrO3tx8k29nP/oyrnvyxa
iTGoTLzp0Ekwfm+OGkjBsfOg2yhKXq+ZSG9gjOc7ypwZVHlX3uNi3+fYxOYWHiZt7g73IZDhyfFO
Ha38xvY6vcvXxaE7B/fRsZedu473kuwCyoVMnZwkcrY96pEJ6G3JxjOuTnFhXnRLZMGbmlIG8mS0
VLLXbra4HwgjkrUGD0oACML6V0YyeMIM52HPuEbhiZ8z5Ac+aymWb9bdn8CQGjCOaL/UeG+QkKbl
8KFhOG3aHETjaLc7sSwByeQRczIdnhVekB3ppizssn2wwtQA7B7yjNONy6envebNCrzwV87U5DAM
sC5IjxxYA+7SGlpAu27Tq+kfSlv3oKT7QcX0spRsvbg2PSv70foN65CBO0WtWdQAx0kmnuEUU9WG
Prz4RGykxRBnInFnryNTHawrsaXqKKv+rSDHE5wTLUZD7ViWy+vn4oidY+r3JZzPgK0R+85Ybkpq
Os82/a7orGkLS/BoVe1fyyM7zvLj46yco52aZ0h/Fzq/betnz/Ona5OrJD1r3CmdXU2hqkOGBWSD
9m66pclC4zhO8tT0qtloIR6dtg8vsgg/i0bt+8xUT/MUXVq/mvd54OXAgubiIGAd7pyowdfuLw4O
05FrD+fRxW7k1Q2W8MJnE2/Dofe2KPjyo5D9E1hMcRHSrXH/qHMQztemRT4xZf21gnQE0MbsUSr8
DpAOPDfeyGLbOwovuqlpuijOLEaE6F7m2rrEdb8X/vRdgAl1tfUGWONldjuwhDL9BHb5wqH9Xtgk
N4D420oiiuKqgoLnB1usV905rrJf4bJb3OpHmaq3zsZN4fivtHMXq6Z/IYLKWKR8t8FN+fYF+TN/
geQDMvTbAuqJy54ngUvh29bJLRDujzBc8607BRljyrNDHsrLEiM+73hFThANHKKLU/PSQyg6uQ5O
ybHoGIP4+iyUa7GBZ2SsWWDa1aRPUePsG6N74rAs4GRB/TYxX5wy/uuFdJqdC+DIk8tLhKQVNtKr
H87PVcSsOyE7wS3mF+G2Hypob+jSSKkZIuaLgqFcNm+twSRnBNV+UxaXMhO/g37NYqlqJiX+4O7q
hBC6CufPHW6jrBXLGxDfzJd5u3xff/ahfg0Lord8F3UIk0dA1t92WL92SKWLSBxDJk+bzgIEKfCm
uVP03JUaQdCldj25Exb6/Y6cWqA6lHMRvpjWqbdlr/qtqMZHiteX0s0/iQ5hVprnRxWG16WbWaUR
SBhO/suUFRi6e0SONc0yMVAnHeB1n1zn0E/xHkXuB8wFTUtz6mz2E3I594xfkZKJVfc3wyiobPgi
JBtBaaEPaoeo3LVRy6wHhRNCRAIG/C7Z6vwprxAllKlV7sh1KO4YMYp7sNR/IjIyK5dxDnycBigH
7zYi5lr9mEx4BgiEBBmEbTL5e7+jAOpqdPc9xahLy5xnwUHV0B4Fm7W6fHTh7jKjeh4QVWzGyTtJ
dlQ4Xy+0s8fBtx6y1P5iA3N1ehK6vFc5osbNM8a1EwFCyEurnS+Tu4uPGZp5d07LaSejyjq07fg1
+eFLGyLyazu2qkU11VSomLpmeFEzUYHndE5u2jCXTseF2y/jkJ2Lh5rfPoQ+pcOIxpSZSIrw69aQ
RiPnJuKT4RlECPSjyyF08j8ia9Ot/Z8Aw0KB567Kvi5/R07A9QyZZxqcv6GDY73t1S8aaO5pBJM+
le3hP76XLvjmEa5u0agHGAJSNLeJ2ke+jI9VhqCCHTOT4NgQWdjRHhzIaHD3raMv6ZRGp2ZMX3ry
eY4+MdNbt2/vsvT/TspGlDl75x6RU4c5+Tjp8hfiaM7m+RvX/+/ezxBqdxme9eLBRqpuKFfg359T
iWO8LlsSt8WbBg+UJvgHUWCRdgeExteoxYPPRvNYjSgUoBoXvwpRp4chgBukhHc0htO0qtQ7KkMG
ekR3bcAAYwOK669+ajUjxWzYs/hUUOsR27PXQ/AHSTBBREW5x2k4FkAjTAb7fLBBV6UlDy2byY2A
3YvScNfoypzHBchRpsgST+Bc9NZfH8nQtjHOZSTd5pRaKB6btPloB6GPjk1rkh5UH6p9EsVg+YGw
u40ki9PGrRBP4Gt51wFL03UGAndknPxoOnQsZsQt1Rc0z4GzkwQod1MjNy7zoqN8Bhcor54MLpFu
HlxSak6jJlQ0QM6Vy1WQyVCY/IA9BIFVRBvhakQUCFz/X+/J4sSM4uy1JNt20FejBiAhM3soUrKC
ntvEZ38CAyVEcy8WhF9T8mNcrRWNi7xgzqZHF4geDlX/2Q7ziw2AFFQBqj/oLVsigLG6IQGjQyXp
mz5H8wwyJkH0LDH11BIx2LTAagedzyI0tknGyJ/NXP8qvfAbLF/UxO91w6okGhi7oRWA/wFhveO9
xweZXiPL/2wE3zDGp2BrmM3pqv0dQGUkPyc/KM1jnuTZd+cu/yAYvshHlCMNlTcgWsOHqiAIk9qj
78i3v5WQ24KGYZ0AydYmR7pB3EgO9zNDKb6WOb5PBrGncMb74KGLovuJU/ThHLQ7I4qaABQXQXZG
mjt+IssPOR4H5Dk8PjRH87YM+CnmdWMmJ9bZ+Nz5P9XzQdv8dVKtd34SslrqOdXXRIEDGSMHTaUI
Rp1heFbvCpuYJg91Kn0RW3+GDPAPqxeSo4YT0uN7nUL3QcE2sj+2j4GDOFsjYaoCvqJoVcssYLDG
5R8TyPdiQIjrOwM3iBUD7R6HcBv6w2leQ9WAqjQMU5AhuikrJStZHW/kWSFK6zf8Kzwy/c+y9eXO
Vb+4nwJ0jsjQ3balRHX6e9nyAJIXDoGHGQs9/jLubUhkhKS122WxDE8ycQT9La0Ih7QjxExOSaa4
AyW3qxccB8J9sl1CqwbxKzRAwUUiyKIr4ANjr9136h5ofc9D57e/4jRDxfiClelTYI/VtZXpu7d8
przcUHw50Cpu8dlj8jF41nvtXlDejlud2iNXcntcWO8SiMDfvw/dvzisYfNY/Rli/N8GF9Zx5uoJ
KIcgOVJO1mxqyuhuD7HaRXrX5QQ3Jm+pRB9AT+WhMJcXiZMYgW70z0niZ6+SLrv55Zwbl3PZA3sg
g6/AbiEGlf3BqqtTt57w5DX9nAU3O+LN8uAmxZNvuhpVmSP343DtTPsibC86qXa40o9yKGao9EPL
PoypKPalVTq78s3qWtomKiAdmtdWpWirQyYwOalQiPFbqowBMl12Vy1pkLOzrjElvWgEBLkY7eEy
GVR4YzmaXYsyf+cxlGzs8CuY4+DRkZJ1NI1njg0ldcQvWXMc9amD1zb+63g5xR1IVQLNn6vfo+V8
axNjkuLMDCLrD6rBh8kTYF4JRtxbnvm2o7miuqrewpxELbTm1zTnqcjFgEGH+2SziPBXMbfUneQ1
7RPlm0PNHGhpxM/ZoMp03Yy/Htfctsx7FsEe+NCGEdQxl/6nnVATJCL9ZdMlp0TSnbT91Ej3DMl1
eR7ITepLnrSiYgFbKDqiFrM3bh7k+q2G8yXsYeeszB0lxakn5NIAidkwFEES2O/yCKnNPEIMpHkK
dz5kHWddCuJvdUfeB9uIYJOFg7XX9LdnYHEc9pu0ojDpk/iHm8JKjDt5aMaHrFU/uhS/Uj7gcE95
IRKyepYQK16fMrVRS/Mek2lEOLnas7dIUFqEP0M/A8ELkAYM7rYrlqfQeLwD8WQ/xO5IHs8i9p1f
9Qd+5P08TlhFl/jI+MScG87OaxO6T1XOLdkn4FTYqKQkAyOGSxwGjcncYPd2kdeFX+0oYzbS0cle
6PkWU6H/DnCDQUQ7eOSPHKxg+Wqr4WzLIdm5zvoGRzyULqGaDXmw6BFzMFC3KoWoKFLmZHAQNsUi
WKMG6i7mGm4XGT4b1zGvXcZU1C/4K9A8IKukvoPLsBCOsGeXRHuHrJuP9b8UROxTnnzVuTexT7cY
pjLGKTLDH4kriy8BWVRIlcve5bkmcveU1vqKHekz1Yk5a7fh61B8KgQ1shAaiDPbojVA8PzuZzZQ
Bjn1m4Y08KnpnmLsLiQQ4lrI8KSDCSbzhSThALzXNk7TcW8FZbJ1Q2dfj8P8sJTUqBbN4PTdL3HC
ZKKmaiPkFwk56XAL3x1izR7LbDY8VlQuB/zi2Y7k7tWn1Jzh3jJ0K58T+09bMKhJOicnjqb4GfUB
qKXZG0+a1fe9qot5hWpy6DNkOnhN5bwGMBSmSlcPLWWXQrt7VlWCdKGm31AIkqd6cM9d5cw8GKbE
XrdiW2q3pMwk1Vn3+uw0yT/h2tGrRzFnLa9VJ+1X+cH2ZnpinFvsA7Vw+BTLQbi1/9qHaygrYJi/
IUaEJn8zAXnTrimDU9xajyO5jecOesgOxXG6i02KicbN1YHCjBlZt3eQALz1GEEga01PjpPaL3ld
9pdSlH/dxisPXYayoBMOgiRiJ3kgkGpYAEReVhGG47Wnegwfx7rtyNNJh73I5BewAhefFrA1uDtu
YDCeju21LCa+JIzzWx0l4WMUA0vQsCGSrMueSPYjlA+LC3h/9t8MiZnrhz0ZBun8bRVduSLKtl0d
+q8kTmywmRydAHE2mR3lhpBOUid6ovo6oc5JRFztFAN/YCUFUpR41SUlZifJ2coNvXAPY0c3nAWz
fZgJfUtmbDxOjwkdeeh09duIWNBO3p2GkYk3xRaKG4eAZlhmR5bt9badIrVBO+z9mez5JHsMQk1G
zFaG6nsLUcd9lZad7ZMF4zUiHmaxzMxORHJjIPFb8xzOpJVrrQUcCwpaFHPs76NxvyCa3XBHB/ei
e8ElTDGSmuEmGGxsJqtEWukhNNA5iKKx1buIrvQpd2XB5uCxN729a3PqVwcbLs4zYKTz/JX1MVc0
slZ4VEE3yy0sbYBLVfPaG+rhdhF/OotiWsIUZSl+aFyoPz16vsxfHdZQMpScCICyCARgiQOw+mwx
+7joPDqxsMFaOq6HgSMZkHF3OCQSH0jvKk6T+wZWxcfsjEbEXZrpNo7kCQwTfSeLmU3m6BxqLG2y
T7iyFebD68SRt2HpFV2XsTOMb0iSsjBtWEvKuVYBhKjC5zy16aNcHJ2x80hDGW7UMrNiwCyiNReX
Ui5Pn3HAVJb1IfPVe194+tqG03JhMtB5DikyUBdTMa1bpgiIoj8c3c55T4YP10JbnLgj5hPZnrLx
2+E+NacRSOgGjjoGliuxH95F0oTvegQBsXQZ0UQoBhlfoZ+QwZ9B1dT8eLIZ0iHvYu3xjsA5O2F0
xxUILxehgneOIYUfFjnAJbPknoMm6BTz2qh7Ldroj4N6YNPHV59gh0s/MtHEtsYgntYtYZaTlA1q
l0NZw9jsgHzTLbK5IuIvOluo9RBmFAfm85DMcDdLTSKLYh+xnViZsGe6M40pL5bjvDE9n/Zdlz/j
iCsPQT+CJenk3mIJSG2lwbuq4ZKD7845n9Dw1h/dmFYnv3V/2iXrZ4e5tEY7idtEXksro84S1bCD
OIFWPxH7NGS2wRvewVnDU0ZYzZdXJ3srL7qju0jyUOFiwK0f27M03KvhxEY5s/wBHHv1ZMyLXvzi
z2iKt87lXleejYgYp3CdDitARW8ySx3A+RF7GTnmyL7LuVAf0R1gaDWw0DDBmRKusNVCwvXnq491
/zhqi0XXJFOIKcwlbT3696zPCb/0e2ZlYvzyGT8D6chGTPFhwkyITHgH4txeS/GexN38xoywP9dO
h89/RqPq4VdlgEsAh+XS99ClE8wbiO5qqZQjRPn5c0wQWNzM6ErSxdrHzeD/oDt8Bd53LpzAJt0W
xadiEUAJI+49pnX6LJ6YnG8c90RV7t3KmV7KKP0T64ccOtzD4LNsc+N2jWXLQKUIm50EL+pRWajD
PBw555xBTrF+XENEcxaNc8eWbUJvR7jic0dyCsEVGd5WGrWtxdSDqOqK4SZ6ewcx8WtbAF5Aumdg
dr5HAwL6dt0eQwp5MILEXeJ3APYkoJHD5pMjvr0z5F2V1qd01B7b3JbxW8+SHwK/7F6njIZuGcLq
QDu26hIEI8glmI8IDZodWao4HiOrYdtaVK9DmHdsy5wXrxIVu/SSVZNy6qvJzHKibQgib3qjgn2M
kr8CpsR5BTI+zDBRj9ya6n9PiZi9u4eG8exk9A/xTIoPpJVdXUOUGJdUsSgl8QauyOuaYTgM3bYX
gw1xLxyuxGim+yIsWBdF4XgQXfo4GHRGMuoswIrKuqgkYwo/mrfJ6w/B1OmtDa15CuL3RC8uKOKU
8oSsg1uXirdSNbcwL8MnxhXMwbH7Zk0F8iGGydHx4/cOMjEU7tNewkXZhuzub0U1gCjdE4NiX+zJ
jy/QbqmvsoQEr4Zqph3ijVWlN6uccCxl9Hup1ebY36z3wYz6TrtX77LYED05qLex8JMLG8Wdy+bp
4uIM9lZeSQE1mZEsO/JuYUxfRP3F0iz2GSOqjNwhUWEzayJE9xpAvKUcF9UFIbcMg+Ddl8Vzb0/h
eUqMSx+SEY1VBsmWsnIHyRXEefNLu/H4ZbUHSn08ywAnLrGm1TGDsEiiimEk1na6dZA3PSwMdUl9
2ZnJ986+GsFlSnHBrPfEG1cdzWzek2jqH+2OWk+NI7mxpm8P9cwQK8eyt8XJ+9ybiFDWDBvI4MxA
mh0fnTIg6n1qZ8utzt+Sxk5u4JSsmycwaQLa/p4n4T/1HnrBKKU0G6gZGCUV2HTyHuVqtLVs8VYr
VMvIpHZNW3yjCeTuFqlBnqrxh81/NcPYrJ0YIjVoapKQWwH95Zn22WfM4h8hmByLZKLDZNkHS2v6
0PEYbUTZfQIApQGyQ8aXrL/++68a8ryITWA/qpKOpj348s3wyRy43JWrHNLuhY0HiNe61yRp2/ob
/+L0s3Wil5zWedYYOAQbtLos4fRF1SkfrI4BC1SeoeGmA0ncYG7uooLdUMSMRBb4GhDbQW+MFUYx
8Kc8KRbLQXqjtm0Gsvrms0aBv+fM2XSmOOdOVh2cDkaxnZ9dFhKPmgJEuv5H0uwRHZIDbGb9GKjx
yxMMpTSzHDKX+P2oA8I5QPae1C16ZCOpIeCI4Hc7F31jn5uhi8EyR1cFivkjqyWHYNe/8Qerhy7w
5DEmHfU6zr/Y6E+XsVrPtBaUrpD5q7VSovCEkynV+yT6Wes9XYEZcq0SEZ7GX2fJ41B1OXFDO5XV
zr7ME6Yusn2wW3gItv0bfR6m/Db4LOMFwo/DlYHqsidz/VugLg6QSak+bn+ocAJUEFwDRH+b0SXf
Tj7rcmje0nh6WxSECDbF7RVO2EWVIrgsVvrD6nV5zfinjVQdruC+kO9t6F0D37DjCp1r11rxy5hI
XhGYIawb+1sYtpAMlGi2vuVeQe90r2tInwHA+kRWHDBstS+DbLhBf2Toz6w/lZOHa4HNLVu9LxlT
mEV+HG+7DiefDUSiCNdjxox4mQv9EA0u5Sjixp0IirtHqsB96LO/RZYO57AjX6Pu9O/R8BdA7Crv
cwZO38px3xqMOxcMtICOV+tuIMl3p7ir7k6aY52CYbmNvCo9+6ih2Qund7Ts1g0Y7E45uIUr0TkP
hcR5LGTmb4dEyGNKP32rCWJiw+CvwVLyySuzI8JmisJw+DZO0fI46PoVtpE4snGwTssIVG8a8IBL
JqNTDNW2gP90GxEGD0WenCNZhmByUUnlqHjPja32IHuy337UJhi1zL94QVLad0FyTiwSwdaM2yD+
tlK3ug2MPu697v//F9wLWzFN8iIGN7y2jHJPrnZvHK/exZDKHfFiQatqBSAtS3/kbLutNVoN+1e6
yvTubb53MSX/4U+EOIWrvyxF/lTGlPg9PyjY4RqBF5N6hegqnBv7WnoKaWNLExYmLZAspkNvuLvr
gUmmqlDSROTIMzJsve0SqfLo/MkdvzvYurd/GoIJQlWVHE5gQ3DqE37bGgFTC3Q6ii4EBnWywzfE
ekyr8MyJ8AMz2C8WUTMD/hpocTQh2J377dzDibWWxTy7E4Vm4bB9Rv+otrOsf0dI1Pt+rB+1CIu9
S0rP3lWw79iW4wVQJwd2UpVXHcOlGYv+5LzWeWNzWrpMpx0whjHTNz7/kDFRyR+aGppBMmE3KqJ2
syzbEPdNLoQdrFJPZn9EsiErKsylVVmBNKTKEXMiB8KdA4J+6BHtdurokW+9LyWZkHsEidZuGIiu
xbo6PXp5eax+98gKT6VbIHFIF45TeyWpjh3LwDHjXDKOB5eGyKJtrcd5zeZWF8LpFqx9h8n1hk0I
1+wgHLH1TbTSehQAKZKC/vdLWvvOITEZnhmOha0sQUjYRJnBxVppQQS78R/6Ni7JN2syb8xX9NDV
+OAp7QpNaGWieA9K8Gu7ACHdgY+D0Aj1MkOXuaVg3J79XE5QMVMybAkec/0Fu1C68n5i9XtRTDk5
4MC/fkCuxRbU4t+zc2e+2r372nCgbHHgJNshzb8bnCrbkECb84KxcMuQyb4D2cDF2LfvXuh+jD1h
oYMD8UbgMJ+1s1y9ZJWXdUX92PP0MhYfhgdmhQXENakPYUcyvd+r8um/f/ffPzGbveT1UN9m04HV
KaBRy0WtHBldwWnE01WAwkBZt588wE2sBsdnJxDhNjHtTD8HGwufJfYx1VxnmETC0+ZqcnNNbBY5
qUkdRq9sMeh35qnqnxeWTW5v5xu4pRgk6rR6xBFfPpZ+8jE6ivmlGbobqKWnpp6HEzbP8egtE3Od
lOpmydV75jnvGY/L81Cl720tJnyoxFxEp4EU9QdebPNr6sKHufw0eZLe4mF6ohNF6dpU+xQqMEK6
ecSWKMTNLTL7VvXJewvx7IUixn/hkBiIu2Jeb5t17yQBHGm7Q60u2z9RX2N0k/lXM8MIyRr8uLXr
ENLRttlHZ38LLbN7kmL+CIXiTJaYjJ3hRxVHH4mHOJNP4mXBXrYpAqrEdrCaPcXjT78fC7AFhdyD
f5lbQM/TU5uL+LFRRA2ARzgzNPev//0y9WbY+rS51y7oYsRWWAeXHS016KmUXkdMTQ8heK4OfQTR
QcZUjCOd6SPkBnNW2MR3Veu9RnYo3kMx3LDx4+gKLAROAv8bwJRDl45o+UNmBgDwDmreV/hnTxCO
f7Jmo6ErS+BRiojZ1N1pkEpZh0eO5qDOfvbFYF0Dc4pLE+yB0j5jmy6Ydz6QwvSGtBl9I9dC7QFs
5IIs3O7meqV7RWz3GUifaGa/ug9FgMDT3KWDZk4FLKyCSwnd64vorUM1bRdN1Ou8pJJdt/0NZua3
aJFLWwnTEMPa59adZTEzSIvAtZp15MXWVXIcUSNneZk9oilLDiOT7Q1ybAgEbr3DW+DtXI3yo1kS
tUuy9he9dv7UGbpJaDu/o3L0r2KYuebMeAGYCpS9544dpp7HqD97fVD9KGIGzQWxv59Exf1iakws
kXQuYSLD0zAFL1nlz98ZY7bF6s0JD2+ynXKTYbXVHnqgGD1u73wyzQ2filw9YErFj0Do5iPfA6Fu
blXvRDTRALfRtHPiZtr6yAb2EyHxTBSd3/RLzDi5Gx9bmeibcUFAGUMmGZ42QQrDMXmY+qX9JSNM
czFjZU4EtpBZ2f5e0nm5Txm4dujUDAqW5iXxiBIiwrPbMWBtATVl6tHqAEGGc1TfXQsTlc5LfeiQ
Ye5Gh8DWCDqhSKcz4lw6lAGJrqmnYOtBqtlxvdg7f+witI6IGYPWumA3cvdTl9zmdFlO5RAsF1w5
wE+KUJ1mK8pv8JEeI9kcDAXPN/njv40ATIAMVOzCGFUngdXDPvhGo0d0c06+eudZT6jjXmU5eXua
KGx1Y37RTBIQiOFN60vmZommaS60WYj+Ul+uDwgVvSGuXefaN3X1ahWvbWLyh84BPJ845bx3TbHO
Zdu3iitaTkBEcm/98f+MS9nhltLdphG8jZLp/CaSBAyYrzHWHzP8kgBjTjP88/01tGVumLbB3mD5
FrOqlP7LemKz+8Q1Bhdq3nL9/9cJR2cAWrMJnmNrtK/2iHwqHtjH503sPnlmF8Iafe5UfJlrpqMD
d9EvJ56JCc7S25x4a74d4k0VFs21wYVBLGH2xgccPHI3TNiNuuxE9kO+AyOC30erwxBr+TZJPpO6
yG+RgQRr4pKNxyJP0bhglgr2ogcrRwKi87qUjBrnBYm3E5sPbKlnzcA7HWvzv0JNzrK8ie4pqqD2
5ZGYUH6qNU7J382RGN/yjK+m5ZndxzWMRFaCFAOESV9nCerT1CzjZDFNJA724YFBpca2niK9jkeX
OD/s4F1d50fHPHSlBQF2kT03YpBfyA/8U44X1xXdljMbRXXAM2WCy4SVf0dvEyCBtNVFMyYsNL/V
sT2fynDpd06gIxwhiI/aDDNBrqGneOND3cb0NikO1zKIN26LZGbp0uXWguKTL6ZAW6FqbKF1gkh5
QA0/tZgo3ZgEkZoGjEkfoQOen9EncyROZWtR4+PR48v4WaLd9r0QyEWehRemx+9lF+lXFGEUDnNi
jrIfadBJhyVqAV5P8DhPHsqwwnoGAJsdU2zJ1Fo1sR2je8pI9jmqAiMPVQWz6XlKrotVXYmaTS8a
OdnWJEF9csa4uOjClkc0OBAmWus8hHjb6ro/EOWXnoWXvmdVBS+Q8flOodYjWdG5CVcswG5o2XLh
p0dHzxwa9Psq0DdCei+WQsM4W2yjg7h/saN8Py9efMubsGRCRZ6rY9qzWyzTmTQ55EOEERxM0pNO
IVR5a1NAT3X5BB5PPpPWsFLmyvDQV+OXGPrgKUvniNkML12rrWmf80i8OWJAjKuRyeu8SnEnpOEG
/ygushzIv2dK54RGGm1LkK5TeEW8EbIVnhpiM6ToWvbNGnRFiq5ltDSIlKq1v9RwT6V8yIofJkN5
1Xn2c7smfNlhPx7giIp2j98puszyry/R1UdRPEOoGzsWUuPnRG1QImq1S0q8pvugUVVnr1TkMEf9
UQ3AMjvsYjVkNUm+9UazEwBjMoa7sezncyDi0/9RdyY9kitpdv0rQq3FEkmj0YyL1sLn2T3mYUNE
ZGZwnmf++j7+VOjuakCLXkiQNolEFTIingcH++5377kUead7U70jtPAKHbwNkSX2olm2N+3oV4Kv
pSnrAp0ljJ8yPjlAHPElwc9XNuoMBefW3x2Nom/tvQngo7QtgagN8m8Kbf8wVv6ly9A6K3YvxCXo
n+44dJm8Rs8yhFeeNr+6GBO8Psas7ajGwMHIlo/lZjYk9QkIs8P23rM3Bezjm1eXFoSFalkwXNLX
14mVg+VFkmTfl5j9cM6TJaCmpyYPUeu1pyp/QyMljxGTPLxnEjuoac70AM/ce/5U3mLVrGG1zWQC
F0YG4QGnwkfZ+kvW1HodW76xDKiwvDVKLbWngps9ZuUqZOuL/h1t7Goanv0AGmWu7V9igpNBNB/a
pptsCilDok/0JqpmApWZNPK9yIf8MFfODyY1awOUFV+hNs13j2DUyk2bZi/0eOxbN35E3npSKcn2
KaSThnhqu4usdOebvnmbm/bLNVp/67a13JPsmTaKssEmz5Jns3nibrd2qsKHCn56OVJM/D51Fr66
wCIAK/puPcQyenPMLYbTeT800TsM8l1jGfDmympLNA2HnQ4pvrubBxN8eOTGw4rNusXvaymy4DFu
Jk4WbBnddu0S4I89o8JagSEHzGuwavH3A6milBaar9PiBxwy4PDg8RCc69ozKOtgfxEb1pOp/ejo
efw30oyx6Kiq4L5Kj84EgTMUHsGaCGxcO3IGLJOLGLKXAQtUzZN1UQz+eyMDsUqaZG3e7xeDdYMU
8Wdv5sbCkRFRj/pXZdt6bUYoglUVbroY61Di40JUAKwoJgHaOjv89IBGXogAY/Obox2AK84jXtHe
hPRfzZC2Il1l9a2X9hqY+xr9x9jg+ig32pKbFAYvNsUaWHpcQxB2ngq/JmEZGIqeaf6gcbZETyOh
XfG0u3is6LZuV/8Y+dQedc3LO2ns0+RS5lXFxLjnrtpiunmjTwXaVEoRmNXk58FgJ2mHvrHuMnQl
z54udefSTWeYT1NOZ55fcK0P4XRIayZ8chCnsclejZJylH4KtkHKYgtiC1pPaLw0ym+R7MiwQD2C
uxiZzpIAf3krlOBWTP1NMApznaW2osMnUdfAlJK6I5zwaBUM8mWr2c18x51ub22DQNDyBRML88aC
QNTa6H1oaunJq6t2W1FyzsKxyg66cz5SQe8RELInVQo873H/RKj0V879Y46iPnNdRXWFb9rESXLP
Tg9sU1AGCYzVYN2wWDuXuQIm/tffxuj4f6Rs5Bz9IqdV/LT/XC/yV2XIr6LEGhOE7f/8/6mSxLW0
sOW9DeR//Mfik38UmtybVf7lb89/aIoIvvKv/9ivbf37v/xHK4lFq7btCs9x+Xq2Kf69lUT93aZY
xPSE7VrK0kr+7b/lRd2G//I3y/u7x37aIwxp2cJ0XO/fakks+XctwAEhJ2nNQs11/yu12krzTf65
lUTS6O3aWlmOpwXfk///1xfehqDh5/jvEZ1djYiHYKNnKd416DrEI1TfRY2HZ9fGjbz1oSt25ALu
QLaYrR0wXNIQxSDz62ALr1uK2MAGX7T5KYBU8lyi924qZxrjVeb0YAMnoggtqURJ+vQeCCK4Qea2
XVQIUfWqsxEM7oAXfWQ7DcphGDhHMKT4sG7ivr1UBuIkxWmZ+GW2fjyspFODfQKMRaC4TJqG+0An
HD2iMR2WvsdylVdYU4st52HzUXGk9RZFL9AOjDnkGDrp1vyNeeHeWDqMKLgZm6cXx5eMe25asXye
OD9ElRteaL7D7DHhIn7LqzR6sxtwygsJQ89cWTR1P/OC609t4FKbOzj58+TO2StPWN7eVG7X5kLz
Ky75cTwiocQkrREoQKMhshAvov3VFMbvjLaYkzAItGHQbz02u2bKCO03bF5LwDJPVKTiskJDDjzA
bwDZWMqYGEjZvuXOAtJBcsBCkPGhTeCKSgdoEJnOijLITPqPHUHnB8DMIy+7oMdCUc35KZsd/UC6
t/gBUFr9toLZPY9qUPgf2rlbtxTPbbq/Jm3TRdqfa3enIPe+ElBoV15SRhtn6KadazJVUceEYyiY
akgr0riaSQzCyqMwNdVxsIOvbB4dp/D3ttFUqFyJ+Uk/2nzALe7foGzE5yn2C6TIssAamSHODPDI
drVVz3u2ch6htXFYRRVJK3/oxj2r3vKlFIW/UVIUGbamxFu6pZcK0h0Ge6yqf7XqySVJ2ohBg6a3
gJrPJaUtnKe6HWuqUS9BWQCZTNgDvsFajq5GYJUPijZOQAcgoNZWJasD63rv1TK9hqVTzMapEPSA
bMFeRij8bc/G+z6/NwZv6kKh5diVWe2slikuiFFHFpm41xCCCNhn3h3DmIEMe81j7VxkpvH4T2b/
PBhtdpQGVS++GqIfs6e3h9AiZCxP5eqTFUVQoydr71nlFq/+FmlnEQZRcFZmnp2KePD2oROFD06V
uKtOwpPHHlfLrxLq7B0kEUSPyLx38F0Siq3p9O2bmP34Qo2LdZhAAFzMvpZvsBbK/eTgYVmMsAR2
zYj/qOnbkGZPGkqe9R1UR3J12LnDOH1DanbfUvJXCa5E3X6n5shsOodtAInYr3MWpsIkGzfZ4Zdw
PHyrfEK4YP1QqWud4zkki03RriAlV204XVVbiMreGWZCtuOyDbdll+TXMInFM0frAGCStJ+4Z/AG
M8/jwu2EPBdV5MTobgVttThAeUx00BX55QQz0RDDHLZBLlp66Ep5oa6BKJnpC/sVIpB/QJSwd741
E7QRbnS04pSKlzy7Y9Ws5K63cJY5un5p7TrsdMdkoIQAugtVN1pKa8Jegnckm2tNV0jV0PgoY+NV
JW32oGvcYzMfPE/JluXW2jCn8UfE3l16lWxsltLxMFbHw70SPQGfSsyIMCAr1Bx8mVEkWEdxT6x5
GKCDjoOZU6AuePCwxKZ4WlvZA3LO3cowGe7BtDJuwtxRP2yfy3sqADk+I3W6tuyCDFjd9kf0bKGB
LowcVke8D5RlG3NyNNzUEutCdsO6mTy9T+8n32Zq1Mdo59GZXjT4YAOTOeGIhhHXJyJ0qiYftLXp
BnCEC3c0121qTO/TkAU/vWvmj5gfzNVACRZCFA4CtMZerOFvYTIsW2uVCuhCxz6++2vtUWc/BEBS
YhQkJ6A21/FBdNI76Ua3K0nXCisDPwhXld/xYVFzAOwNrR7/ZStcFhppnhz8eS6PTYSQN6uqfOrN
oXHJ3/d1t6jURJIc3i/O2KIbMmjcCdWbIdfQq9OX9lknU/VNOk+8OBrTy7JIbXADY+w98CoXapeG
A97y1lAIZG0PZSFSMKZXVjiFf7I26CMOwdiv6AmlRjnQFnZ7FpU9hHZsnRVyH+2Ai8LNJqz2I/IM
+V1HHyNCRL8Lbtseuba3H5uqDlzWcrhf8P6amJ8D3Qdv40Rhopt043tI/uLFtCaaeYsEf0Y9NmQA
DDz4DC7NHvoL2r4RYHcLsARBCmgRoOdJpuvZCLsvpRP5zT2m/uCO8ncGJJAr0WyML3XdiVMnR3df
q2BYaZXDimk40PC60oP7h5hf+4l7LzzqNM+iXdoCUR4oTsb6V9YsyMuceiHpOPmtTtns85Wiz5Rr
9c7YSrfatOPvqAXplZYuQM2ZiOBj5NlA4ZzQ6Y8tIWFcmmP7PfhF8hqL/iUQY2bwrtIg0ObQpS7E
ZxZ/w50IH4AEcR2V6uoU2tw79uTsaPgNsQtGuRQrmPv5O0Nj+hLnffrdsPg6S3eO994UllvV1c1D
1o9kEfrYBzoroLCGGA8lghDWER87VCp3hQ91esJhfpYk6HEfFKrDgsocfE7ANPxSNF495GnusBWk
d2DZYf48NWpynsswsvY+UM6vLHY/zDIRPFUlJkk8OenjoBr/Ievs5JWMrrEjlR8eaKKxF3YzshYn
kbdw84lEMjijcTn5s//A2QFAhUl9UR8aCceDOuIV3Dv6u8STcuJ8mD2E0gYxFxYxDe8GrahsEanm
/Mi5yTaEhPUXpl5KY2PiGx+GlbVnYgjkqIKu93Yqj8n2ksMBlGbpD+21w6Yxuqm8m7EYhyoxsAQJ
rJQ8SW0NBCDvKRKTBcAqAhUKPiWwNzWz4QlANjyX3PDuImsyvWbN4PxyYkxB7AaaRyNSes/8OP8m
dgdl1+8r6xRkkr8Ghahf3MJE9HDLLD97qesgHVcTse2ZNoY8kp9enlJzERrGhqyjw6DZsirzI4/+
yFTUDw3zxwMLamOZdS79WVkSvDuu2WyzyGRiC4LilErL+KaBbwo3ZoPn+THxShISqhpXfl3Z28TJ
83fqm+p3O2ox0RZ1h2OlCn8blpcdmtmscKU5QIJJdtS/DHjj4YqUMxjdXueQTfBsIbkUm3wegrWk
ZOIcxyLis7P1FUeijU5OfNcqivrFZFN+6RJgr3zS1mdUecauVRObF49qgL4q06+YxvOlF1vqkeZp
wsU0hvOEyTL5HUSx2vdwOPFd0rDE67PpHuhMiUa0gsqivgDjTK4K49OzsdCr1nW5JSeWkpGXwmeZ
RzbUbqstDJ8Yidvcpvc9gF1J42lmsCfiNX6c+4wrROfYRsoGRXKO6uKpZ5B4mRPdPSQ2niobaxd4
E2D/wu7mV8Nuyy0GF9wqLe1O7UzEGksigBGWHhs6wfDZN5zQelG0+6T32o/KLPqvubdqtsrzePVL
AOSzWwBRne7aQx+1Ys25hLAAOuLay3q+05yWAL61/dlQGvNSk1/aYJJDpxEGqMQI4/HJHz0v3nr4
q1hAWcZ4qugzw7YZESJUCsdnU5TN4zQWGt9YrH+Z3gSPwW94B0+prz4917jfSJS8vZZhirvKm7xL
O8zpu07M6WoLgbs+NPWHm4c8zWWSW/QiSfkj8Qa9kY4zrg5L/RVJPPMXkGfrXPYNjwqPleAXOcto
C97dgm/CmXTys/GkLX/kCFXVz5hJi69UQRDph8EiZtU6N5b8GhXUtFwYHdAqXjA5ZFSd9M79ycb+
2bBN5ouUd+4j0C/CrI39EyW5hybfpnfGtpPuh4RCloH37msdJTiKzYbS1ahwCE20Sryk0oceExpp
8tpbWfCs4il6DJ2amUPzFNkXYY5mxfKzuSWqLa/VJGM860ExwWG8c5OqrOofg6KqGbOkOR9T32Un
CPDjERuE/x24sbP0MhHsYgPCu2dV+mQHVgBKIm9eXBOrSJsBKjEys3+piR+uQrRjHBVzH++HHLv4
hAtoTyCL5yx9ce91Iswnz/adh84e1IbaDPFKO53c5sLqLrpQJouHttlE/jATRfzDmIQSQ99ecOr9
wUYdszIqihsqvW5hFdCuBCxW3mAiZrxJKlLaQZ/1T/jJIhrvu0zj0L6bRO3Yuyf9QRS8QZtgTcd1
jGA7lQWhB800WfnGzPjQJw+zHwQ3NkLqpQFLcmHZHe2KzMW5UM7kwajcuLGxFCdLW5+DR2O2RfTj
KKuJ8S9um4RdBh5Oeqjn4WxxF6+kGYdXU4l4r4D/SA4Zifsx32VZeQ8XdzT9XQguu5uMJ0Sx4L2j
xo3OdHeUoZYUZZoDJF9Fu/v9SuUyVLKg2Z1X27grTEhvwEPscDXONGEjwPb60/IrfMFjicVi2Sv0
wsZwxydYQfk3iDh/49Ld/vF/V2/6p7Lb/zfabXlv2jS9/u9lpPNX+FV/NWFb/5OQ9I9/9w8RyUQP
sgTER8cSppae82/VtvbfXexqUirHkxYyEvrNP0Qk2/479GhTag6kQuChQXn6R7ctIpJrSVQk9y9t
ytLOf0VEcujK/c8qEpADR1GfS8DV5Iz7n7pt7Q5iEgGace3eHUL1HFEfc/9jsNnZ/PVHE8e4Dl1n
Oxdusk/K9iHQWXYiJ/QSjUFxoO05nrWzSP1QPzKLWavGRijGO3+2ZbHW8aAv9Cvnq0g2gr03bUP9
1N34AJgiTI8zawt6ai5M0NNFaF5SWTkICROmhOS3XybTGY8i9e+DE6xDm5QufTOfYB0fmmqWh9aB
TxaW1THXRnmsTJZkk56/JdV2xxJM7qJyF33oQHPQZO0sZXoMPRLBJWQDBQPvlWx/c61Ljt+yuVAz
TsrCHIeT6NEPEkQtd7Cmm2QhVgA5oNg9L3Yqzt5mp2Y7h9DCjjWkKYkPeaeykZIjh07cDq/PPfnb
nwUdfznoi01MkHXHHmIGT1decZUaR14v3WG8c1TvHDynsXCOeM+keZsdBoecM8At6BziTAxvO6JH
lYL0ZczafRpis3nsjN+pBfLcwD9VClhtecWRUHZnHFne+Q7S/V9/sEGJ1q4/90v8jik448jeYEmn
FkMWVMIF3SmOI2yTACuXbc9vNEtpIw0paXAjffTdRtK55UyMXqBTAVqwMUkjCRzG7Zeke9mP0eG8
5PTzEt+32NndeAjl4YVy444FZ9cc7KwueBIZwTkQNBzNZVF9Yj8mADWkb4xof2yBVddqo6fR6a8h
b1xaN3X+4cfdI6ai/L0LnG3Na3DJI5xoFHbfLSOL3gAbLB/Y2GHZAU145HGpl1xX91VksOvUUIAB
mNKDZbZ/CudrwHL7GTvA2LUFjKag/N0P2LTljA0RVpM/HmSaIZf3AbI4j3Y/rtxBLNLM3JYD1GWv
mjf4N88iJ9+OFhjsizPBx2ItDanOvEDV7lPDtFpzVZcnp50+XJ7jRx3LmySzsee7ZtBg0/zod8mb
DwW3jkR17bgE9/d03DYEHPuI0sSGHcbu76E9yYoWpKwkZhkVnQ1bUsWAPYcKMpDRbcdCXmif6c5j
yeZynAj/2IS+T94Q2MeGa7MQU743w+aAz8FYVhOlQJOvxkVbVZhWhrg6qCbEOQE1wh3VEcUQO+g8
rxJGp2KZq3ClOBNdZJ5zBnMD1qQUtB7oyn0IoW2zsR0E3O3GX4NlR55Dq2nd7BcvU//EhcQ941t0
sJVFvu3w5RAbnG5uk90wAWWvYVquSDM2yww726fS4bVFjgZLjdDBgQ47xOT2G/5yrTHsrPSo1H7I
UMowIrEcxy13EjRg9H686Aw8bHpQP/DujuC6ijWgbnbR35nddscepeDYmbVYy7Yw75g8dfXtcS+T
chfM6fAueHSw2+x5dMRlu0nqdOOKwXoHjv2c9AG8RTcDO8LJmny5/maKpAbq0lMr94GvkkNsZ/bH
6p4IzkM856l0raUM4+7cA6CevYH/PRkoLDFAk3kOwRVeFhzjcIAilXYnPDrWwp6J/rfe3ZyqqA7H
JYX/PJ0wjk1i0ZoOuo8R5QMI0hmrOYisjZUA1o5MFvSiga7NeW2TdmW4lUPVLo1CGqdGttepWM9t
3y/bTElmnGBYeDVO3qqvJ5pLrqSsnLM7UGnhcY3lSYNwnYV/WJCdLcOmz1ITfkxZINhl/14V0xbK
YQ2tFlfa7Ju/J9mcZuKUaWGEB4p3Fu2k77KpPGLc3s2Be8OmTA9jF229xIfoUD2ak8XY5WYPtjuc
XEE8uSzA/JnEtSIz249GTZ8ExVGSOPBfLHxStvR34kWzTAL3o2bUYtbX1jgcBVK6NTfPbYBPM5LT
i4vEsEibO+Qi3se1alY2pb5ALkkkzeOnHQHgtanqokINYbqMnsGJbgWjGEU++APhoJauTUmx7Ikf
DR8iyhk98a+SUfyjiAjbgZCLvp9/JuJWcDINMoytgh5B7qonaOPBQWVxIK9pk/6qItqs6BYOKG7f
9WQ7Qf69Et17m+EfuB4AC05zAlN19NmH465P0REzuJNLVwPO7tLfde/w4cHkI8dtbUhz8syNKT/O
jNeBGHDrQ64ZPRjJ0z1CYF2qKIwPqU7Oiji8090vmdD9sdCzDhOi4OIJdcLzsnrJ7oitBCFrPVX4
lENT8ZODvRlq+Q4EpFuqSDsrA26nxZsBosyAcZ1QMU7t+aefOXZHmY2vo/pmxmGUSiPqA/kQw5I6
JKwMlyoop00JFJV/dkhj8zZ4/fOo3MfCw1o0EqOJ61OPKA7Lr6ceEhaFX5ewcXxW9TW4PZ/khek+
qKqJ7po4D4nAeu6K+cY2fSM8QHYyhp2mA0wE1gOKLcFW2liDNierm8JyU9leZLY8Tl2/wheYHtxa
U62eyxiHoDQ2XRGJ5dSbVEpQ+rgqh9J5DNgNLQanb3Zxmt59Qs5rNjorBJr+1UVXFk7g0QOuzbXn
0tyGHWvDF/1UlTXQtl3h3lX0DWAqzanISZPz0L1SJ2edcE93R1O1B1ybqSiqa9KPUGwjZBcLKxRu
52Tn2hT3YRFeFaqOthFBjFWWzv6Rl9gny/pwC9OW+HzmQdEwcL2u4tjeFlxuVBbk3cXXw4sxm8nW
wXUMW1vAZwV2AYkSJ7JXP0oCjLz5IQBVdzhAUuVwgu9228yaNxNX3S5JWKelBHHooWkvA/PKxhwP
WWeVr528oT7nNDJX/db0A4tAhME9C/v7VIrs2+41Xvt7nssam+dOvxcE5bDPUEoVk95e9DWywDAQ
eonuzaZO8TUr5Lkch9AhFuqLQc09ewlBiO5+jpTGcDMzt2Y+Eu9YflkMMRImlLwsy6bl5TmCm0Xc
bTmWxAUrROw+xE4opzRFjS3CklsEfDwdkss20sUFvogiu6jbg2pHyNLOwg3d9iGKSvOBC8Mi0Vn2
xjvw1UdTDZfCgKjVjqyaxkjDVKY/CKM1Zgez+oSmj81+IPAvMkOvE6f1jmGQ3C1QlLOkk17nTneR
jRNdR3dIcE1P8YH8AlQxMoeuDFZVJuqrRlpsTEwjNr9yJH4w7Lk+tCCh1ir17s+ZVoK7BrXR69bY
Wr1yt2w238QYkKG3Mc0adXnT+IV4pcp136Cq5TbonUaN9ZLPB1HJilzaGHy8SgEGdE5MUv1229I6
BlANToAA+73nFPC04+iYmfaz0Wmq5aPG22QWbsKkbtZRY9dX8Cw7+jm6R9aPPVd+tZoSiHE9bBEI
lJpFkcaiN0zlE1IIjJoSmk86PqPDUuBakNab8Oc7RmC+eOI+P2T+iXDURQ4wIuxwMrnHuuUQAxAr
oNwdA5Oh3PaCQ6GIaxZ5jGSO44wFcOWuKOoAB0rK/ODcDyJxZVK76QuiZ36HbafrOu5Po9qgvXUb
Fjy7TBvHOcsL8MfWG2V3JNLLuHkMEmpCUZ3wpfZgC2fFhqbmc1kpHVA6ZFaPk5mxyTRcGG/RwZbu
8DyQA77kozzOeHkGa8Bw7778labw+KFKuxXH1Na/hsxoD4Dyur3hittgtgbJSBdxOIjaZw8e7SbX
MlnKbnxTM4RrtyiKG9I9XTB8y03peaBwI/vU0ooouPLYvV07kwMPuJadGYJImyFc6cQabrmUuKaa
LliqKjh7ROwex5a1bVxeRQltsyn+1K1orvi98IC9Mi6JC6jAQ1sl6jwFnMQFoARY5uRe7Jq8GE0e
HF7LYHoO8qe6Aq48TTV56SxHTJedcRqp2zwqP85WjBKbGI/EdgxqsGI1w1xcMGuFHSEoUoEvuDSy
pZdi0BsAES6igDuIPXW57E+Korlrb9xZ4siw0FWGKdyGoRj22Q/JAWNRgeQZlOpJvcb2Eivqj+H8
zDRnnsh5T9dGF7+D8N00k1fsCMZehtNEYd+o1oEt3gh4PNtGa29jPp9Hn34nnE1ZpTiay3kbdcTh
YiN5ao3hjbUl9T8+FTlDTHVarNpdaWXUMLXj1kuxUxCPzhLrYbSqP7ELa8/JoGxE6qMUPH25fshL
JvYO61F6F8dOoYfJ4m4vjOy8v0zQuEno00SJSTvbdQ4FDsMsnYtoNWvtEOSvXQ0UY876Nfc/5jc4
IvHNaid31UtQXmUMPFanDiWf5tkDhHDL+yBfGPweV9zm/LgZTfBZ8iLbITsDjThYY5zu8KkkG4Na
rK0ZQqIrtfdKb5d4qPx4OzForvsOdrUVVhy2RqmXoeV+we0Ory47hNkZ/RNIMTgT5CseAgodWHmu
28EVJ7upLLgSBUS7NDmBCAGseb8mu9bb12yVdy6kOzR4dEfMrgfyS6tgVPpsx9hajZy1FERbcFY5
Y64eeoqIOswnTnRuA9AiiWC1aEssZSEgxkJVN0BOW2MsqY0mtprd/WmZC/A2iYqLO0Pw4hWeboXH
RnPInrC2iseU6tMFjxqqx4fKu473RaXQdK6VqjQuRWMciUrQi+IX1TGscfPaCaUomVTp0ewVJ4eo
AaRpGZfKKatD6pkpMQSFe8bkSRI8c1lmFwbmnicsc+F0b/UZiMxZE6Zw26aVNMk6nvk2mXhPOB9W
X1vn3Aq7W5kNa97JwX6Q+liUIVvS0H2XKp8PvO1IIr93SXlQthi+PN3rJXmqFJdb8cZ/7XiSJrBj
s2xveUBJpAyB00d+DyOlZGRpnLne5mCjT2PmWvsgZq+PRXMbd0209iMnfxpwi+wFYQgWHWF8tnQl
d5XV/oE5wpTKsOFKqCfIq0dXRdU+N8Jt73nq0Lv5KSwba9EpwmFea+xdft5ClydLRtlK1OFJOGD5
MuoqFtaUwKelTSsMxL6PslPZfUMefiIzfTL54Badpf4kpehQY4aHmclyTqk3agbSXgV1ALkP+kth
EUgJgVUkSVKMRkvDtV5SbP7b1HEvrmijBUy1p2Qo1Q07yKAZzistF8Wk/EVoxozret6oQJ+lcs2N
YRVsXatDlfbNmkG3RN5gVQYel9LJXd4/scc6uJzfUxg8pyHXH5OdRosyDH7fo3htAgYO9jrL+t7d
jxyyqbALjq3VrBC8vT3Jlm1oj2oxQDdYRjBgpT39sTT2UJKJwNES1AidoA65qMKNLeJt7QLjo+fx
EnG6XM2OCJc5DccqNj8VJggy5OMrffRb0yXz0ZVroxMc1EX95Gc5kMHa+dZj+dC3q34u3ytLdCvS
oq99378AFEHfs1dJDT8OceBIEvIHFvEmiOlLbObWXnGKPFtmmG39XPwYYXuVY0kDBECyvgu8HeLH
j4JKSqu1ieEF1ttaBUjbtnS2xBAJwBrNeUx6vfMz87toR4ogDUX3h+XrVUln9hrsBFZbFvSr+zNh
6fQyYsLgYdN1qj2Tkd6jE6YfrAT1wiAlRwVz1bHun5sD3eXUtjJDpslVtMWFwvLmHEvzSt7GWWrK
EdcuZQsri2TlBfxlTcILzqWm02ox2XZwTLoU3yje/6MyR7lxega1AYIK82b1xzWdbGEk/nAF9+qs
jQ9B5f2Cq/1kDeNT1RT6mCnqVmJNSFkMHIHKNuUe9ivIYCxYibr0LRZT29lkxmjdIN8GgdFdEwb3
Dr4FOhurx9YKWlZnk0PQwWtXTlPwJOyiR9TRL4Hd4dT6JmCeuCGkBBGbuR8/Q82tgQ3Le4666MYZ
94jprf8YNVWbejBw8GDuIfBYkIO7Q9EzVbbPvEhWfIFqrS3YEx0a0cEZgUp2kBC7iI8fUOgzW7hN
2TjqPWjDR7s2HkObUbyN/XpXUySzsnJBfYr1Ed8bDZgFFrbLE3DWfDBYkFmrJ7tqrmk7KYeNiHxz
mZfjvKXTDJexwWN2Yv7hAAghqG6riUuIDUx3oEPwo7HI0/YmsCsvxERuFJTyGj66nl3KlS1bVqHl
DfSDOrsxN9H8W4+8aB0ecsuUBJrVhL96qXA0+OIjwTVbBlosPRsLXRqmx5zm7bXG4rTj91GuiCbh
M+vIKuSTEzxRm/eegauCoBC/E3R/rCipWeRDTIO3uMrByS510870jBpoSxU8JHU3APHefhyapRuQ
sudK2vRmUG7qvHjISuleI92wFqR91RwcLEvuA3wvg+JCScZIN9VRuPrY15zvdVjtOTxny7StwaGF
6TMQA5rEzC7eGc237RLHIDC4qLM+egYHQOF0UpHai5yrmpR5Awu7q7M23KqJ33U77FOmIsA0LZzr
3NkkLoUJPHHnbaXdo77CfnLfcJbzThgJ885+khK3aMIPQ8qNEuyoyGdw6+WQnFBtkJw9+p8x2Mw4
Tto5voYh0BFbbKk3XScCOyYitV7V052/JVw4JoyvZA0sgG0BymfxHEbk33O21/A/hlNPX8QCblC+
4/LmocopcBGmhly2tTVuhs4DpaBBWVjS/RHIbpu2TT/HoNT7ZMov2ieKXRTa2xXzBTrApQ7qaZ0U
+DOrwC8PpQGmhEhwcIbuOUHwpcupaC9ZCY1Ceuq9rXuxcJ3kjdM7fIfUYNmI+yYyf6k4wAjpoAsK
PteAczA1kHnou4RwuGSKQPPbG6BL5HC+k47grCP2JlLlEp7OQZXzqSeztekrb9oYWXYYM85wNDUe
U9q9tgHoUg7OG1+WIPorcP5ThFFo0ACP+/4phACwqe5wZW9VINlRBijhd3WEpcqImHBOoGlo3T0l
SpLln1qDJOIhmFguXLdmMVsBYnZYPU8TqgxKxSvvBPByFt1uZJ8fJyjygTujTHtlhYw/LOOO4oWU
SDa8luVUgEr1s/a79mNxNGT3wgBerHxc72NHc0GM+3PK1/DTbjWlExCMlw35jjU7ie5fSTqv5caN
LYp+EaoQGumVBJgpUmGUXlDSyNPIOX/9Xa37orLL5bFFAt0n7L32fmlJ3up4RkqpnxYNSlnRe9Pu
ysE2h7xtHvceB4GvIrwy45/jAi3R5EoSaIQWoTHxJjmJRjLEMr7RH6H5GAVAWwRUXer/FFinztSF
TsakqBY5w8K1c7ZjUTSIsuDO4DtmR87KcgVXgsIr3Q0rsMje4dT1GVyl3s4QNQJPxnTL4HwKp8p2
rvMzC/uwrPVrK8hLlayjiqE+kwKP2m9k+CsPro6GbCGOYDOsCWKVxgYWMveMFVBhFfm+I5MTqrFK
RNa/UKgR+Ujuj9MvFT6n/CWbIiNwtPiQrF53SKirSBbfEGJYnRnR/m0Nqvy8fl2HTgVGk6YniDQ1
7Gyfsgp6imMdT8fKl5PcXX+Xr2VyYQtydwcynUxKGR6J6l+TrGUoMuYU3Cfv+pyenIKPvml3A5bw
mwUTfzN3BmDUCoywlmRQcdLPGJP/AXm0EVQGT0LrMSrMWr5ObTQujVsnkI3z/qT3+ZXYPIvxazPS
OiTUdyl7I+dpKsYFuv43+jYcUt3B9dh46QlhEdmEygFTLMpcxzy3cfdAFxdUjLy6u9Q6N0wWaCts
mK+NUTG6Fy01V1od4GjAzrWNjRvZx5ZcI4jntLV+O0Gat3CR+OY1ajE+Q7sJrDizWP07mJs8I3Cl
9lriRwiNGf1YjiC3M+23qM4/+qr+ZySa3GkCXITNLhEGJMjZibzT9S/bp5bpBRQ4S7r3uNKiu/9s
df0/NQ94SUpgCCSfXBLJPHQlgc8x+zO78ufa8jGfGB2CnT7jkjCVyHRkxj0YE8Qv199b9lrSWEFJ
1pymDKwi/2gsUipIMMj3YPHfwWQUJ3A0Tx0V4WFiNJ/Kwkcvhfkp6cerh1HJaCJ5X9HE7UpbgZvJ
bdga3ZxdaMNOzQqesRohsVX+ILaNSLvXTLDEqojAlcXrVHcRYqe6DSTG1zBGQ4O5hy1br63qTyeo
PaKP7I24BVTgDmHt2EvYFnFImTrukqTNtqNRPo2WJs6NO161BNdrq02kyzYAZhytAzlLvPiBfK87
Qw/yqXXS4uCtnRnOr3+aXuc0y4u9p81yZ/VR+6bhikR5pGFxr1M3iN0odAlm2Hgig4PmdOuZxwjM
ttoDojmANG5NN8gp9TVNQMvNYvIDUwlbMA//V5VWEuhY869d3n/1Pr1vQRbYL86o8GL3ZrXt4+rP
I1el61K69Ma1IcD3EPXan0W/lgqBkoOYiiHsgGhpXmYQIiQ0vjstKYkUP8zfM876qMjOvBH6sdNs
1rgrGotZOkFWE5WM0BAkVI51woM1xNqHLaFaZLQGQdA+2NCFFBNJZFOoNXx7/jEXaf4JWeUqmXRk
tGa71GdrW2DtFNQ1kG8BkevJtNdB/7E2he03dMcRweHp9wdG5LfVMcaDndjJrTbYBXCBpLvFTNOb
RWvcsoYVKUEtqJah0BfdCSWl8myn9aPw4xB4XBvWCCiDYiog33t8BL3Giot8SY8BncasDNQoQEUC
LTPp3ckNaHZTBo0wFal3NHJpHDAQJFu2PPtpNa1bjrZuRBa+ZRReHJLMIkqOsR5vIyVDD0iQhkh7
9FZkYAhgTuCwga/1frU3/FySxNAbl6qRb6gJkv+WmbaaqS5iRbM5tszq77VHgO46zCeOahhjujHv
i3Vljl0nEIeb4uoaRnKtU8IbfNJgOAOAKudoZakX0ktiP3qmnV7N3vlPiU53pHUNgSNNvAKxs15F
Vj/V68CsHZrDWuobEoiSh7k0mUA72qUv6Q3E9LTkPep0lmCtaojMmgQ9uxncq99SGxhp97hWZnLq
zfqbU9Q6e6aJ0Tb1ia5k/A20kPF5id4YdeJjy9yBDJl94aIK7rRc346A/OCua94FasLwjDhtHSKs
FZ5De00M+9biqbv+/ohEpW3YoyAExp6GcHm6laLdWI4+XCcz0+CojYGsmS3IJuUjGGbir13a9cqd
33ELaIfYcqmVRMeViTvTyqsrZHLA1AyoogjnSWOxMFOj3V4k/n6R4gHZpM6jxmtSowMNRCn706wx
teXF3hfsh3EKaQ88K8OL09onQWtBXwujkoQ/0r7ab72zdvbS9s9FXy+BJ1I/bDHXJ0lu8rIx3a8S
Q9/RkpjviCO25WruEV2MbxDokjBvDabkoDnOKaa6EIyYiZ/fQ5sU596BaDETM5KA6mG4Kr9JfC3+
etRq89Ni67MpPZy8aLJotRliaDyKJskOrlx30iwf4Li6gHN550bX/YBk/wjJIoe1ur73pN8Q8xf6
wr0lxaggocxeKg6fcV5p7FnPt2P3RcPrOsA3RPwmkXuxLcf/POPYzwhrgDV0sz2snJmd30Azvi6d
gd4yg5BZTCYyR02puozsItMKRaHF1TpzgZTOFMqavR4oFQfv0T7Je/50/ehSj8kGN62Id+gaqe19
h6UODlzEs7Cky1+CiqcHa4pFK17+4dEk0Cy2h61kTWlmPloxzuSQpFo+jeSHUXDaixdU8a++Qa/g
xP2PW0bPgnHuXouM9yonF8LASFvGpbPvja+67+eTRS+5GXv91Veb27nTQq+zf+a4CXwc+W6tvzfz
9G3a2RnjUxx6moMD4dtz/riL1e1GtPREHCIqWCg3ZBtybmuouVFkx2v90RBtwk4MXmwFz0hnzwlW
kAtOY/FdGud8jhjb2S5YCjoH5rGH3u4vC6jGYuIB8BYEJTCiVz5S7vkg77lsImc7FdMcuu76ssI4
2oL6vTK2npkEumwRwRdfs1T/U5kQ7BjCjA2cQWphDQblHT7rdKh8C9odZtkOjwWf/fDGmiMhiQTT
B/Zm/E89zGh5Muz6zSumdT9IKOJz2jMVB1tkLGB8YgO0O4LKxEIHijL2Fe0HUvT4hX3XMxge3DxM
5WWHz61bnk2MBZukZ/iZJsan0bkvkx6fhU/6EKJDx2DYxM25rkLHQb8bNLQZsviIUHpveiwy266n
u0OZzIzclI06XXa6RpW3NmuyXce+h6urKsea5afuFw/FwKmlL3TzJaXXIqKXzvpLAlxPxjKW45hT
XHbGnxTErmfH/g6G4XdUOpCwLJt00NZ8gRoy8PlLY4P9DTGoYPtOz7nt9QJ1V5uCyiSdFqY5sZXZ
Krewd8iN89x7u3LiETQF8G92dgvSUt6h5aX0zdfUNNtAyFqyHMbtMFmQkBIBuapgSi15kja+WW1C
JLonXjZ/l0rsGvwG/J6++Er0c6y65qbNroQrMYdmAV2jrCTFOWB4865L2Ku2ZLAfI4wUNsiSbJYM
zqbh0xU3MiHaTZwq3CrLpa1WYsuVw4KedY4r+sr63UUttp1iVJZi/ldD+WLygiWK1CD0pNnd0/FX
uMhZxtz5qxUArmKkUlam34bBuWb2Lhu/6g7ndbO+2XrmXHhotOVvlhL0ZTtAb1s7+xZEo2xrnDiZ
1t5WcOkHzykeVp9uwHmL0Otz0fGVxRIa4cL6B9jibo7AfOp2iSpavi6FTbALq5pGzlqgg+CzndgO
RM2Qc/Ar5BdYwWtAouTlvRA8vHWf4DfzpHinYQGP6pVUgJKbA8cIYoxLJYvnxSDWMlLZAis0tNqz
PeCpBPMlvkfh38odSIMtqqoGmmy9J8ek3yFT0LeTW+/zJgJlgPomXjuxM9rqv3QkRHWdsF5OrJdN
Hl97Aps7jxCN7WlCEWVyX8ZmD10DaQ/Nz8Ru2EFU5a3JUTSPeSRYsYlmVavALTncUN+RCIXmSjcy
trl+TmPLCBKhxduhJCA7qRD1IRgQbzEyvwlUEiLMZ/Rc17XOxUHC493GKVJ0v3kSpjG9Nkjv2en0
Hg6pmadVqnKLXOQ8wp1FraTbPQ+w9AfWpOoH6TLQCtVfWWNAGh6ddl/at6gfCWhf3IekpvoyGoRx
ODC6q2dNT0ABrINpDYBrcut5Zg5zF4D87nbHCop9U+On8TVjvbUn52pmOGGZl5rp6biaxtM8IUpq
14Jw3Yqya3TsBM+9PPqJ8226aBBQX1x1PsLtNMFYQzmzAlapDfORPi2sBWJ6DVN52qyPiTtd3Ja4
3QTwI/oWYl1cEhFXEuBR/zuEUCnloc/1A2VtCyDr4kp5W+mOtgge2ksesaQuCvduRdYSlmlkX+z9
kFcndFOhC0J3j+uUUIh2HbYjqMwD3ncrQPpjA7Pbde5XRvF3wp97qEp8MMVWuNMtcpzN7EXNm5FN
aDoGeczX4W9hlHgiiVs2SGhfcMkfWAtlD3aMl8lbeNqhdXP4DYVxX2MWu2zND20n2qNPnelibmJX
UZhqTMrlXZVnRib6Ka+a8SHKvIInC2xJkpDB7HVpg1/aOvmj5T9YqKd5TvWRF/RMhviMUgCTcmZK
fRvnlnfWfH3YzJbnBjMcj61pLlYojJJJICLIRZLb3s0aQYyLPYW2Z66HmdiTUk+zo8ddV9musXGc
Jrn4PpMx3ujooOnDl2Pi1EMteDMGkyXBalyBZ+q70Tb2JGwwqLbBf2YTkqXScI+t41Mbp4rU0A0H
NPXmiaesPUGq17u5vmTESDb2eMc73d5ypPLbjskBmcB4JGmyiJzGnreNrcS6+Kv75HRd/VAzHcFx
514Wfus/CXMgy9JBWusuPhMnY6hXIIABs+Mnb7JM/AeHd5iT3snDJjJZ5iEKqoUX30fL+CjLzsBM
MzzHab884GFmVx3RN/RW4W+ccmJ7DhLUWPpT3BhFUOFmf8hMgp5GmIB2XTa8ph6xs3P9DHo+nDzf
3RWi442y0pUaMdmNSVSSLGYmnMaacfSqyT37Xow6KHoUSBueiWh+8/K5PplOea3SunupMF6cLXd9
E8vAqYHCMcR+zQhNcariguUZPo5hN1BdnhsMJ97q+IfZ8v/qtm79Kfz15o9J+510LAtTHXOdpbLQ
UnHt0aLASJwIgJ5qGVay/MB6+22R/eczFV/t4p2F83tmZRWOgWIXlwt0+gGWPygifFla/M9tmVN6
sbz3FpFTazLcwSszQ3LJkkV+EQXQLGFjt80JkLIbgL7KINMM9FgucB5B0lu3sprP5uKV4sYm0L4f
wDQTLtJPmv4EbKtg+OQOwHYAnI3bymNAmCzxRaTLsgcxPua+s6m15ZSV/Ryy7F4OghYr74ip7hKU
V5bY1RqZuaBoppL6cEqsoNH2o2Pc5dIMl1YQElHO47Xyx9dJYBKZzGCsMg63PPnH4aNvxi7/gj6g
n81jvOCKZAOFIAEVacOgyqvh+hb5V5vaf9tu9g5+DDNLf7WMPIizVRxqkTpXTyvOiM7Kj7ATMn3j
1SVF9iu3h+zTIwF8rvktFnMyn+3UFaHZEuiCL9vckgMe3TWdvV1rcpqWhiEOPa/vEFkxFcgwHakg
XqRtZshWhvzSRoV9SdcSv6ybd/s0xcGyzEv1lOXvRvKqMfKM2a08mXr7LVvCvuA0OTz6GPhXbwxn
RzghBUS6F1h2oM9CzykLyOrdEkPYVLcWUSbUMD11YsqkkCaqrC/D4NK3V50IZkRmWwsRUDb55gNJ
WaEVD8upleseGPi07avFOCJJItlWnmy8sI/kkd71jGATNmJaNtzkOsRPdkFWalMXkmGuh+IvYS8B
ZERtvB5+/8pT4BF61JRQ5e5sKCgJi7FPxJbJ3loYe/Tt1UVaXMAxwTw6PnuQTTwIJ4VCnTCe+iAh
oTi1CoOC9a7fR5BR5BQ9YBfFulcAzqnd8YaCklZ3Lod7b37HCrASKdRKgp6PHS2D6E6BWEqFZAH/
ie6+IGNZ4VpYGdV3JjR0CQrm0iqsS68AL1iM/rBjt3EXAX+ZoMCsFcAHP8mUPm++xHyI+FjnU2RQ
7yiITA5NplNYmQi+zKhAM5ZCzkgNi/0ikvIqTPcdSiNhEDa1w1Q2+17j5QIO95Uo9Q3AlzdsUv0Z
6+m/SKFuWgW9sWIkTqIkUS7PTPeUqh+TnwEGlubzCjLtoVL0nBh8azcK5OlgoIzJJH8Z3s4Edwdo
XHs3FIpHwORJMWDefYXpKRWwp0cmZ1fZH4sxzKZQUB/vF++jQD8ggOkBFPzHgAKUDJMXmnCBbPhA
kwIFEUn56Sh0UCfZF1Kme41rBjLx3juFGZop/l3+6Az+0ACHqFVAokShiWwFKTLj7IxLEUa1AhhF
kIxYbSbsD9bnXkGOxtZmXgF4Sod/NMckWCSItkiXHpglwvxdOfRAJkW5pW9Knf/7ZFzYl3Yhz5WW
cdqSkftEPmD8Zcws0tgE5xCZgORCvVWQplHhmnQUQrpGHgvn+mGG6ITifT1ORE4r1FOnoE+Zwj8x
5iHpXiGhOHK2XgMkalK4KKN7ptHKXjw4UsMvUAqYwhHZLkoYaFOawk6lOCkGDRDVqpBUTM3GO736
MwuZ9EnAreIA6I6RQlmhbdLfQUmRC+kBuhon4x9W1/KUReY7LmwaamCoSSBTglL8RM92UcN9185N
WMHR0hRQy1JoLerXZJdA28IcjcVfAbh6lzZSIblYnaPKV5iuBl5Xo8Bdsqzu+CvHja27SWi1GZw7
hfOdGKdX7IgwnlehCQusioGCRXxUpHAgO0w1r4Xsz4kNurXeOSZAMXtkzxeDGKsVbIybltcW/BiA
MOPOftuEfQqcrFSYskQBy2QK/CT7pZj52PyBmtXu39yKZginS3NlrMAzQ6m3AZWCQAgq2gIdbVWY
NAYKHP4KnWbgRIBUYaLVB6vGQXbHtulec8SoShlVQmAD4Zk+9wrKlqvUwVj+nUR2LMa42PW1t2ug
TYRe/z7ggzw6nUfdmi9HcyImC0LIwmqyxJW5rCwEoWP62kwSbM+RkGlbZDn1ER7JW+dryAaGva9r
n+baf441UIZuxsUipVtsE+tHaGTF+uzjSQgtK3bcSsWSmcvjoDB2SfoaQ7VrxquhIHfs+QDiI0Pk
mcdwB4S7fawNOpPccQiXcYhvLdrpmFnshfqvlipvY2oRwQAKwqiQvvaAmHGWyGsn6gaiUEaGscTc
kpXtmXr/gpEdjK3EV89z2ZN0QLCRLcxmR2DEJPxBwRc/bYvFiJW57UnHaaFg03bn0Hj4g1pA1bji
x+yQOxAsyWQmhiOYGLqHSzNbQZ7MI5MFurUW1AlVKTpptOSgsPJPsO68vtO6scYpDnLnDqL8WCwa
ggLQJiSYt9TWZnlisflqi/mlmUc01QNDVhJoS8DU4L4fWNu+tFGOwGL8yXL/lBUp+lwJX90kSJ0R
Iv+5SPtMkv48R/ota7EjFAXysQ5v3JYc35dpYMHH3r4I17UhgKv2HHAjgDlZWoU6gk5GZEjT1Tbu
0ERoYCIF3ki8AtsajAq2o9Z4PC958q659n4qr3pUO0iy9RMQMRPLi9zNs9Ujy2R4DLUZ0iG/sumH
7jDFf7DANEtyn91xB3bulObVY57i5U40i43e4j6THnKqEE/j050CbbStS+eRpS30dQnonu0HXOYE
23n1UyM65nIylt9mh4cuFWIPatLarxnZq9iaxNZW4llTtMPNR29VUMXPQzkfsxFSbt7EDy7CHfYN
aJk8y5APM5zGClz1OZ5cfi2ClaFirEfPXGgtZv3FmjgnufYgGgv4NkYzbaZh0MLWiQ9IPzsErbl+
cixxLIA3PjhmFRBBEH14vbGJiwCqjo0IRqterLEOVnIqt66P27hihXRdQS9cS5+FS7YY30iMKDU7
UukGa/zwk1hxOmRy8oz6M+r8LugHar0cuStmlCkHWdsQBzK+wG4hLJohx7Fyii8JUJG5xfSB/omJ
eg1KqkESvGGJ+ZGg3LqQ24QHXIzs5KR8/P3B98//Vmb/ANjyt50g+ZDz6Ai+03ko/UuBEy+cc6kF
aVOvh36l3EPpFdI0LG/pWn1wDezmoppfbds++VRl5ymPaQV1Qeho9VybaEHi2bhFrBAzhK0PaOIB
PNiVdfVNBuTeOrE+lj6qsik9DbksbhojiB1382HpRzVmgCS+xokK7pTkPTV2RRUBtc8OXZsQHSFq
ZkoSawYSSIPhKzrJ1Wvn/dzJF3/QRcBSVns27YH083ls9xPuhrtLPi6T2wjlv21WB7vLsLSpVb25
NuGUcUAg6fswOntCyWE0gLn0BWAAZvw515zL3DO5y1ayg7WpHy7OihNonBN/50+nGNOe6039DRLD
z7iYzjXXQQgx3SsDDUqLzpKLAb5GqtiQfRRN2z129N2OtRZ3M2c7U4w9GEY/uy1vVuwc8Zy5X4bN
lkoQi+dQuB2d2U6eivKa2/p8y4irjwBGHfOM2NbRLOSl7FzGsLZyc2i5yxnCdMCPlOBuiodwXOz5
TDQpYhTEmqyY14d+1dbTbCXP3lBCLYDwsNOdHOxLUvsbnPXdwcjRilittQe4saswqR7luDHUCWwk
xosZVS7pOqy9vDLud2YOCiax7l4pHQg6LoiSev3m5OSRJ0iDj4qR6mhxGcMCNE3Ar4xt0eqnZCWU
hxFL2guoV5dvowtspSzraj5G33VQ6LitfgEhB+7BsY8GzrP77w+0dR8OQfAcefEctNhKmCTzt4k9
OYdGy5ijp+uptJP4lkzdDXnQcqZnZ0Tl/zXXGimE1VF96Qv5FwK1UEWqxpKLx7lmybxCLMcA/rcY
eg2mb/vau3hKadBuwipcEJEjhIJY5Psk9T8nAm++8uE7Fk0I3j5/63G/oebn9TENv3qfkdfEwlo+
jRzrog6JOLNjlsGCurYb80vWwQa2fSyZLLrtkqG7EVOyxE4xP4CXEiflSlrbNH/QgGKFSUH7q+d9
ckGTsMsEXzVMAfIzW7GvPSoi106uC1XzVmtbGKEGs7rhbg/EP2JuOZbuBxgDnIFyuMaz/hMPK1rR
MqEnKI+9yAmGo2TEf+ayYD6DsrmVHaoL8pWiDWd4QP5Gv9cSRlrC1ZS1sN/jRCu2c/aPjOa9WS5Z
QM3UhTVnYIWa3aKphpmWhuzdv0TjEoxX6P/qZdxr00s8yXs0oWFylIdmhBup1am8D63QbpMm4+ts
RwgJ+5ReTw6bfPCZgNrwwFP9YGvOZ6sLDUuiqT7XeD949efvlAah13iNs+aOymA5EA7qUFAaNx9o
GBEeb5reIVP1SZip7P4joqaE9FAANi9KEl4bLG4xjoQsBcJJbLsTaR9ewUh5xWqO/dnjtjZMgc6v
ww1DEiIhVm16ZdT9YkWtPLGSo/TNwTYhNfAeBHRyRlig3Xu2WyLdVWsCTh3k2e+2vo1aPSjwie0q
KcqrrIjxSMzi2BQYvPu2ne/JxNmDuozUdvQnpGGDmsuz+GjMsbJHWoSARGV+rBtWUk2myzCvpys4
52jraKheUaHd6xo6S0MQbV2MzRZm0vsaITlrJAwjvHnKGBqOGot6s8T/EnVAvJIfEtNQbcbiVKS0
uggJVPcBSD/unAv8YpWVQ+Lg4FpPDAa6MCUOAgjrv9Ga3of2qBne8zLjE0ms5Zk4KIjXcfTXRrvr
zkxYmGTWgZ7xz4kEvU7dCsdmPBtoruWt1wTIKxXkOXkL0pD1ubqh2p/2fsJ2GHUGN4GkDBss/UPW
/Ir1TNSdAAAzRvG8qcQMXozPZkGXvUmcCd6wSXrR4qfPBsDBnkDvfvTtME9nhEnKAVhMTCrbrnuc
0t04zE+J337ng/NfkU5v0kWHECfo6XsygiqEaAps6xW3RHcUSNE0tmVJ9hJZA6Tnch4Z6w9Jmfu0
JoY2JR0a8cObjs6t0ghX78aLr7sGp0/yNEZrFjZTOe0noPkkGfDCVOSqR4Qfun2DGYXCUmCb2qvP
QB/5tSoXuA5b2hpZENF/aat+jfifUavsBXYi7TROZ1mSZqIh8/Tz6GFaEyfse+qkqUq9jbtocHRI
wZP86y7KexIfibmGn14dtaUJU7MJ3WTQAPuyrKtm92fKbPqLej1pa66QQ5kTEod0LkX6xxdTyQSb
rZCn5eWpJwuJjEVG2aLRA8ulKYWoVRyh5djs0Jv3Fiq5DvutTxsZzhCDtrOxvoMc4ZhSPV0a1wFn
JJEC5s4l7Lien1PzPENBof+NRxqADGFiplF+UT4VHgm0WT1cO+OfKPHYojYCSVm0RJ6k8gYC6ccR
xN7lsf23r1z0Kx42UKfgOxoFg3gf1d0UL886pEIeN+u5b0sEytyCZkWEJp2ESmB3OCr96lZ5L0Wb
v9qJwgypt2Bwkp/JiFCdmQiJGZXMvD9MGZlG9QwZOB8hQ/+IJXlBRov9ZcZuO8wlstjmxkbuGw64
HnTNUADaYvMzANzqxDOKYPB3v0GNZf6J1+rJa339kHUfTD8IpkPUTDICpE8kCXWQ6IakG9TJeCxv
JjE6MfTfgyWJT7awUiDHNd4AZOCAXmmoZNndNYa6AfZczL2eAXZMMoHxIFbG+vRQq/A5l+ooXDTG
yyZLbZ9OZMt3C5qaC3XWwaES5LhIUHcJ8p1IzW/Gme1V7JLCvrobFoD7IZZ8lxlqPlYrFwaDEIRg
CzUJ0Rg2F8eW8RYLqo0diT9emv6dm5KXrGxO3kTNyzt5i7T+rxaVL676+qq5Dbp56G698y/C+hE2
EPNCD51jbK/NtjSwDBUkXjRxy9Aq4iQTRPDWoBHXiHWl7gJe70o9cJtHOXf1i5ic60r0yOoX7mfq
H0c3+tBMR780DcNn1AH+fmrjq1Y47tlgOgac0X2sihNEqJSiDVtgkaVw/OQJJaAd6EZFwIyR1yGN
EeaUehdZPB62LvQDSrmt7rK/xQ3RhXTSoZbGiPcpilxUW4avcF32vmkriFlujyAR8kSZ4fbFdg9a
IxJrQEzqD5M0ljj/BjhABYKlXT94SEJq56nEXbB1GYhsRO/uOpQoodB5Ouq2CBfJ3ov3pNxh39k0
lL3AeVg+DC3Qz8HpgCrWSNPN5B35bkyUAX2+Lp3HaXGDkT9lm821Gk6QCjWDoQaqg2K1Zk5QtuzG
Et7wwUcUFnX9WdZsS5bO0w+GwydNbU3705NaaMWHeAF7jWUksFbuWUaG28HU7QPmxHarmySyR04R
Ia9EzFH2KrAsVSBUUl+tXnsdGs561o7Z3vZsY8dF2Jyc8ilhT7RL2hR9l57+YfetRCJYeyBuz5vG
8DviDhKByNF5Gv3ygLyHMb7LzWcRg47zDht6/BPbmmBUJu/THP/lo9CDjAOQwDDkrTIli6eJmKDW
cJx+XxrIhN9GNe1HkhxLhMRGuijZfrQyzosfG8kVuTYkjVjwUmbTy/brNMyIui2oEExdeyhfsX8W
Q+w8ElHALVX5m6wakJw72kLN1bTgAlOb3XcYF81n7wzWnXJ1t1S2TSVso7vCV1w7NapurOl7r+r2
rq+94AthQz0nl3w0P4BZ4TmiKN1k/hx4uL2WsTqiJ3meHHbEQ8oLs5CNDnCiptyxvFOmi1ciYT+1
ut3h1Rl5dJovL47+gJGxjvAfvwbbv88kim899br/Ps7quSbEKt4Kux13g6PqW7ls2G13JGvtU1op
1dwy7sSotsXq+0YJ+hEnQLT19GedudkL0rOC9M/qD1c1yaSYcrAWASTdxit3qD3wI8jWxse12CFl
ZNZEfU2wSMen7hI/CsGPWKPpfTY8JF1kGUXTJJjMSBv1ov5MPzpspFEGSHll6A98+eTAnphNfWgl
968AURX48+yhMVrLXYniwB/7jyqa3+cYx0VTR/+Z0YDhwmLbIGv+lxv2b5uhafY8Jn6AHqJe4iVM
sdq7Kxkcy4QlCS4E9ABB1TsAR5AmFZQN+5GhCRr+PANQPOM9hPOD7W7xxvuEPbfhHupnVMXtkPC8
8a8Q5uBt9UZ/+a0J2NKSrqta19bnWqGnpmiz+aNym/fP7fHkoroAo6VvJeMbmfMeZpr2NBuUvT4S
8L505j3D+2prtehGV4dEXk93uBZyPi3JYm5j5VgPwvE/Uiv1fTcIiUxj2f/eylW8kCvcQsZYkHKs
ZbTHcJoC8rNeNK+6ogeitLSJYqbyrVnq/N6OElgdfFSKfYbcNhTW9rPzYr5XjoeCQg8Qxwk6Nl4q
BDpJUvwkUcw1SKk4JhxGRgch2SPYG92FD53Ti1mF/H4YVhT90JT+3sta2rq85IEPGCaUnslimxKt
8iBgsC08ZtD/4kzJkOe13Wr2/G5q01UfyMVM9TwY7FG7Aj3cDmuHvVfVuhrHR9wsyKg4l9pUf3dm
LvkhNtk90KHXh9nBHwPaTdv9duQmxMpLnxu3379DSgQPgEKX1D+cIIrMV1NZENRH7MrOMlVQd9+D
521OUUPAsGbw34zs6WUhIPT/dd5ChIdvr/WRkS2qTBdFol3tvKbmS4moY416eMrW8k6A+w+qa2Ar
hXYcYiYqMIG4dFhJY4vPcFXXdMI6kdWY4DbtZJxUhZku6/va6iwT2uo8UUQGtmTakZTHxsP1nVi8
El0lq91gH1NuZjYQnPLIzWj8445ZJx+PUFUd3vOYsRIc4LlCSKi72o2MM0CRHE6E9zINNVg2a7jH
sHPiAnIbF+0lZxxER26CTNePBLBg/UfsTR4XOhErYwnYotezSlIBSr2j4NhS+qKrw+EAIyAoVd5k
A3o6R6E0DpuI7zOr8Zvgtg9HwZvai0cIzcB8EIvSr2pBp9M99HQEZSuJ7S77PYKQH2E37tb/Ax/5
XcaUIUXEQbVI/wm76y2GPTIM1bLFJ7idTerswVJlf8RelQA8ApxeU5BNmce0wMen6GnPVkPdrtmU
LjYIUnCI3tnAJtlP1Lgwn+ItOm3GiNYTb8dDD9IlNDEjcTMfl5phPoq7oAMcgdwKsT9F4U6vvCrQ
UsU49N2nxs6Fan5nDsbUvxO76ZVOfiyy7FMaw4ml83tVU8vLCYxPZcc7qSXkAc2kfHM6ejYPQt/e
s4nwpZEJfNBaH63mxWy0NuMyMj1tKcg1L/3RJJZnl7cgoqj9fb9MDgYmHWcykrAh4PBhwhaqV8Km
bgRPP//pUnTlwiPvvv8fdeexYzu2Zdd/UZ8P9KYAdeiOt3HCdoiw9N7z6zWYDyipOgLUEVDZyEzk
zYgTQbP3XmvNOeYRLxvPidVzkzuu2yCzmcbxuMoJ6Uk0wzaP9O825WS9jN1VHNd2UsRDm1Xxzz87
bC1wFZi8Q5UAx2hLUw0nZVi+jYoYT9ZQRIUcD7HIEfL1ZOUD5/SKy4uOkHKvYFGEu/VDowaEAFb4
amC7LFrG1UOJIGZW2c5MngZnKllpBgCbNj53gaGWw77L9RM5hKHb8/V4wNGWm+wRa6XZpAAFiP9B
2y0pHDINtBaKVrBZQn9K4zPMR0qrLv/L6bMi+CS1jrw3NjQLJ4gJgM5mhpGr81tlGYdAVc+1zPG8
MeDMd0yOSCXk4MEfD4vaeIoZP2KQz27Yv4GhOEJ8DleE229hZeem4gu1geFhHk77hKeNumFAb7q+
Uhnbp5rnvhABokFsBTiONrJXQkqCPI9UUGc6II4FjXkcdfOwPE/xkJ1i45Tm+afWiXTMC0aZKPOm
h6Wd40ET/ZGF0BvD6NOweBqJnEFMioFqq6Wpx0P0XZBYazdpSzmPz6yYeZusUTv0Xfa0qDxWQwwP
inhg/d8la0opSR/GRJ89pud6Wp5zyHL2UrM5V8GMqxjmhMNeAaiErJoA65iSDkQh4n70pl4kD25S
5AtWbHZNKmJe1lcAujR3x4aoIFUbtpAnxXNYExuQLi+mJltuw5QLOyTltFhFB96qf58/DJPrjv4R
1PlfoxxY/VKkt8j/gY1r/LJKlXGQkHcEsPqRDocfCiQV5lKiSGwjwc1EeOuSaLSbOeYmjIH5gsZg
YgOYn7Rmnf/Ohr8syUAI5UMcqW5zs+Aath0cowHeVK381WaYQqJgbYrlLwB9vFzY+Oie7eKY6Dy5
6h8YUKx7wAFL5eX5Z5OiccAt7eeCpqvBoJi2lIoMoAGPZozfsGbF7VSKnPVF4xeh14nXufeBjdip
QlrBGAsWLezGRd7HKUKlZCJojzENORQbLMHPFVRj1hFZ9lqKLic2zGkXNy3PXFWh+5RU6YnATApO
iYCkEKtQDBe47tiXGiihG0HI+0NPOjShgs0llFjJUGltpqaJT0Yws9rLbPqGoaoebTeL2E+yQ80V
Ap91nMsFnne/a2j1jFrDSDzBWDlNBvw12ZSIZDDSs0xFSGz35v8vdvN7+o//njEvIs+obP3f8Zzx
Ujaf+X/JePnPL/s3ndNS/qUqhmzqiqFbmiLJZKyMv233P/+HJf8LOaWpqIZhECgD8O9/0zlVvghe
Dn8poibh+vlPOqcs/Yu0GELHRNOU+Fr9/yniRdcV8b/QOU1V1/hvSM50RUOOI1rrn/8fGS+KxaPK
9GfYqqnyUuniiyQm5A9irxbeA/2c1kch84UYeKdrUSNHJ465JFkpRkxyI1UcT75NlV38aeQXIB7g
GA4UmlHn4jXqC7pGadg0rB/DG03YydhXOf0g+D1bpXnU4SOWbzMnuwNvG1RqKm9fyh4zwFkRF7Xb
9B5hqotXxXbwXMHJQqLEUHedanjg5bFIR4VdKB62VD3fNW+d+hLkng4sAAJDL3pMfjw4tZSi3YAX
CTAE4ZYANw4jUXtAG9lCFmdE0zTuKhqrreuHOFIRCq/zV1vU3BaVMuI3Z8zOMsPBfq9VO+FNe4OL
1+POsvtvDqjs14xjKUQc6QtSTndFv9CDXwE3hJwM3hgsKcUWn+UWKDo0zm2R3OEas6CdWEikzJEY
kqKveZcuyk9t2CzsjFKkFteOu7j4XpNxg3uwJPn5xfwQtuzh6utwC/AtFJ7yDOFXeAebGTrBGe8D
CYiWSvzrEpNqTmM96Ey33jCuF0/TQT9mfwhrbFusbWCDJKBgB+Gev1aSVxNITUS87E4k+xaOTzBD
S5jk+DQt56G6FPR32bNHeZ/Hp4T9FCtw5fSDT9KC2f9l001wG+DNJYWfE8tehpj9O5Nto9nm0obm
lsqov3Sj+ii/EiS2SRf6s7im6FcfAosdoEz2687IcxQsj54HTWA0vNXyexOcYmgjnevq2gkNhD7A
ozk1sAYW1XgCUOxP2KImCW/Iuj0ZXpeuEipqHflJmh5M46vqR9z2M1y8VH7nJQAZe6rUqz786upu
UTnrmVgHlfanXlMgAOznyh8Qsb2GIkxlZAYHRTvQe/TSxfhTYWYp9ZhthW49FtRW68uVTwliAsBb
DAgi6az/CY3wPk/Rh1z0P4DXf9Z/crb6+tCS/Kfo8y9pyr/K+A2x7ENBq0iPSam3E65sMzuEay8s
pHmQUBSSYFPJT/SUekeD2VX0yCw4HjsSXf1y+u6YyYZx/FFTFAG1l5Bk6KexP2rojAMtJNqXMx57
gxAg6ipKwHmgCOtfhfY4YwUdNHp9NEdirHe1gG/CqdudUdHJc/N8KzfGVkEqnRzqmE1HZFLCyctj
GGVQfgbUYLhDzA+1ymnCpLYSHJi1OAEvRkO9HfXnXjszW8kz6ojsGvW4A/YamN5uH2bPdlmd0sET
tBPoXhoisBsZDiLXio96fSDeWM+fBE13fEYGVbsvpN9S3BE5Mmm7onmaV0kZnjvpFiXbRnI6CawK
kQDSVwjygmPT9BWEh6i6Cpbjx/O+45huNPKWK9eWG8w+IaxdS2nhVH4yl3UZYzPqRLhIuE6wbLBy
xr2J/PINVFzXgxqCw9H36N5Sr58/kLXZnfGHIq7CVCfML9JY24OwX0JaPXthbG27fya9HC3MOQ4p
2OQPedpWq91EHfflbG7CVfFi4GQCgqBIz5O6bazGyVgdtQ/UFQLCAvRMSDPxu6VgkCu3bV6a4kNQ
t4t2ieZvmd55eRqnjNHI3ai2vtZiPH3Vp4upP9b2mREdluZNwmhWLYelf+q6Jym4meJHUJ7n4meo
d1l41mLW7ubmpo0/DA9LpyeC/VsEZDGT2qtzjxZHXyhKt/2Xpl2bmdokv1fSk1x/S8jm8+VioIq1
8Keh/NoJMgZlwqBcnc1i7lOPyfFXmQ0/URB9zWb/Ewvxl1W3RD0MP0Wq/4naZYkqUE/iVRN7txzA
ed7hAvx1ffuD3BTZM//zGnqfkBVixQM3lo8TlYOyWG4SfCFHZVtZYOYw2hubXRLIlwLuaUshFlVb
lXZAXG0g+W5gm1Io81iyKJoQPqY52jXivQV7M+DwGgbWejXhR071G1WWoCxQ7wSHgWdYepHiIj1X
cG6QVjRJWGZsCuv1MZCzzZTRU4DwGAGCGDSn6qnf2D7mm17/oSgG5ILzUNuIBO9yDMdeRSHXPjVG
/mN1Tqu/xay+JeGxcofC13A06qZkzqlVTfSb1Ckxx1mSZ0xTcziecmjX5auQkB9mWR4Fp9eG0jWf
QjcPSg81wxFTit1PYMde/F664B7Spfjd6OO9sXzXQKkDpL5qysonD2B+IJ4S2YwtGKyouVEFJkWD
Am2FikRcHWQwnkY2VxrPPSwdVI93sR29EoaWprON1ge5fiHnW5J+CAQpasMzi+8ewHCV3EVwf8Kl
S/qrhHRSmFsG8gAdzAw3FqM8YsAslNZhR8/sTY/YbyrrTWGMpiDkaND2IVKg6LgTy4AdbNomTHRl
FbYKa/JBRYxHVjaCGHlbtXS3570lMSTI0Q90m1IuN4a203H6lexaNI19FKj7yKTI4I4V2ee4fM6M
tlW2DolWQTCebFkUvK4Y8Sb0xE9jcsa/OpDnKaCd72DQSYFxl7153reK6U67iuaOApzgjYob5yYB
wvKqGnzV6Eom1bus4L3IX4uAkQqZEoe67InvFAfM0Lp8pJUiwaHID22q3gL0bpuheYrmfKYj0r3C
2dwTvP4bD8e4eS7mwVNlIE4DBvOCx14cXASCzBpYvWIPwwo9ksnJuJXBPFJSko7UPuQaN14coCW/
VNozhSDdlPZHqvkqWRO3eEuITNId+ovbMMtI1WapwxBLxG0ZSrQ6qaLDvrQ1pDSdXt30EB7VgJgq
iveMMBhSGY6egI+cYIIjxzKC5XJCBMhI+AoJ5GoNoGPZOjsWVIHmoFXtcEuCRLqa07uOcdzKafyG
CExQqIU9mKywBgmyeqs6x4WJ5Oi0VUNwr4l4RZ5jWxFJBYzSez0ia6LYqkC7ppkuKUCyLb5fJMTi
JQQIhfNUczsN+6a2TLQaImTii4doC7QX0a4MtjIik6cvjQnmBBi2YPijcroiOW+8CbT6lHMYTK86
mdPr/FwU/gSxfJKWyPMJ64hvqJnoZzMYtxkNgYTAJ0yQxFSlICuvOpTOHhCNKJsIvlEBieVVKNAl
N3CRZTqRMa84wa5m/CXwzQGH2XV6VWlR+y1ey4THje4VrZFvMfuRStUvnlJCwWH3bEUz38KXSG1m
5PBhstpX5tFe4sSFy/gqcKtVIdvMgC1j6w1Ls1odGqKpxmmXdXxXOgFK8gluAwpALvevphWdxSg+
gRVy45nOn/LSpPKZsLAN7Dd4MCJR64N+jsxxkyBkzW9N8NybT3X1XWihzQCiHZanjIZcfavG0i/j
ZDMqhq/ohOE1InJBh2YATmQ1fG3U2o/I+/kyAkqJRXPmWfH7fLoYckuPjLln0270NaB7Et8luOUI
qqot1gSPlsV3YA2+tsQbXkC6IkkjnaLBkSMmboZ4zGHk1Z12ia1wN6XWB7yjXdxrP6Tq7vCJ3MrU
9GL7Q4rS0+xMDPozQGQtYCBx4hlsdwTuQM7ajlp+lAqioqm7XcAVK7LnCoNo12rkoEOfcKUmueNY
3OnVes5DYaqGKd1YMJHCNoxPgmWgjCeCa/6qxt90DvZmfA5FYYfCa0PLxisT9RYpcNroSGYf+qBe
C+YHYGQZ8WS7OVbOAv0gpsKu1gQ3v7NoERUlabXDiRMnFruNGm0nEzKtquVeMRT3pCCxaPyAcHrP
isJLSB2Jkps66y85MrvginDyPINIRkcOBXMVAtfhWwBSstVVVx8YHBkowgqwQZiWiyWx/ZgAFN8y
L3r/DJRyaKatUUl4/KatKMSHWKz8Ete/yQyhy2KMYz+wJ/cSeO5Ome28oPk8syURPZ4AKFcD/Thi
+CdKfUsaAL8Rd6ph1HHs0/BDFKxLrwlIV0p/MSAZpRFQeJ1gnsU2ZIwJIzBJaJ1z/56Myj5nQTCH
Pzj7/sIdhA3/CyNyU6KapnL1aKHbIfXgTESkSHRgXL/SDLkVxuJ365isFu9mlz5r7VqYCKyJePkE
bbVA+EL9gU7aprozfcPAdTN4xpgdkZukeO0WNJxSk3mi8V6wRWoW7gBtWNU/HsGpDqM7JwSDCB28
6AhLlgcnWNSXJv+WIZfZuYwYZyFdk6D5d2XAqB4V7Y2SbwhXFNaE1thkxNvaUt/SFKyYevT2KAgM
6L4E1gQa4ugyRDunMRZNtwaFbqPxxhTNrgwQPffEHDb5AbrLPSTZWRjUZ3G1/LFHuqJJwQaqDyHY
BrTNVl3jxQUUPmB3ZQRi6XlY+U9UGVQETF2s8oTowusrnbnuhS6EFwdvZAT04nwBHuUt2b1MQR9V
hMcBdk3g40yquAePtDTBAaXovtEI6hn6/RIN10XgG3OUNMruQledVYheNx1YJFyeXIKMFwsPyK/K
vGQyJm+RsI1yktZ+UrkjtUfAw7+vmS2VsJ6br6hIfZlhvak0flVj96E4N5DvvUcjci9QSioDTc5I
TvVW0JkoBSAsrKLoHVhJJQ/wCidc9qzu1lBVLld+1yR+CZISAgJgEXZBYUBy24FjMJy2uk/9ofJp
IBSFz+ZSSqdRe9OZYVjiS2fudErNJHhO0mPU7HB/5mwiGs6JFfOaQIUeYjyOCA+VFpnF31IctDlH
y70p1bstDruwImJ1E9cHdnq7bv06w7TGZVNVGBHIz8svGHl2o3BourJi84FjJNtoA20j/mSwvaDL
khmJRPnDRBgt39C+2tFDLxiLM7M/Sp1LrpknqhsIVAu3QyfEiOCN3Fw7tL7ECTLXHgY2+Xw+aRY8
Oc6bxYe6PPAjSPJ1ZkaFjdWe+zv5cmwE5xkrKDbeJH7o3anlo4uAJs1PVUv2R45GRblxIWor9hrj
JZ3udRghnqJgMffcjMDESvkxa7Irjdo2D5RNthgXSV5cdYw2jfyLrBmUN1j456gEPoD1njxfVML4
W3PdN8bBaesvCPX8mDpOodRCjEX3x0SsVTBGUfKDEDHLyvvmIOOwyOWnctj5FfCoeaWyxIkvYzQJ
lnqL0XUfVFeJbgu7ghp+K/rHLOOxqCjEhH3Lel6j2ZIG7gNJ5qqDiHVW1EMRXeEPeJYZeGrSOWpG
h7tNDlb3QiCpOT43c7KFungiF+/G5PNgsbArjUv0BOvmfVIyZ0QTAaTmbIVfHM+48LlnWd/0lOFd
BHHtycN7KiOoAl+IoMAGO5u1iVs3sdv2X7HAF9OxX5JPg/wQTWDmJ7HUhbeAMcSQuNKPatYeOfUf
DwZeZcAV1L8q1BGIOSVSI5Ha9xZ6iyXYCXfR/DMHhGvNHnm707Pxka3h4shwOojOpQCiMSBtSnDa
4EPX3gfVPJIuA/Kt9cJoZ4IdzdUH4k6oGShWrfQrBJaxBYHslxwxNMRTA+2/+MVcUkeMfkrFTy2P
bpLqq/hF3VLj4dKPBlugYu4KSuU51xkTAmtZh4SA09zQAOF2mWN8Nl+tQeQUJAXFrDatuIJwd5Zp
2Ay2OFDO+pl9jZb+om+YlhKYCpON/bsOYw5J+pPIhKnXUNU7Mb0+SoI5PgfxjHR6dlKOUGjZDNoW
Qs98r2Zb43iajdtWfEuQLmlR4VXid2qCEIhGasFpo8ICANqFTPPZMIUfHGpuhKugGw0wYfaopfeq
gVFJOaBSey2mToMUcb30rWomEb4KJLy/NCMx5nUVMI71dZYfJArERFHoVHU6q5qJw8Nn3zrCIw15
oeraDSbijJ8CubrLMCyCDkcdMWQT2ctCM/NTR1zBwyS+mXHEM7DD82KvoTIl6gkLNVMq7fVTyGag
JN8aShDJOIpj5dK3JVTQVRTF1YJNnP7m8o6XAgJSEO7bEcFXyxtBk1QDgYu+A2o4ER4QN1XkFobO
9nmdG/2fmjMOXlUJwjz4EaQMlh/030Q8o0f9psSjkah+1/VTh1orexjZXQ9eBf0eNRdRRvYEhKaC
dToYHLLESzT9LajxK4Gh5vxeh099fGhU0RGsw9I+FcKXSnM6mn+rrmHwk1+W1HALg/OmPCK6VUD9
vGbCIzVWaF/WscaT6fsiMS6dJtAbdKvUJrbdajUIT/wanEhp+QzhtejTFQ/u1CUrMokHUIHdekZS
zOxHd0WiVar2jc6toF+0ajx02QMkckUzdsbNW0OTF/jcXb8E25E2p6HvNC6EPJxkujftIW7Oi/oX
dvB9cAevHE1m6FatMybjMmMdU19kad80H5Ox03qo37uZKqIdL/VwRPRHMy/RPofibW7OcX3OVASb
Qeg09a4sD/StW3rVE2t8lH7yVqnZ/DqGbCiR3VKTTtMvYEF+d7QC5K8k8T2uMgRZzLj6t0DCTElN
FPB4N09xC0wnPdgxsoZ2eQdkOtF6A3k4asNmic5rRDOTb9w8jCbVySaL09BPunaVEt/sQCtQ4ozR
qc7QpP6Y7c+cMjwmKedUtDt3qne1kjNMfqewJFfTb/r1cv+V05qiAO7wS1ZQhi6vWnUqU/p3lKkB
HqUovoPWcxiueIFJNSpKbjE/CYlxaGb1TraRMhA9tGdbn8x6N8NuSEhfaPQ/Tf6u0Jl1bANCODtj
8CLqrzMq7tx8LcyffKKVOrJnY2fCUu6Ey6276uEjhf9abUsgJslNxj857Oh+DvlNHRnm+URZJEjY
8006ukudubWE/2CnpMcZMEpNc3uf6R/p8mbJwI4PJuVzTvUwbZFiM2lQS5qKR0g7FLWpsh3qT/IU
+jU44p2IDRt5ocYCzWl6NlkGjLPEBbdE5KeEpHzHvHewADwDcDzZjcvC9d6a6j4tfyPhZFYBtZOM
sJnOFcejev7sjB9088gusKdNCquQ6vmjeTZrvxL8BbGRxBGUFmf8JKPh1LYqg4QINgWGF8H3Ncsn
SkexboW50TCLGvYc7znOotLZRNDzhJzjMR/rA2yZmVGsgvqa5DGukbozVbqh04sgkTjAe3rv6VmZ
HyUu9/ahrU9hv0tClLaIffWnRaOtzvxC/K3VW8/gxEwPJWIFcX4ITFbzgeqU/B/ztKjPYXDMOo/8
7g7eQ+hCWG3eZKXe0GZWHX/tQk+wDeZHywlJAaLzzfS5V10OmIa6M4wfC+9MsFHnz0I98uz304Y4
BN9I76P1xiqj/VAj0Cmh17ARVXu1JRMXMXn0E0XzaCYsr65tEVam3EbUBqJyCutNEd1b2syah4TB
tO6UvR2dCsmkRvFH8bYw7Gl4i3xV8RIcmuUh7NyK9AEGSCj1QuFocTviozCNyLjhLG2Q2FaXVn/i
8AkvucfEzTYdO7rMY38Zx1vLdTSf+wRP3L4CXajdE+mQvrCMVoVfo+rKPBS6mLmbAbDjW1ReVNoz
rauodyIwQmUPsFM59uaxY0aPuzZzmMg3+DLFp7WMiqULGG/4WDYRVAZqrMxfT+kd3iPIYu2WzdOV
oMBopDPTrtdJcyb8HMOX5sXhraK+11ylJ0PEiQtvIXtlOYmO+EyEHCdKV6benSlhJ2fhiac7N+97
NpYP0ZPiyKVvlATAln0DR6P8HCYHYlaRf1h0RVOEdOt8UTFYBRzjWf+uNF+pMHTvzF/xr7zPv+aP
cpahjTr9rypv9BDANQJ8W34P/AScvGbT+u0xy3DnS8dHS/rUXI3vIvIUPI2Lr4brDzU+d3wITzwy
mpU+S8PYrl7lxC1a8PX0kRiH+sSIdIu70NbKbkF/IUshnZxVuZLb0225aSd5V55KGsDOrPvI34Zr
/zuoWw1UDQtCSGeKVB1XNpxDNb54DKUOYUx1OIJXsq1T/Nz+Zk/88N2XcGdhPozgvSJ1K/8EKcgm
j3Qy0GAUYuwjQLppuMQGflCHKlHgxfmLkAsxmTGYUdgE8swqBloqMLt6R3pkJjtyinJ9m6f+MrhZ
74eMDimf4TITXMyohqmgk3IuemUmA5Gvkx3Y5CVkFt0N0kOaumriJZJDe49CGt1K85VLXedB14Vx
/jrUqZMN0QsCW5bevNrkIl3YJpRx2efPpZm8N0XWOHSdegW+07hQWRCadMexeiaAK3SKZLmInfVW
KFsOJGbpJMkdWHlYf6rzhtP1FDH56/20R09ILpg3d8hCPIFgHviclT8hj03cPNxEaFfITJfZXtDf
ZNNVJlygLmfO/vg+A38afgO2xgCP75x+AdDxFO0+0daTGWhj0Dn7QbIj9qRAYQmAnr4DrzW5DvT3
24HsDgK6ZBj7bdrYVf8XZrobcsCdawLSBPjgwTOZrm5XdZTnBr4VhuCcO0IyaXQetJB6WF8e2Ngp
bGAQcT9B984q/8On1KwLDww5aKDJo2WiqNC3Hjn6JAHLA4DhiGQgmTfCdmeJ1657nqQv/EnToYxe
+8VCiomAyvhejB+hhwlW4C98u6zZQCmW0fEvJrN3ATRUn0fdKWgXg8fiew1HqVXeKvFdpyOQ0NJj
h/AVa5e0e3m6k2zsIl1vqaMl/X0aod8vn2ULpZqzCDmMO9yvp26hPhCQUSEV18DqVS+cRWRzl0GJ
muTb1JGy66WAAAaXqltN3eLaHbH6W1vtWtK4eOXQOl343bMfao76pqxXDxmxS1+bJv7F0PFrDInq
AaupCkALWwWTOKqYYoPW4I2P3w+IQ0f6FMtB5WfsWgwQ1ra4T6Yzv0VAdAqupA1esp39siWcaNui
SUzIICGC8YVrMUo+z5bL+j/8sKMidkhIVw+8ZhVA+n2AD8Ejs0sbiYz4s+YDgcx2L7wwktKFyWbU
KCi7tRdYuzX0dbyFYHUaX57of7lFgPZ8ff+lwc+j/VRtg2in8dtyxn5n63WpTGdCS9cWJJ0WVyBw
JvJRjpXLdqEyU4RPtfXxd+cKKT1gf+LDfNFZaVWoNrTTXK5rzyDT8odqn6CTB+tCOyRn40Lx7qSV
9Qlcwtho8g1EGLUK1iNkAMIWsEvPTzJA/EOWOdnmBBGR2gKVMh/vRN11LsEJIx9lRChDOKvnVRl2
nsFKMjB9Eb65Z2XlAaFsAcURUUi20/xc568jh9b+ZK4kylXzKBUvY63/QeEdjQ3lFEkyqvAUnwXT
2kSUciPGnaQpt74wWbbMBLIAQh53R5PGGyDie2Y+/El4ZhxHC0AYxFNSo8aubMSBQCCtniMUjQ2z
P4WsJFaFsHjaic2nJr5q6nfEgcxANiaO25gXb/o2dEL2xi8iTt7yJfdq69hzdLGIm6K5SFMEZfpT
0/2J1cekvTTTT19jyzMpW7Bbm/TMpX/MDZjGeskm0ZOfnGM2DRD9yR80T8TB4QiG1FwqmWAkbKRZ
yW5dJkYLrcJ8wf1zFYdMeppNqu+oHhZ/mJJ+jyzoMFhp/aWKDVR1g3OOZfp6BX8ttyhSI3SaUmV2
B1MdOKXoY+VVwpIjebXYMnRp3E96tqkTgVRRxZAYpamyG0g8dqVSTSfJ2qnzKN9BNBO/GAUXxVyY
iwx7iRar7Ne5sFwTHDvVkDxqdf5WAvZpOUaeA3PnjAwfwFqjAZ6KIqaoZNqEf9JAY9FMUhunDdsM
aHWE8xw0ZxXmqz4m3jze9MHIvkN1oVzXWJ3GtN8TGUN+iRrQXdKk7IgBPDv+82/JIse7riS7ZFF3
vZEsIKGLBgEwyke5nnZW0dUPMpGA2AWjtTVGXmyrXZZ9agKSlsjWoDdZDbaVjGdrxtvasOccKlW0
HKkQpl3ZR4egjKd9PcAoqZNZxnm164CVuTNcqZfJwHozAO6Y6jY/awTQcsbdAalHOlLL8PoWZrnd
OL/3qbgQ+6MYz50wP+KWdExkmsgtBzJcRgoQt35bGL2eDDCbdNYByaXXSZdpQlkJOJVF7o6KyHRt
7pttkQYF46+eM3PN0rBEwBxghj9q/OvEm1oLHuMseooCCt11YBV3Zoi6sI5visyA1ugO//xNa1WK
i1wnh27VG2dYbVyZuqCp50MtNcaB2FYsYTdwVshSWw5l9es4YE9hZ0yiFx2hO+Mt9uwezBlfPWHE
oxRW3NxkRDfKzb5oIGhlC0dgnKSrZmc8g8Rk1WBIM2OSdtVgfCi5om1ws/xqKkOvUGVmpAUtq7cg
069HG92O1t/Q8UsWMo9mBYmeY3/jq3XEmfG37wNtU6nCB3bjisYvMSAxTWR0UYW602EG6ECBozjr
dgrLUqTrj1hKHkUgbNaMcxiv4JQzJgFQb027MPTW6XNxL7bGVxsbYNqUlLFWPfcchI3+KPTZcCxp
x6n6n96HpwF5Bh5CqEi0CEmb9ZWlZy/BrG1K8d88M0AUaFLKIi00pU57T5bmo2b1h6gwryPhG0yA
9cgrxdoZp3YDTPhW09SoczZcK6aAK7v4hVSWDQ4UuG+L3vlwLZxQpbaelOYkDRaah0XdmDTRAYpC
rkiRjjPKZsrCfltkfyj34I+poq9KyzbrxVsASbNvpmNJ1hk5u3hnpPEZBfyL0kLEB3q41SSK1SH1
c0mKjsyitjJ8ok2G5I8pBQqzhWaWzDjFrZfFPI7jWamC4ZCn4nZAsZf20qONLc4mxgTIHJlajDlb
1dSfhsOzaKlbUZ5gyoD4G9u6QDKIAcjIKTMwRySQD+kkjMiI5Sp9GmTKQC25znxYY0XvAQkaDLOD
HbrsV9yIH4CNgGMc4oA2AWJcGjktj3IwH/K6jWxlSV9IwdyQafBRV8ZJV004NjQ/NFTE+tQ8ygI5
b91E2wU6rS70A+ga4bkWwSUO0HGbmENMmr6w2j4aaXX1V3RljVxhXE9ntTCuYoWCJTGYVC4cGErh
qV7TIQ2EeQFEdbqn5HnnynVUULvTD7ybZvHWsNfEtKMLHI4dOvrNouGqF/UEYS4YPAbpuoyiIagT
3Wmt4TG37aueyt96MP2iWWOUa631SUN/Xa0IyBYCjgQzY/ca3Gze5se5orFuFHuhhKVTdYSdJzGR
lVUPSW/Un2P0rG5WBRZ8PQlSbkgUqcWUgHEmypM6qJwq/y7ychOKVEVLr+G0oeMdMXjRx4Vg4Lhg
4aLCa5brQgZnouiPQc2epk54nyRKjGYaEYcgThO1YVdh4nEklWNaDO2iX9KfJUXZMjfjIYiaR8rK
SfZQgXUD5hy0G2a+8lsZPsPiTdoZhjISl/VKE0R1HUlGMTXtG/H0r6pyD1P8Ppi9HEZJb0mrNnvy
s0JXy8kZT6ryJJiG7ImSsRWLiZg2LhpsF4HUlLZB02KpzNnLlI6UCKQbZfzRytp3vVwaGusp0a1D
Fztxm0fkDjDkJoKK0CvklKL6pcrCcdCSPZFqPoI6skvIhJBYDIbSJ9X8NqhUT72OxaxIvttwTSBS
ljcIvrPGnSXGJ7Ansab5OgnH0EA+r094kaQGr4YFPByHm0EahEwrUQ/KN00fzsPSHqUKOG9SjvSD
jfKkisHOajmXKaqkwvRp6OjrdMElChU4VQ8pWkYALlSk3WnJ40tamZpf9RpXcshsmEK8LKl5VFM8
DLOgEZBGzgpwGFY0sQR1RR0rG5kjEo1S98RZI2LYLQWX11g0EkrMwleM6tJk5iEGx8GJr94hVSjp
H8dgKmk81WZwgTkmE5hg6wp3K5t7Rs998KVYQuaGMlP6nt5VEs3KTpLfhmze4m+Kd2Eof9asGOCk
rDBGngI40pfmgnZlDY9ZMw6IKXS7r1fv6uxHI/Q9HCWB1HR+9L+oO7PeupX0iv6Vxn3nDVmcgXQ/
6Myj5sF+ISRL5lwcimSR/PVZ9O30hCBIHvIQoGG0ry35SOKpYX97r13Cwo0Yk6jx6gXN2Y37L9GK
+xQdEAp6f2entg15bmDY2ro73JT4PYpsl8RQA9KWdHaqntigOE9xq4/YA0Wt0q3l43Dg68hoLmAa
KzFJzhie4b/SvCQ/l9kk39p9LkBY8AoX5Zg5JK2ka39xVUwMfzF9Wh/uj8UbGlr6kwHQz8XtWR8Y
kf4wk/6BA9QNpoY76sHWttWjYOvxQyNmSJwEpu1/iwaMMrHRfXqQICf1wobzFWRMOkKiN6Rbe66M
5CswusQ3cQMNMcafh9KVHu0soIQbwc+tWEBRklx4P7VLSh2DXeWFfFduas6/PHTJPBcnmyrIFUYS
E+lvXMP1uwn9XdeYe6PCjmpGHLXtc7IABBbn3i8THndSouS3mdWkXIPEyW+9PemHn/6oPrXKf4R3
hcnnyVJ4I1JtCTH+cvctaZYEyaWCb5cvQsKYf3iGl/P9J7ANw6uhhq83cZ7yuUI+F/jBp4Ej5K9/
qBmdb/W0owHgp7L5Lg2193OhLFh59Rx0w+evvzSECe3j+S+77vL1LsZC3F03enA+8dSiFOlvcTBB
HM4ZhdUw8PKfxWCdRomVNbCp9SoXN5TGnclBnpUQY06Rk9qkxxFCvB2ulfJPTcdtODTxgGXCeTOK
DCnGa27D0TrNM9PCFn4sofCUScBXzOwJPJ/YMA0LUG6lev7tT//2l3//N2IS8Vd1VxVTXEn1l3//
x9jEv/z2L08VS3b562P+Hq34p4/4y4XAcKWqn91/+7d2X9X1vfxS//qXllfzt8/Mv/7XV7d+797/
6Tcb2aUduLqvdnr4UozHf71uvo7lb/5P//BPX78+y9NUf/35t/fPEsQLWZ82/dH9Y65CeHg6f32r
/vhOLf/CXz9y+RL+/NtdL7P3j//iQ/7IYfje76HtEehwbMty8V44/5nD8O3fMU7axH09x3c8jil/
y2HY4nfXEr4T+FYgiIFZ4d9zGOHvLjhvk490CWF4pvjtP7/4f/oh/v2H+idM3XdAUDr1599osyRm
8ccP+/DJ7x3Tdz1elgiF4/I/h8THP8Yw2NxyL5VC7kDGYbwrzQDeS2BHd+BgQRMF8Aq54SZECwJx
nIaoP/kOBhDQjybcxzmiUm8w5VObjBZPpOtGsPSabJ37OPuwwqb7shyNfQDraNfXOag8y3RPedca
d54PYj/02uSjK5TeJUFhAMu0Z/RgCwvOqAp8+UFd3SVGOl6jxuEWL2WvPrC+2Htr4Ag4t1LcxngN
MRqp8HuNvvUyG06yo5ouASUApGpv9064bSw2ltkpza+JFHwBqyxuPyl3hlrhjMDx8ynpjpk1AdRW
TfakOetiNHWZXihV4Xdnd3aOhR7ni5F78lTFun9I+8qmzkCznVSYdQ5TkVTPIrecq2FPuNMEhZI4
oBejEHOe9g3sjXMPCw67bD8WgIwtecXjiHeqrbFACnhh5Yw9mNPN9IBdyz2MLgE5CJxVvstrNhPC
nihMbez8CIEbXINRwGpQtrPG7zERcresEFk7dh+doY8uVm36SOu4c8DFNm8erVbYkKf6hzdHP/2m
d94hkX1ntoWdYZp7scPRjP0j5TZ9R3AgfHM4QnAW55pLEHO69P1cfAaiHG5wCvQvcNnoVuthpDVW
Y9zJuQ7gnDqhizpOd5MjcySJqWGM1OXuuFM5O0yPJe8STvCA68Z0DwpAFpKibKNDJJgqi9BSZ/y+
YkX/fHplN6/B4Avk/ro1kk1p1GTlIVuVdzH9aKBoR64DDUz9V07DAXeYqnk1cA1d5q4BBDao/AzI
f1lIu6XQxKK0van4q3gFOKDX3eCsYb6gpTeiCbet1QBYzu3qEJt2wrSz8yBNC7AWbBRbNbX+U5hT
rVgX4J29hIXaU8sB1PWMCFUk9KHkwlYYJyR+YzKbdW1QuXST+wIHJSgq2BBd8eBARb+1SEmvwQy1
x8T07hrabYj0m1c3qKo1lGBS4JHwn8Abtju3qEJocC0Zpjhrjl3Gnkpx7mKHT+fg3miIenAwprab
XqWbbJDeHWWJwb42WocvqSQZkWZMUbBN2wQfqxxiKsO3smhpWpVGdsTJoba2aHLenxFwuw77MziF
ql5BTQgfMvoVb6YK/I+QC+J8ouEEpww94NCs99HcofsTlpfUG2FtpOk4JPDag8NLfZrK+Nq5QJTx
yVHuBHKrmim+KyR3WdgMvNrBYb6v/RwzDTmxDXeYpVhnlGcxJN6bdHR4UcGM5A1X7t4ia78eeiPZ
YqpAAagpEIhbvvnYoJKd9ltkM7i75cXRffTVLIEHUvHpY+n4Ag00GnesWdbKzKvo1S44xlAZxRkk
1MPRbEZ5pHMm2I84Rjl8ixSEHtyDO946v/rUfQodzZnvhcbmADAHxMmCZAMyQ2VhybESmMJ7hD92
70M8BBg7xMFt4ah+VxpTfcy9ojr0dMXcajPCwJYMHPFbMID4yAMvQwwtcQonTv6IoRKZ34psUhhl
m1+o2+bR6SYXDwf4BJN3ys92RiAPJ+1fh6IbKO5pIi6dpA+qm07WHjxet1m1cydvZ50S6fQ5lSvf
G+h5Et4xrXg3hDKHLm5lM6leu9n05Tx8zboyc7omUBQQlhhHDNp7L0DGIIZyo3yYVEK7KplXi/V9
mQ3W4G1WaRG6D+Cs1GWQOZp3m72b1ngcpCrWkzFlZ7cABZwQij5Dj82OI2a+QzXGQOmmMH3J69bB
62MGIBvhQ+yBsEewqYaBc2qZyPptnP0YzczL9nXftHeV4XdffsZxCJuBB/VjVuFDOo/xodfZfC1C
eEfCHftrhU76apYGcOwwQRRlHaUPmIHPeG4pCFwVUcK0Fnhmmt/bsW7OdfAlNU11VGjEz4YTqNtm
RMIBTyxObtfigx1ovvPWaT3wDUyMqXrMZjNY50BjHktziBjnoH7MdB4P85PZm3SkT4lMHLRtiFer
Zunk1EXa3Of0051rbu+XFks4QDYxkYUDUL0GcjLiLaXboBc4q0zedGsK9oJ1r1tu800nzy4+kcfI
a3NAgXVpnyMIj8ji1iDpeyLK5UdeugSJqw6GF7ZdumyW9tC0cYYjpAXKvRfSZl1MwbYI+W8qGuN9
X+QYfhpngbjhTvA/QlWLc+KbwB3YN9GjWBjLTTlm+KsxiG5cOSbrhmEMcNgYobyAcAsjuLodhhxz
sJFO4U08qfg73WNg38PE6SlQSOpjl/QWnfCN2EaziD9sn4vENCsuJ90Ajim0Q3mwrPRqO7jEqxxS
N/VNayqO7H0zK5P5dzA9hnaiGW37xl0PY3k7OkNzwv3UkSrsqd5lEpB32I77UEVvfuGKNxvFnkv/
pE48jNE+TDz/yhXPI41Qdc+h2coXfhDNMQejySW1/xSWwCSKbrh1ZmqN7KQzHsLOCXdFqwYmuU7S
r9Mxcc90SM9o8J6TsY0GgfreCrd7Kyj5uPM8zkI8P6J592mm625ovyCbORopq044HTlPRBuUaNSc
iS5XwWY10/wkooe886IDpEpNvVvknaLYYNBfqGJrd7J/rZOOa2gatN+iFoRJP4FgwXlCjUHW5M0e
JrCxo+TDOVPqAhelaLoJEFPS3Jsx4ZKRQ8WlZke/981SX6jySOFe6BhuS2L/mPlJ7kKOFtcIKt9K
mlZEYL1sHk0Xee8mgoT2ULnevC7iOLoIy6FqbDZk+T6Vfp7trCE2MW/iaA4MCUGky9Ka8uyc1TNW
zUvFFfyVw0Z838wkxqO5tPZeFRpXBOxs19teBAd7rD7KkKYz18z7B/hJMw7cMlx1PaWYkeWyblPC
ccybrHis9CiOOgggxETSkc81J61NbDnZSinuQ7VM7lVG4wMt5PsiC2PinZFDX/Gor76N39ELabR1
Zu0+lfh6NwCK0avMhDlv5IiYHWFKt/VoR1uwY9aHaTA6i2VpP+gZuMOsRH3f1bV+Dt2oezZwGFxK
0agXn6K5TQjo+pBMQXULvXOguSrV79LvKEGRre2AeE7b/tFsM/0Axlw0qzgvMDI2zWK2yYpjYZPU
Z4xu2WdXtzlkAgM4KaZKErWqJ4c8kE1uPdPdAtlnOMAA+zZhET9mtK2PpNaqGoUn7r+H6WxuENTG
Pfz3cW2lqfFq+O3w1pkRNJG2tuPzEM6sc9J1nRsbtbhY2W0SvtXVHD1MNLIw1C96scyKFebAIR7T
U1NE3nPpD+lB5ua4dqwAQHwh5rfarUFx2S1/Eg0Tulak1NUrwvES1jiT6plqBppqmUfLadxRUGi/
cnOm07GLLPbmKmuufAp3M0dLxs3XZk2ro43xuGtpL8P4CC+y4XhebBlL6Bc3Cr2MljMacJjSZcgH
hTG2bGJpO1592kfPsw2R3U6s6Ecbydm4iRKflJqZNKMJBtqsvtGxW0Ltb5FWSIh1Le5tKbMr6AV5
TUXSxGgtHSbLpMYrZIzzXuol2jCn1sg41QjfICZWzzlXK0jI9I3tUm5cpIa8LoSdA3Imp8t959Gb
vvPr2Hto5ZgfyzixDpQP27cKBMi+r+3xi+cQLYzOq/ZdU13+YXdz/cIXHJ4iimgPvoj0PXUlabYy
vTZa154R74c+LR/dVFJb4HkprgtkLOuWAxnutqI0jiY9QzsZThbOmYbNHDzYWUNTPk55lj+YfoYo
SkQwf3F1GT+ZqRsDcYXVMVosSI4fsfwrB/5bXZnqVFmWd0mV3X/PKkOthQsGZsitbJMHsOxvvGnA
FsUVewsyN7ite2hdKG3Kuw/j1nupGmkcU/gR9/8nysT/J83BF85/qzk8vGfvqkve5T/JDn981F9l
hwDIg4dV3bFtN7T9v9EfvPB3J+Dc7WFYdJhOLHqErNou+fNvtvm7ZYkwDEJPOOYfUoWq+uWPhP27
6bA2Q5KwTdYS1/3fqA6OZS+ywj/KDuyeZKS8wKcVAjic9y/0h8qsR0MandrGDDo3Kcsb5hIe8/gy
1jDCAiTTkhQvsgG96Rm0Apsd9Zrpx66SxWOL70yKem85NEENdvtup2LGJAh1sIydetMPzCAngFYb
eC7HaGqZXtU2fVFV+FgKzGJLorUfwci5n31MCNULma9Pde5iF6UjO3LCDyL40acJPDIVZLy6Mjtr
gix7DDFkLQYPVnc8z6jL8aVNWoHPwTSIuWakrSbKxEMPZ7uwqOOVdOPFekx3AWD9kxePoL0onYuj
bheUHsTQuWm2UU4ZZDAF0IY7dMRIc5BKe7zGXuG3a8NeAlb+XD3ogmTKlBhP0pDzpdPVR6BifM+4
k7cy8Fmq+rn9ZlwTbxcOjnvhkMAYJMEOJG1J71mS4WRhAk42B+CpFdY7Ujwp+CtmrVWLMOsxj1gr
ASe9c2nC0hCkbvPAjNZD0FylGPw717C/g0sk6MhVGmqvSM7caCJmqaLbd2iY3ShnZNIAv3Xp752x
tMid8/qD5tuQqPG7XZooRYMsOfEe+rF3IdxLsP2u269EJvTRoQiDK6FzylPzw+wGvUlrLwVK3X2L
HRyRAJP7E7uQvR5xoggdRweec/wPtgCDY/XJbe1DKfUpsOaexT+GrpG9RjFE5ODojnVxzkIYkl6L
BTCrmg+m85/zHJewKUjOlhBxc2db2Dp8N1KPH3PN9ccir3TJ2EFWs5YX2OCEdIX+LoxOnHKhzj4W
FCltvU4EkDLmdEFWPk0GBT2cRaxK3rt0SG4ma98P4LH9/s2KG7WD069W7a0xAtxI6cAcpxapJ2V1
TvRbQovZHvNjwQ2GWodiqZECXtroZMuI95tm+T/WCRlf5gILwdh9Llv7sYkjxWUBWvqYy+xWhnht
+NmBLkWU2nrj0iFMBnRr1FO5LzHB5+p756nwxi2FfWKfxonDayS3zy/t7B4AVc9cPd3wNvHGO5Mi
tBadm3aReJDgGWb/TQ1k37jgxmc7YmDcUav2UE5i5dbGq1+m+iWd8V8H+KuNGGhzUyaXzvzsTQcs
hiJ+ETpGeqy8pl+XTv6eM7L+ACDyg0pvxk4l9zyr40peaY/hpQsF1FK+88Cc130o++jZzhJo9Inr
nqcllZoMkzwXeAbT2E8ekmG+SwaZnL3pO0LKtdVx/43er/qa5gdgkWuQyNNX1qXPjNin+xQgQjen
9TMnuJUzwyOxhNC7mhz0PlDhnUOJ47mqO0T8PHlLZVzc2n5T3FozegRKXMoQkp/iWPT3abeq/SS9
N8jIb0OuoVtFP4hjNx09Hu5bHs8VV5G6Olk0Owvay7aJSbC5Nl19X3QYvyZjwynH+CFJFqIxDeAR
e/Z3k86iLTFozGEkMakZaI4uwuqd6KPs7tf/CxSZwLSgmf7Xf0vEMFxFAXBNpj2CQIJ/Y6aYB9OY
2DD+rN/H3rGI4YjXQHTPXomhOaUWCCyjxscaRsahjpdRNNRbvw0hgOfMb4PZeUSTnE5dy802ijFi
5K9VIhlb1zg8qrCGSIOjifsBls+ZiUvgxbhdMeMavHPvx9p3mT4+zDPlsxR/TdusoDMvrDV9bk2B
SAEBHnvGNUha66q76eCW7fTEOv9pK+PQdna9VZGLg2EQjCqdilxujpnNiSJrGxW1df31y2zOFkIA
EAUL/4MBsHtbFD4Z49yzt0F7XY7RRzwlfHoTL/7Y81w7OSZF9HoYOLVgWh/P0NQykbVHlIJyn3+I
NN9x5xhv+2EkJo2YgAduQ4o0y5W1wRFEnSjhPSbFwQ4tA89LYiQ7NBrGWFXWHTEtVMS5QEW49aZl
jklor+t2TeDg6TNnwFtx1+9qpCw8VZF/Vy11OHHcB/sYG0GJfIORELS0kU30vxSKgaqxbcyw2uOX
WsAMJxYCLj+uj1291/LWj3sApvJjTBOAu7OFYmb4xKhSo7tv+CcwFQzLWC68Do1ERKRYZOHYUaLS
vbQO2ZDRZEZp0923tj1Nit9nQfKkC5SYoX3oAzSWTpjtUQQ35hQD6QQsvU3eh4DvFBoO3Ay6o3dN
0aBtDKMiBfIIGl08BVGLi6XlBFnYFHV6U2WeKtun3sasViWgt13JBTZPE577vE/vClB6KzuhFZm6
mx+wEDKhLg6Zwx2tjCz2JZ2RRvMqWrc++pUkGUn1C7kmysYRd8FJN6T3B+GfnHEsjxZrXdf03eXX
L33tdCSQRIGb5hP2TYY93sJ3ykU8mC3KTAv9s3Kofo57P/nQVoM0XSlKAfAu+yXpzZ7q0cMQAfRw
lHMuRFls2rJwVsU40BPR2Ngb/SXdAV466oV8HJH3bgCm6k8ubKtM4WCygvIuh1V9X/I2MNpsPvP8
lEtWlfdkScY+dxXPs6WNlSxS6OyGcS7sKb7YdsHgOTT22rPpa2H53HRuXFzc0qbdwAM+Uo3LHju6
xjFKaS4aE8h4rGblZehcvteq+fAUGPY0iYflpvGZMaS4FFl6QZ4vAEAIjjLczbxOextZ4rF3kaXY
+kJgIE64iriHYBRU76k1UeCppX2Gi81SFxOExVkGwK6mnyMkFBEadxUeziTo1aNriFNf8wJwgCxU
Bwk+aOIuCn3hmKs5fFAB007QITv4rycD295zlGbEtmbs8VFPUTBhxJeKmqdjkqujmKjDo+XD4CI3
PjFuAsR7PwhS1G4MAiEYPHY4vQ5b3b6kFb47z8Eh9CNPs35Hl67a5rWGqOHZ3ycfrVCb5kcwJ19W
W1/54WIWDmNrE4PZLhjg50a5M6eGBgmBKSsoi3iTUmpw0/fOITeAsEZL2Wnmlulj27qroWCaNKYU
hwzTNzej/yVwdLlL0rBirVJPocQEZgGffRWJj52abK7MY/PQut4BlrP7YYmmxMFoNAeGciFJJoxh
tCh3Gyts3HvHffRr/V50U3MbAwtcsSdL4bxSz0u3Tz/eelGbHhJjSSLliDPJIYL2gvyoNzNwQNVW
wyZhpG0n9DLoYpCQdDC6jimqJgW5xFkDtOEuwDtYQ0SyDdHf0Nf2mtfePhsoYqJTY8/Rl5auTm89
Z86PXqq+7NF7oAVPvyn/B5WfICpiggbKHAEiwym/GCoDe9EN36fZe2dDUatRgQhT7bjBt9fx/tDG
Ak5kxQ9blmb1vQ51QH/1+NqNXbtPIyzz5oQPG8uaYiVnRJ7iglbgMeBC3MQtWYEa8oAzffk54uev
z1qGWOljK/7kDEvDQz0gsNtPGWDm0kKhsysgmnLgFzeIp21n6+dxdJ07gAqfmPqDXeFL0jO4Fs5l
+lRV7XyGxNlsnNaYtrMNGnc2qg7UbFpsy7a7n3RMvhUBDuNk324bTfaUQ4y14Sntb9nbn4chLfGU
mXeqGFxqF/WNGgHp+uM4rqf5gbmBuHJsiVdNFpLMHUjiukk4HO3JM48SaWk1T3DJ1fiuxLfEsmeA
t9XajQ3QHLNsN53viocI0fNg5sU9xezkgTrOyC1VebTnpcbWwU5iLWc+q+kB94ad3LEpYPVnOFLg
puDwUWyMeBGdgiS8lO1X6Tbj0QctU7G/HRn/PhUztvUm0HLdokZeqCl6qWKTp66ZyWFUXnvK/OTc
13N4w2x02No2hLUizJ4CZDlW6NA8CrkZwvFrGBPc+aErVrKxKfaxChf2zS+Cqtxa4IKZEbcCQ6O5
ki2XkiCqz6ZkZDa3nMXrAiJ8g9+3G/1nk8ScOwJ403a/7XT3VFH7gmG0No5FAGap74j/0MmLTJeO
mL8l79LAiDl8+UCxGW5vYp8RIf1mJoWZjxM6GLpafSolBeaFpBqyoLCP5JLGqqxHHM72JZcx7XrG
DOaFi86uhBp/dagvP/jRlz8Vt25gj09xu4PwN1NjRhFe3yGRtk5c7sPUeciWy0EshuIxp/aYhuOS
WLcD2tPwExBhlTGv25Rxm43Jbhs60POMcFKPb6U9hJsiGCi3mMmI+VPOhE69ad22l7ktv1eZSzLK
scotwvaVYdB4HSqCuvRlr5Qpzec2Y5KQUcwe0Y3qVIG3ruRYcKDC30P5IoGYhET44C8z64kHyWJN
8/VEKWXAIYkD8XBJeKwy7tOEvgVraeZRZmXaxE99MvYRRm6iWWBpJsZGV45p0DZ+RHEyPfQxhLMU
Lw79BeRSBkGIr5WZe2li+xD1IyqT5ZkPIiEWUuaP0Emcl4J9YBNVU47xL1g7tZPexw0O+c5z1Qlh
ob3JeL9shUEhcEsjBW9CbpMYGygUtLLh0Pfu9NQM/nNSUM8w1xSEalDia9Icmhh2mJ+kq99BWeOy
WVI3VqOdizEQDsA1Ha/jsOi2KP/jbu44u5Xa4J3DeGyHdgBRvtOCZAFrhNFTTGz33Y56MNhGBh2W
dEbc/PGUmGQTZrARppdv9Vw8NbPMGaE/0FV2Z7m5fpBWwy23xdPKzL49zJ5v7npUuPUseUra1tjk
Y/SehYtP2Yd0BT0Ny1kCUZ416ZqnLVErI8FnHi2dw6Df8W7gUMzFl9uKt07HQKYnT75mQOIyznnh
VA/HEGJ77NaKHlFVbqgRvEzDmG87ld73sqBZWWDJFVZ+NMryMnn9z6ZnICiXmhSLh5TJXXpWRrbF
hol92WThSX1ugXlF1BcHI0HinVhqMfIIuyxVHBxBeGoH3SMTDs1xCE/CKIC3t8GPNlCPvqp5+M0f
NU2AG7McjtFgjluWxYPOSE03FU/M6FvJvq88UEFVtxYcIW/0YhjoSu+HVxUcTwJ2hYhr7g5syY1M
wN5KUPaYWu3TTEMMjPAbuAmDc431Z5XRgRMK/cB8HARE+Gop67nhwLsr4uDOcEbANYLAi225p3R6
AKc+M5y3EXac+lknudwWnfWtC1xci9FswdHt+XQEz6MGdC/T7tshNfdTRjR5kuG9UF2/Jzq9jmd7
rxxyq6ZWHUgOMzgxWaEqJkiHR8+JaNDL5SbFE/eWEczVlJEcYiEKcIvTeHY9fzzLSqAaZM+puZzJ
RV9y02lXLsDzfTZqyoVDqoeaIdxnnLCP6ugWqCHcqWtwFIIerBrodzgF1Hr73l4K/RIOg72VJWgQ
lqBmprunAxGTF9VjqbyAlKHAUMtbyhE1wJf4B1Up73pqTEggHNo8H6K7N5vrSN41RB5WQaKSO4dm
RE+0NHHiXSXXVWGxkx2M5UkMZ5wPQJ3tB6ym/sUOsMFVVqApUkmNQ87NpW4ad+1NI4lch/1Veh75
nZa7SITUCOgZgmtv4YKXVW0/UsUgcXKHYtcPMPus2NxzH7V/GA6co1DCjM8Nz94pyzJWzhgakESZ
C48cjd02oClnbsaT6DGlGIwp+dD+nHqTucWfVGz8Mra3Qi2Vsb5h7Q0GKrIJc2qqWWyMgFxN59YH
B0/KJhcj9NqE2YTbk2Zwe7kLF/DCIN3HAd/IbIFei+LpU/l9s9cuDUuipOOUIr9+h8+V2VuaJHdZ
wLaMLHnTGMBMopA8qylZcoNOticQ1ktxLrphJFyEwgVV8E63K00JIEG28+Te1ooBYU4puNGLh2px
87g2ydQOK8CmS2Lvxq7sfFu4+VcmCcoIvl0PSUDAkn/zNkHSebIIddXx9AxcutpGXZxsHMoPwNzM
3toxhu5AMdit0IG7B51Vg2FLCcxsTDNKvgbmTljRpfOYJNm89WvidW6ebXhzjHfydSy8+REj0CPw
oK6rgse693+OKBnAPwDklRDIBHQ19LwOWmJhceSRgzg0tcEdI8+YmSEhFkwRgcllqyI0QJoXau1U
JJ1AYGZbNkTFGyWjgCGfxouabL0Pe6JYRD3eDGWlG5WVS5sGdN38fo4SPDEzHmVMy57pgbhl/9zi
DL+lAlxTsgDi0mA1pQXEHbZDDNBqmFFIrPGTu+POzOWPSg/TdYlCxT59JVFMusmfxLzCBQBwppsP
KaYjDEX8dHu4phzh7upkPNKbzhiq8sC0G8/OZN3TSkzSt2O0pqBLin0rKirHG4ooM1d8TyTc0t7O
9lx67zvfIASlydJBtQL0BP6s4SHvlxhfm9ojvFdGRn11tnwWg24kcGswiLqRromf2U5PLph8PRJE
rtpsx75OFNwbHs0SfK83kUmNZw+AKiy1VnDCKfoS/cNl9M6o7DwE8Ez0ixN6/cGEn0BLOS4GDwHZ
mPVhppaxzfJmW8zNdgLvjlMFj9M8M/Vs/WDf6JJRZhq984jsY44lLLwZpB5trVLfobwhXqzQcunm
8Jw7hxLYUz8GpHBn2CiMgvdxbUPhUv22Fd6GRC0HADqQFt5UuTJT6w6LyKol5EoqMKFV13/TNfsq
gvKmrsro2PnNswjNeE1KhPslLBPOSN2yre7NXEGqMtuXWl+HUJXbyPN/9nX8WkGU52mFHiwPac2F
rSiEsVFVCNC5DvH821QljvShUQMfOYNPuwbgn2m2mUDkw3pCzUiaBGKX6fywCxzfScw9MPWGteyT
7RRAnDZci0Ba6dJGIPmbjIshlQXFtvdi815b9mEy7hzbHfcBRq++yr6pQcClJEBUlWW7ixjMMPCc
yBj5ibUqG2LoaabslS38t3aMP6Ig6rYNJeIbIFqL5TnCvVxjS+lMisSUTSg7TE92CTzZjqunfPBw
OfX6syiYsWvbxYKQBtd0Tj8pXQItiJvbEc4ntmunu8/ZT007RX0T4Rd90YQg0VWcPPg2YRxHqYPW
yFpIaNu/rWT03pJoHBgarWMFT8pS8KCMkquO0pQvWIXmVRU+ly/0NtlexjZb+w6T2wa/Kkcc4uqo
6ZAbYkZFU4VUij6mXnADWOvKiVhqCrGNU7/YaQwNHIz0yTHtYJ/rDmveKar9csMhkesucmpng68b
XdS3Qs5vZjzBtkU1Jy+59XnK2HfetQ3J14MMyfnZZKEgf2hG4X1fBz+xK4hNm1VHjqA0fxaWtwmf
2rSlZ12vlZmCdgjDi441aFF3Ozkeg21VXKrUt3fGTDCnp3UbiyRPhvsl3IG7kNtr4qdql2pHr7ye
XzKGTvES6DKhYPDGhUeJ6lUVVD6l71ibnolpFycaYu6MoSmpn3PqNaeYD37+FzVf0snJN3FmoZsy
+/e6dl5Hkf+NW+9Lz4VXeTxp1dhhcusrl72KA4fiDVFeRcdTMfjElccQfDBhlZU2XM1hXMDFi3RD
IhW9frb6i8Vl8MYLeP2kGL2VsL+pLgTU679FMfAiYeOey3VNHY1R7/uOB4g2dfDkI9gkz8EZYefj
3sDMuqJmlK/NA++EnxlIqx0+5434GZIgC/1ozzSNw0VD+tJzgGL01g5mILgUhUnNsMuLBFG7H4qH
IcOqTFSOssa0pxpxcR8QoJfryc6OqQrvTQq8TerQtuaEk0/bOLQqGkB4CdBKHTltvQEWQVuiZI4a
fwLi/M1gZxMOBDSSpBz2kePzIhQ8imJlzC7RcopMFy//mt2Y6QGMDG0HO+0CD546vvSZJ6FjBllX
/v1MTpHtgMdTU9QqoT8WI3DrLPsUyJ1Yx6KbvgOk6ywvp8K0LW9lOTwoLX7S1fYZlvh0Oi/bprqh
INbtPlzgZMaQ+Iv5jbCZ4XznqByfAgIOUIEq+KVRcvMfzJ3HcuRKtF2/CC9gE8gpyzuaKpomJwi2
SyDhEt58vVa1zJMUoYEmCk0Yt6/p5i0CmcfsvbbB1Ypvs95ms/Um1dru499kWnwGLDHgjf+20/kO
0LDYxBQUIz6L2BUPGLdxjqQlZguJcsuDEdZV5Is9Rwtm8Sarb0uMJ3EJ06OT+i+O5kc0JdNT6TIZ
HbKO38i13gchX+VUX3zDR6CMPKQF481ZA9KwlfpifXKNUrkfliFDtJRhUm+dAKK2RseE72ZpmQPm
Vb3tURGtPEveaJ3pcef5l980b80oP5Lx/l0aOHJzGsH2mVekcZ8mheXNdeuHYPLhPyOOIjFsTb7P
8R7DleIbXvkdXUrdxm8sc9rN0BUjhUW/pqJDOjXtoFHijjTEuLd438Po0bXkK2vv/ZQ/+hUm3Lkl
GIgZWmqp8cHHbrKW4/yWWekLypvH2mohhzsdru/hrFq6aT+rRvJSvStGXgMYnGkQKrZN8k/to5rz
gB3hktjmJH2KiqipLyCyJqu1LkgyEJRPSFfMSc+800E0f2QwnddaF1yNqXIe8k46FxHiC60x7xIM
zXTkBDB3gdoyqB0pdn9MlIzPvPK/HN9mwCH83yWKkrjEZVnM+bgmvCI/9l1AbxPBvWlqSQ0B0twq
wuAzMb9LRycbyxik8oD8+wBAXxjmw7Gxg98sdj5a9072mErzkY8ceRLWblpQLBrtB+uUSgFOSIyj
p5evxlDP4ZAAaU2kJlTkgBLMadVxmWjqlxrGv0//7rEIyHpwDMmA8Nl6yQLHpqsnz6Sh7m5GKwJK
ELiEnRNgLlJyoqL44qVJtGGZlsKq7yl1GLslzthcmj4iv4r5eP57cGo6beWLy0VrF5P+XPuXvIkh
ogf9Hz4H84QAAepOEcA5L5txZbqAHLeKCFcmI4xSWmTp6ySGfM1CRB5Cyvy2vT9uLnVczuI99ADt
uWSnQu0A45vzka0yvyegsP0jIJtZpfs9wjXKYL64VXwY8/hi/21nogJL6ynMwMpgUfuBEPE4xYih
KHyiaePg41wRBPsl8x6QG+CRyC3UQ9n1J+TuJDa1zjGpvJ+EKgOW57ifEHFTB3MehkRduGSRM3r1
RvunyCRB08i7ceAnLGIuqSXerIaNeFPAE8lDdknpABvJUn9F3VxsyRaty6l6elbco4fvMYWyw/6Z
66k9Fm2enJQj3jkcPPbMrK1keUHHLnYztfm65KzGzqeOwrH/Su/NWuq//gTKLYqL+3d5wdsus+DC
GOmDsNCtn+u1vxgyPDootI6WUJ6veQXkywK+x/w929htxB2F+7uDiopmdxMNt/4bphwYC8ejPpWG
/3c04HtkZxe0L2jbTEIyZISiKUSQjU7fevX7pN4PZrw2dqSOvVv/oClPLtBZqkPqmHMyEmM1Utkf
0Du4L3ZX7/USaOJiE26Gv3PIACxPSOqJeqvdpwDNdr2uMhoSiM5JHohzK5HdZWwVN3fraGPMcEUR
t5x0O91ahoNnfC0kSHCSaJZKZNrCyympfs7TALo7oPHfekGGdxCx3BrJKTu7un70RNk9AHNOIbFX
7WZktUcOpVle3dj/8hEWnJAAxFioqbeqFnTGzEQMCRoCNT+1ENIfrYGinufr1JWLe+o8hQ/PWXZh
WYX7WJsEbjUDRJUQstrY3PPSKaDL6fjqN18Sq9qtC8p8BRng3fHK8aTrrtqShgkhyLbE0cHQ2nsz
YtO0Y9qcN8E2w6O7SUiGZH8uMEYwDzHuuC8Q3H7lceNjCyXf0Z3xH49TATgiQskv/ZLTvJD9rg5K
9DbxRGfT/wFzCVIbvJl9f3+ZqLDVoPNjocbwFLGns006Bz7BEmN5rD0Y/ziPtg4DJBzmC07jTAEP
hWozVPehdp7D0q+yS4ch253H/lHLqnseQ1bLLXfspnLiW0lc1z4MJ59lERUIqIAA7Trpp1CaXN2d
A/ZQEESsM2MPULg5aQVpRDTnGR1L/Va0Pxbe1IgJtWEP/Vja2c84Y8gbBLyiBfwMnTdfhqTpXUWG
BN1ZMr6WOcKb3tvUjf1W2sEvTFkz3ZN+d+cYOo0Hg5SZfLAmww8sa4xEJ0KD/1SqGfQcE2xQ0sKc
/GUmOhYyP2noMtxGC75DA2/7UfvyVGrT4fS+I0+WOmV4egfOL2p8HRXASDH+tmxV7u2erZcz+ZIo
NANLoi0aEEGUb/gwS7QWMZerob5f5wWz5C7kNkFEH/Fqsq6GB2AKIvHiLFevXFjmZZjr9TJM6nVa
tmMnf1tJnm/VosROiYkQgcZlKUJk57oufOsD9dRT25fg5ADrVeRloZUGkpjXzbxWrDsZ+Yc7EQoo
c56qcTbPM90u2XW2RVWtZX0rq8GhlaTRXrriK1PAi3BrbWVJnFau40PWI2hu64UAFsd+LnypLnXc
sC83Eor0bD15bYZxQKJWExBxWvxhL65dA7GNp61gobdybcZcM2CFbYpH5Gj84NSmsPs0p+SD3U3i
IGh5E+q3WjYW8WFxcJC9da3m0TlPPUhAuyGKbBAtux0/25YOlEOWYu/hhD8Fdib4ZMiOthNW7035
woD40YbewprojAZu+U41e3EZ9wfTuSkojIEZdksHEPuFRcWSfmixMB9HPsMOmeUO7/F2LKb56ghN
DawQw1nC3Q3B3aPPQu5evDcnk/v7ijGk7LOc2AW69oV/3Tyo+10jTEU2vSg84lXgJgJxeVWBHHZj
9RUBkZbhfZXsX/qgOxA9VT+y3yz2RL2BtpesR/P7Wr8TSIuS5Mcw5/FTnd4brwoyUtDqLWJx2sXa
VTtiFbNVp+Z+k5eCzxWDQdASiW1ZdLIZn88+9SpIxo7OD0no0PaVjHsDH1R4rjdekhHxbJijJAV7
v1DR8Ar7YyrD8Jwbj+fFr/29Y+5G5jnHeofCt6/n7KmzajBnmPN5u8iLLZBABD1yhc4FVd7kAbyf
ZHhsY/8t7T2I+ua4lEvzN7sf/lFtfdje+NRD5T0nSfY7n+xiXdvixEbNhtaEolhr05/+fSFY6Vb5
3CwtMgVucxSNhEcM6sgKB67bGB8ozhW52MsfrKN7Oy2TzwQO0kB07Xmp5vPE0Pjs+d5X2DTxj25m
9ucr56AWVpeKTPptEiIt4RITq5DcP5a98pUhtNnIZgEDs1BEBg2tdtqb5jGi+Xuy8vHkwLJ2TTk+
pWX0kxRr8wKJ0gA6QDE90VgmdnXsQcgp42In4HJ+HlBlC3e0DrVdP5mFoW9soyQa4A430RgDp+P1
KJptFrEOxi4XH/QCs05Ott5aHU9SiNCGWVwFSoKd3GO5XLNQeG8hqjayHDi6avupzvM3y6uW4+K2
r7UAhWK6oUUn9xGxrwIcwBNEcmp5KQx1MQrLiODCEjQv9imICT3JDzjxw59wcJdbPHc2KRf9uxQc
ImzwoGYxEDpFWjwGTYV9RkLAsvPsyY8ACP/7q7J07UcAlx3qagD748gqDdis1xG+OpiQgPKwO85q
LNacLRUW0X7chVbfnVmGLeukicAhj2BN3NF460QTRUiTt7yQPzNGGy2z5O3fF8LNkjSZtvE0epee
1CCTLJ9IIut9PsUJMSxRQFJJJTc4NcMXd3DJ23JYmfz7pVfo/izi5Dfrmo2DquNrmAj8qTUsJa62
ckWkQrlyRXNz0EKsnIITO3LZvCyVPDK1LG9psrzmTVTdQmK3FAmwryhcUbs7xQB5py2eTFf9deJd
wQV9rsZ+2eY2Yj7Nd1zB6TkmcVjs/yzsm28iyLPLknpfA0CKHQId9g3BHvZacA7dNrmkMRf9FKbP
KK7wC4JnyXHhrRRIkCdZN09xxI8v6cvh2i/VM8YYsXceSFqyky1/OMokzGprYcLsWCaoPMKoiUFf
8V707JMx9JAQkA4llAhex1WcO8MRBWn8ZJFo5BCTGA839PDtOYk0TyBclTPMADhmpvlZCYbrTS6s
HamW09YLj17IdSYtHW88sXjXch4PwBAIhrK//AJbGMAbuJNJU7GBZwaSk9ikRRgikivDXdKlMTpj
wrSZmXDxdjgkiuZcRSSvwJMAfyoU7HYX4yVDSl3b714Jo2fEu32wOgZBToNyMlO+g3JxguzmsMtn
DDC0C9bAjulVUrRfOI7Y7iK9XWW1RQ0ghvBUII46iNw7WKlJ11YXILHV/s8lad1La0FI/SBizyZ3
rTTQBftxgGiIlDOh1WYi74WtPtejfYfDcAeH/7wsc6pPdP6nluPx3HZgiYzhtB4c8p87+fEPuqW8
edUuc39aXkKvWLnNVEHa6IlnGHu97e6cPwSJE5AS55dXRtMBrtAqQGdytkT3nM5szbOI1T+qTLZW
LMM20i+cpwSBrN2JWxWH1RZn3wxQw/5QsZgPoUBHeC9UZnvgi4/cqMX5VoBIZ9Q09g/VrPVxiGQJ
Jbs6YOOQW8cjCZjlBUEgSeEQ/ByqQyvAr4axm6ybwCrXBgbRg+XnnCp9ceiY1ZoorG5upNAxVrDf
JpohF1z3xf+MxqHZYQ/BVUhrfu7+xxc8W+WGOQTQbv8Tr4h7ZRJQHjlSsbd2Q0eY6slhv3BMXffD
9I9eQBGgmkYdCFFrW594gzkmgLkVWwRiIZ4iOW8YdO3EME/7MifHJxF5cGjuD83dA/TeqOkHksND
2QN0JE4E4xw/Pz8mRK+Oyc9oCk7m2onOxssOg+mx+oxZu2lZNJ2S2qd0yWf0GY6Nw7iiop1aJ3ps
+nlG9OS3a+p4uL1wXYlZLVaCnnLdEf7I05ZCx2zX4XWsRsqvpeK2LNM/AczDxMzDqbpLMIbeujc9
LQONZsB0Ry4Hw2AWKaCXB9YBKQJtkt6hi4QBKLcwSvPzjFOFPckik62kz6akEs1WD/MvBQCFfCNE
WA2vxvHfL//9VeBOn30bRVAP+Tf+/a1qUH8wDCKLKsR4TL3mWQyfCuETwX0jqOmq2QPAZtywjEC6
KpavMXkcQmF4S6phq0cnfAmqcBu3unwicZBaaPSLW5+5dPwBqrw02DE0XqgfnZ3QTCpy+wyjg3ze
unkzUsd7bAQkXA94CZrwRxizD2BxeSYeWx+DdHws0Mo92C57dWRgbDFyYhwIXkcDBaeWEOTXvIwi
zuImP+i++ok0okaq7Jgniyfc2Fqv3RGxRxOnPMlxjjzJBo0UzpG7s6cAFZZ048PkOvGmbJW3jiq/
uuokM9ehqf+GSn1ox+q2IpgKCsQ0fPbMrxEubgUMjhBdEk9S9AKoaM2759wLuiBN+XmAa+uoYhq0
pZa4LNR6p04reJdDIIFb9k9RO9rPVpHbzykLjfPcMkOO01MlcWb43E1bRsN3EGv6yw2okOrF+wHb
Yuf3arkw691iPzyiIlNoE/g96rA+SG4ZmtmlXjdtdac+G/0SpVge7Tjv1929ctNFHa9tEn7gNuYf
ENuQoBQd0jRvy2bXW7llwXlLQNDjEHDEdsTTsajbjGiKUastzbGeLXNAr3BQsacRg7r6ConqlY9v
AIFFlkNf5REnEEpftXzYQVF85pGtD0VcUmFZhiPALm91MJHKq2E2GLs7L91QvmMNWw2Ei5Dlx3pn
6WybqaPrUisl6nlgW88pMsUndvy/GbMEm06iQ1cOB2yvnOLRKjsMlAVj1zrOUdHntyg0FkRoScpB
kr/kieu8Icg7YiPE+TnCuvFxatTz8lqp4pcufCC+JSsr2XbvaVx8L3VMSluXnmYxAHDNvPnKPKPb
JOUfe4A7OESZ2k+OjwhlXqarwzg5ZUBJLiQSBzT6HPCT4FKIn7tJ/qyzMX2R9a90QL/Sc01t69p6
aeavpLUNonOBoVk+dg3K6rBhARyPMDKlK4cPRmfBmhUmoRxx/z0/WzUyxhG59cim+MBPEeRqEH1N
glUsw9dVGKr8kXjAH2hpVjq+1elYbVoPTG3eImafx/hsBgchAX++b3fpc5PRlFgNb5aFkmkq6jss
ULSontJ75uLyOLZmYXdtfRnPTtFeGOa9tbKegwh7ouMY61I7ecbdlMKqRDu+DkQRv2gaiAc8wxRn
ZTps8ZSaZx8NROFYDhcXP1nScJjgUX3s5ylIsMe0rw2O0xdYEMiqCprsMG2IjinLb7qZPSPY8sFH
E2aLen5U7A0mu++fUK0W2yKL4G9bWXINl1RtMF3pHfuDoveXD8bW7N/hnyAZim0kaFBRg6h2yG/P
LwobJbM1tm/RjJ5AG0uiyJVgx6IspIsKxU9UYXs7QCXTN801UTLaDe4ngT3h1l6i4H32/EsnK2Tx
bCaeQDLs1MwFBBuvO4wRZW+F8rUgeX5NFf83BwdzS9Jg2bt+Pe6GctB7zfnKJcjv4LY9E34rWXkz
Ddaslu4QBGC5klFfkDhnlyQK9MWvSj6ImhO0t9SfBKTK0fXim6L7XHF4VIDtsIlNav6sZ1ddF89P
d43haf73y4hosJ2iHiM/Kmb7wKf9gPSTiCk/ktc+2gE08Z/8tU3sOF6TaxNGxenfL0KmUWeCdEBe
28wlggAz1+wDY9HzAghmYk2NMgNlPQNmnywxqmvuCuanhUO77SZo1L0RHaGLPZ2xNDCbPjpNxpou
w/1LEqjlQRXTK00BoyjUqTu3d1nbQL3nWr62QdjfcvPODU30uAZvyyWVvTosyg+pSiHBCtecRef/
NexqbgUb3rgcbqOloisK1dZCt+D5I5dQUddEuANQESMhX4Esz95gvnHCjlfGV0QFbLHss+Cdpod5
dBmniOCcBDp+kBmCWlmYX1r39SnVm3gixRLbLl3yXRRVjfJP2AHf0KqRa3QsiGC86+w4zqnnZ75x
JnmyR5Y3ZtKwrgvmX+5U3yxroKlt0m0LhcuJGuZwxXfiEX/V4qLd+qHZd7gVqQ5KOKQuqHAd0j+j
tZ9Fyzi70GT9OGBpOQMW2iBZ7K0Ei97kwbh3sy9mv6t67MRZxqiVQgNHSS7zp199q5T/oLXS7tXE
ybBJowq0Tq+5Vq0+vA4JWqkmyE74vPXSyKNXM9ZzpbI3pjYs+oKaYg/rxKYUnr1qRhCsc9xHyN2y
dQhY+FwlyGi8Zsp2UMgrREYEngCQuFpedBrmHldEzqWE1Xy5A0xzwOfWR+xFd0lwyx6ZCTSpG2xT
geFEPzRN32q2OcD4sGipKyZN6BFoKL49pEUflkdgTr58oaWv3m2bTWTUT7uoKaLnxua1tXyebn8m
w0sCK58iAfhzjJhPBUnwHIDwpYcvrlkEajmUt8hTRB+KcTr9+2WxAKIcMmSMYCfqdXpvBqk2zK0R
24X7FTuEKlHne6/NQAPWKNaPiUgu5B3J12wU/REmKCbpZbpYC8r3xODWyQsi1crBAj7IvgvFmFU+
T5sGUtDvbqBqrHUanNUy/pynEJBvw29Sec51ZEpl8u65aaV6i1uu5i5aoVLwjkM2dJu+Cd11sOj2
XA99+IiUm1SJNIqeO8aMON8NsQdle4sGnt9cWbgtKKoVO7qtwlnDuhJmjpWzcuoyzTeV++ZH5mJw
qIEmcoksPxn5K8ZY876HyRi1aX/IfRqaHGLfcz+fWPvuahiwj+ANzyE8q5tBKPNgBvRjmYPJ5S6R
ZJYUoPkkNMqd0HW5Xu5g9Wae2JvRx5MS+Oe2t/P92IfPouhaBjARCQJL+GuCKxe7cXhyNoGZmsd2
7PtHtGo/CuCNO2hNA2KKbUAeH4VOEl7ywHmrVJAeKoXsWjNTamo2kB7Trn6xnZc0igVpeJ4+oFZc
WKqhJSdKprRdWNTj/N0mIVHCBXGXJci92h5hObuJty/yJb8tA11OGtavHZt62MtQ8Wva7NYnwxov
+TWwmiM3NkobT986EEmdQF9adVV2qEbe+Fg3xTocSgRGii1eFXkDcPQIi2hN5mcex7s46p/yqup2
UJiuaU2PQVX0M6g7lh1SwZJs80+XWIRWhkz15GDhAdN7d87+Fo5uLuFQLZvOFFiD46wjIJrUr/y+
rls0VlL15qki3JaxfbUDF5ZBn7+hwUJDiBoXWWq1J30yfo3yftfOkBniIv8DbmxGp9nts6JmjUOh
8qCn+5qCHE0kwWSZuCUmTx9NEyvTfdwP7TrBU7vC0gy3cnE38Zwv6zRz3fP0FTnWxFFATkDbD8Om
I5oDOKt84Bm3HwRZLVKJfJuV45vHB/uUz44+kDL7BYV1WdkCRGRPQGev9I+4BNMp+TGlmt6DvoIF
CcJiSC2ete4zix/5gn0pcNYYdPy31vLwO7fE241Y09AQEzfhjf2Zsn7tDkP1FY/8SAvarKUu1J6e
IhUgr0rhKsxwJPrh+LqMsK4eOtwKWxwAuOtMBVQkbI/IO74RRBWUZilRDLH4Tol6u3QDLy8l0p7i
MlopGeufEQe1LmDS5w3xdGB13PVcupKQiCJ/zxMYF9g57K+JoHXt3PegLZWaLptuj+XtR9xD9e+X
t54kxypPeQQZ7pLs0SOhD+Sz7gsG+xrpXdSXwIyCaINndmu3Nj6EDKxWZotDlyIhLlm8PEeM+HRp
Rfs+Y8o6ZARahtNVsBB6cAbnjcuYVSUos3TogUqUnbXKJ2bow9Tba/r+ee8W0xknONICsewVMGIU
4AObvwVQfIyJeOssM/k5ybTvwCCvjAreg7452w5XsN3k144ZFa/i4D6IgffUttSzaAJyWLGnFDMi
E9Tin1NHDPGgyYR2Sy1X05vvg9zNIQ4BfabHwGF0pD13z6EVLfgbeM9VagX7mNySIE5pmor66Fom
2pedWM64eiEux7yjMrTm05iS5j2BWUegVp4XEVhbJsjveaiuuRqybzH87bvE/SgD0kjyzHsQznSf
IpAp2XqZ2XhyHrasp/iTw+xRpIi/QtubjgJ1O2boLzcvms/A8lFJ2EJdXMSvDxbIMVI5NKYNwnnX
gibtxWMVRJc96Ye8SsxeYQTflgVcKkjmZpUCzVjRAXdxmF1iU9ydkq8Slci+AuHD2cVwsgS+gzOe
lWJEP4Xiced2t2bUw7MEWsZEY3x2gcs+5nP2rGsXuOEoi1dKym1RA6gKek0QjJ8gwy3a5uCb4qKX
tPjNGOq71NPbWGsmXeUwnv0cOXwhPK6rECdah+VSiPCBu6cEDHgfKUcMFuHH2bs2Ik579trbbCLm
B4SZ9qwJVpn247XPEtHt7EucN9/d4L2ryS/WPdvTsT1n3pPvmJ8aAjOrLrZHNhi0Y4An4xUKL/NI
NOKJlVVbQoyHR98R/aMYnO1QFJDV9nHORNmxB6Y6DrpaDFfjc0zOUTWUhK9WL81YhScKC5hY3JVo
olGludHyqpMgutYIGj0/Q8evzFN9bwNxlX4ivwo5mqnDihktdjqW6uxDzV61iliJojYcamHbbGVG
Fk+afPz7vkTiqTUxHwidVdvuMY0Rk7y4e+TQYhentH0gVNDRWpjU4cUF8RoKQbqSqlPHkTwnEQbT
29TJc2O7V7dD+ZYZ/CJV+0Pc7eoGMz+6fvt3fbfTdoswD/5Ud4fY78nccpyddBtnP9rcZoP0t4Hf
P8O40Zd/X7Cox8QDhe3NPVW103BTxADpGhjoThl3L9XsWmv8OsVTk+KlAZ6WHGQDtWEZ/AtAKJ4A
x7MeM8LJ7YGoJDssbloOOV6b4hj6PA8Tc83NkPGnZGmFBhaw9NBF7qWQeYY2Kz3jV3GeBA/SZfbk
zY5PPU4CgmnVMWQyR/h6dLSayX0BjJ67ueT7DiO0VMjjQ9yb6yl3FjbqkOtZ6GFdGQc2mMgIV/EE
lXj0g3YNf1isA9BLZAcWK3Jhlq0jRETEjNkZMb6JxbfYUrIUCtgaXzC9b1tFpV+bmzWlxbVCIv6W
yDMrvWpTyaLmTI2qC+P1TagTdwWmoMKSwOuKw/G+b89p4vyGyCzUj4ETneoMUS7Zj5dq6d4gdPRM
O2ins05O+8kdOA/QTcbd4wQd77PK4CQ6ZfacTDNZMZZs3/kbgV/C1sihoVPdbCam+MyhySQBhMiG
6r4CGTLMn05e+S8txHXGbNrZVOmcQCxMKO+b2GUNgOyhzizCHuZ2794BxdxiG99J5rMhUH1fz9Fz
ob3pVIQYjSZ9bx7ASWw5EM+UO2De06Tfe37zx9Qtw7u7DC6Z72NhXNX7odtTzuAYqeY9XFj3rOrn
WBh/51HhrhPwCC44t9Pd4CbsNDsNw4c/5focGfnTqhviAVCQbTMBfSeZ77JGu0qg73QJQ68ZjTeh
RwuP8EuNrA/9S+LsWy9YF3fj/78v88yMDXJbeajgKW0ZbFKP6AiuZA6cugbTuiuybp2Q7UihiK/X
L5+XCnGvyXAHRRW8jRgY3Enny6tl1ywX4mpZG9fFl1TIFzhDHnsklGlzHYY33Ha/RsafD6M1tS96
KvgCcQIn5PhqExLkFdPLVPmrLMj9ozEUN6HIMSua1t/Krol2ThcrYs4YS6WFfq8863ep2KjZGdhE
C/tqFvcZyUJLcq7Jq9gMefc6V5ZzkgZVbhbHC9HHsAoCsq8R7I5X3+UtRv2K/m8TyFT9dkVLpwkV
koMUemQ2IfJG7C4eK27QBxA237Fe4lseIzDX3Y6tKKkgMvvsGx7xKpX+e5w1wWagrpi4prCKJuaW
cngWpfO4tNZy8vDSyykj8w/U1aPt/5F+YG6J1B+BxyAvGZD+AFjw8kcnMT8LqB1afTTwE+7QGAFl
ikgpaAXlKw43wbNYb2QRmRerNufZh6EOqmHlhYTn2LIYVrPuMhYV2n5YSqZVHLzD2i50SNpQecK/
4m+CBYRpuzjhJtYF9MvyftSiEsJNRqkZd725KRcIXfdTel3AKeJg+PP0GuOf+e325Y9IvLeoWbdW
ZX5CNFzWpS+4UrnHRsjx2jHtUfEGkrd7gm4r/7Rl+MamodohAUmRf0j7lC7+s6p7EBS5fCp1haPP
Fp/dbJf7MAsT/BfW8GABnzz1AgGXrkkaWhdK3nPswm4T4K3fpo2XrOwA9TjbMH0IF4jvceSwril6
YDcKpUYzfteix1mQW3idim+9kHnCXBLOalydS0xwLT5jAp7kTVvZGlcSc9iBTJN42iCZj/fK5RNn
O877mPAJzGqH/1FQuBtzZl8YoUPJ0f7HM9obn0VH28FZKSsPo8OQBAcMGbfMh2WBS6KIfQbhhXrK
phr7dZMSSJf5w9ZW9YtvbHejqa/4380+7ZzcOwQ+rwmz4APoOFpaVW+QB84XuC931wqqPT+tIkI0
tsMsllVKNMUjgHwWlZwFexy4+3F5N87e3Cv8LkqeYotVozv7eufVkVyZITglkF0pUxQeb1DFD+wp
SSBNgo82tX7FtN+nLtxEnnscOpsxgyHVU/Y9iAu2N7mKk6NqQ5Q7sO3WSrvVYYZpMQJ9RvXDOxTZ
1riTwZxz7+Qex3gPAKOZSCASTNH95hFDb3nmGwISB3A0doCmsBYdmJMDmx2rd6Xlem7cZ5CZA2tA
4sILlm+gGDyPvO4C/yl9rhHmK2osiH8w/ncpCFepPKwVdY+2BRcFA///xxT0/w8B547tIFWV4T/o
2v+BcY4twfTN9/9MG/vP/+y/Asek+x+e5wrHAdQqI9/7T+KYdP7DCWz44iLin0M0hwX234hjrv8f
KBNFIAX/SSQ8l3/034lj7n8wxbd9OOcoCiLbjv5viGMwJ/5X4FhkC0/4Hr+hEMy+pO38b5zzrHca
23f6vVbJza1HsiFqElu9r9RWeNqN/TrbzJVKcemg9GHSBZk1kHuR6Mlaj4mh1EmOqF1CEu4BBfzQ
c47wqPUvo0M8OIUzZaY/9GtT2DD47BPN6d1Ng9obbX3nOb8Vj3ZZv2SJ94rQq187GrBfMX6rq3SB
rEdiaE6E2mnZ/MkYwT00E7tSWW2sdrk7qZ5yd9qFQQC5N8Mbli7H1uYUdCd700Yd4iKiJLABF1H5
aQLr0FLWbJZgftHhm10UuJ/m8J3b/yTbautZ5bUVo4NWz9yGuYhJxzXbyv2ylfezIeaRPJXfvvIe
vXuOEehaxr0i/JAjgTpBOOl1gk69D34HYpgYdkAMJJsjZlYOv9EmMgI4GYj04SttKTSX6kzB3pwQ
bcy7AdHUgjFKqGflfMFsAIKThz2kYd5+PSUbNK+PHfkWRz8aGDJGp8TqKzRU/N+FtXsYQ5ZCqZjS
fVpna+Swux6TJQsaNOc+0I11PvhXbbOwKCXTN7o389I4CA7Hfh+ZcVsMwfzQDk61h5TYSAJjRHXJ
VdZgSiCBcwlbfqgDDoYqpvebYKGRlNyjtZrXdYSoIrfQfdWNvzKUD4exSklHDdWLlAzuhM3aDtY+
hhrWRe48kc2UoSqDxgDmXng4vH30XClRuiNRMaIcCVyeI/aXBRuHFvStGC8m0Y9L8IbIxD6LKnXY
oKQjKzUmGLOhzKOywYODGYBxHZOlmPw9OVmHVFikFQnfXnUoGvs6RZTfpPkqNeGfcskPZoYd27E1
QzvFdJitdrMODQMTVVJ4tzkZZLmefw6G3BdNlC78q//C3nnsyK6s2flVGhqLjaAnp+l9ZmX5mhBl
6V0E/dP3x6OG+gqCBGiuwT0X5+y9q3ZlMiN+s9a3bhi2D0GfH0E5IENR2VU1iLKqimQW0aFsGPUQ
o3+KVoLJ3hYjJmgcadyzBk8ZWU1mTkCXUbavfptccm1t+BnaDy9utwVcDCYEEeaK+sVotA8KOGuD
sN9DPwehGa00725Oo4fOvDEitk8y206De9ALWEu1N2uaG0b3AXer2xNGTR/PDKjfhhWhQNEE1i1w
N1VaAKh3tG+vipgDhCits2iEJiYiFMoQD9geo7Z0yI1PI1QdOa5/vjiTC1TT2Rb+3XM8Bave9o6e
mn7SCaagV0ANFaK+d7bRYweMmDDDIuYNjV7dJn+0GAQzcec/pCOpPERyOURz5UqcrDmrK49yYE8p
D9qc45V22Z+dtIy5UJqSHrB1S/9Dn7O/enJ/6jw+WzVZLUy/sJx2J0aQ3eyvbE9FIPutUgHBo1Hw
1eXiULrEjJFeyIYBZD0ZOHFJTcaSvIx2mN2eYsd5stBrxnNsmcs8AY8oPKLOYoOkM5UNmO0xcMUP
XcWfhpM5W336per5rFyC0eo5Ic2gnuwbQtMa0tNKUtSmlILMmYPVIqAqdE5hss2D6tcdyU/raRDo
ZGGVuMk2S5phgRfj4ri4xqCBcZ2Datn1RXNo+6o+DGS8TTaRCGAIg659Ej3dSIxCnlCh6GVaDB0h
cfKVnVlLy8hBGuO+w6Q3asJF6TkiyqTEmuPmwD7PSijequSNc/xLD32oBYE2bBCR/2rNo+149270
n6YhuRUmFKEYg71J5hmGv10XWRigxRCughJmlLRdbZ8FX9BLWRSGlYPKztPZA1JwZk60RV86HRCt
YuTSILk6PQBFSXLMMxLfGpykk39Tf2KBpUlMEavAByruMPXkEvR4s6F6JIUb6NGSYbhaCY1+19Cu
0q2w0HUWF1AaLUIfxZdVxA+NBpFVFD1j8NjHQmYp1KBhv5eZyagbq1FWgNDyWth+dWJjKPF4UkMB
r5olUzypAYV1xEXvK3YQFzK54jMhE/oOGNIZJg/dHY/OWjbW0sGGCqs/CKDAvnNtg0D2U0QMDSBg
o0L5rdnqZdCD53/KLkOfs4QKitaxcR6yJOkPqvH2xTC+NJbznEnAJr0/kAqcPQ08EhfDdJ5SWt1l
qfVHGwDcMtDC99LImq1TeNlJjvoawMDbRNDFsQpaQpW7luLSQBpu1CdG0+EBJshOs6z6wZF1tI5U
BsdlXo/EUbqrPIXmqIb5Cf/p0Aby18OlPz8Ul35AhYO8PV/yAiH4t9d0kUTkhpiQ0p5IUSYn/gqa
tY3+v15rdfxUR+57o5wDoRkjXTJYAqumXxs2HSNyfCnwHYRWWEQSlB8inrDj4uU27ZhLiTKdDKhk
47vNyFUAmcIvD0rbTfb0Gk1if6lEVcMjLqLtVCEZJgroim+NWx1hPnKwLzjDP62GV1BzTW/ZgseZ
D0RBbygUrMBUpwVK2JGVgac9gtvGjYjhoh0hTiKxWE1Q5ILO8x5jQYi8FkbBOmEuts8zNoC65Oqo
LrAFIWJsW9vszlJZt7GdHWpl56xM3XoEHOVyweOQSKzsaMc2rgnhBktgN0Q2gyBxc36TnrJvhD+y
d+PmZk2dWjJgZtVbMXSzbdJBsW2FFBGryUA6GdtfJhFCd9AEj4EH4a8tiMTKp4odoJvfBl6UQzac
LJRg2zRWYEjgN7ISj/K1UUU/VQHltNBJd0G1tnYE63GdjNGKZIZKDTfUCdq2iZmRa3SZR7NDDg47
YlOiO2Jr0t/Z/+qEfHcam9pw2LIcXkdB+9fmyWsnLIykHog5x2Mpos1QQ19dNM1QxxQ7z2amTJNw
RkHolhGiN2Zr1BPgYuMy2jYNnfikc6x6NEaam6WbihqlRX7U2tOVinXOhNHxE7XGb0PjRR2S4NQB
dx/50DQ8LCmjZiL6J7sB+AhGAaN4o0qTlzrEAorTcJEPTAk9k/LGL9x+TXDIo4k4cDnBOVzqo+fj
W0v2rADYemkg+NySUXioyHCjLjtp/nsdFAbQhGRc2YLHpK5Zf4F6fuIZ2HSsxJd9X9wUFLW9UxWk
IQRfbawb61wROWucY4tM4FqZr2TBegucmctp4G8xMTAYZvNqbQXbhkC3rQZmFpx+uhBT/WB4ZBiE
NdNEOcD4Son5wOzrTdRuOlkNYC/9FXJSxJP2vU2nFjAYDIXM5pml/EQR3NxnhO7Ahn4yodaBPdzE
6PO3MHc+EwtFpUq6ZwatMdCPmHOsap8LIz5BSRvYCpWM6JEFsT6dXgYsvYqJABN6ECeCWrUvDDgG
SPin8tHsU2S1751LxVGo5NVPzHH3zxyzg020tDps5dAjt6iKiGi2/T3afwy9SNK3fKYNkgIcQr2U
4JNfIfzU3rWcjSebQbEqEqGtzAKkZGz/TgmOPJMx2YpslZ9cOt92zMbflYRNqB64AcPJp8EMD41p
vqZd0i9VQH6fIR/DVT1Di1lYWqjJgxcB2oJjAAaZXRyMzDbXJrE+0qp+IQc37IA6h/uK3dBuAurm
EQOMSHrB5NVZGMp+tQcbZRjeLjNJgBv55hxV51vHiI/YkKqMFXfobUwSofUqn05Jx+yDAoCcTnli
2F5nJjknlQpOwAUPs88C/TJIYaO4ZXLXWA3WRnzw2DTOed+yCyi6XxtaA3rORw9AeGcCjbdHxZq0
djR/EXR2TPLldBSRhS2KLZHvxkwXc/+X6DxngbBMW9hack+cYkLlz8iLKrHOdk0/w058dG5Otqh8
z1kjx+jXrVYB10Etwqz4XsZRzhDLF6sqgBng231GmKtPLj1ZGTUCv9ho9rVf/QQIngXC+0XY28jx
8F+5DJcJ9VtCTXv1wlbj5DHPTF43eOIzoIINxcsYo8wIDnk0/CQ0Q1NwgWFpkLzkRcuKFS/L2uuc
jmr4z211sCE1yhhQr9khfCSbF01x6B3KVLynORMZt1Ng+XKt2Npa+6hX8byn0racwg+wIF4yw43W
vO6/o7HWGcGhhSSfcwjCm+6z4kPqtFbYO3B6F7+hSfi5py76AL1g5DpgFu8RcJolZwCMnKITmim7
BuvRIkrndK7vdloiMjYRa/SMyBL34uvFc1Jm3+gBqXRI0pNkXLk+PMSieE8M5JAVMzrYGjuG0OvJ
gUjV5scSAiEb2x0Lhh8dQsqi1OQqaMhD7Frv559xxP9Pp3v6v6fTmfR0zEwI8vs/TG6em+ZT/ttN
fv78quhf5zf/+Sf/x/DGs/7dE7ohhOc4ju/DZv9v/9b/qoaAOPffhW8auo3wkEGMpxv/c3hjin+3
dNsxGPaYhuGSZPdfwxui7SxL8Cd9bOjsa/+fQupMvsf/CovHmU2eq5jT7lxD/+fXvz/v4OSItNP/
e8PC1pGt3VG4OuMitzBLAVpq1cs0bNxiAMcYXrv+t7XSP300H7rMf5r/F4z6oQKVqqcuCCb3ElXa
LR7ss6pswgpKHwdGO4ZX3FtXF8Ig0Gdx0dNdnNbnop6Ih0caOoe6f2phSyCIGanNv7wV/5nG96/p
ezYokf/tR7Mshmae7fLSOp49/+j/8qO1ykm7we66Ld8VrZqhDjT3/Zp0KOyeKJJzc7j2nYkCrrUf
4K5uNfRQR1tg98QY/6O78ItJOK0PUVN9tCOOVtbMFRDHNwM51kk4qyIU1k2yiyIkkw4iHeBwaflj
WoV7CagL5g3/SBUbJb4gTAZLH4+tW2FD9wdmLk70MENcj+7I6kFJwarY6oGw5L26yT76LQEJCt3W
zyyuYfHZxE3MsJgYT0JgjeUpmgEvhl8dIicfHqMxHa+Djow0zIL1ACdwN4xpcxBwzBZWVTRALGlf
iya4BJNFJqxrIz9ssl0mon0vfe/UOe7ZC1qWgGLH9nCbTl2JwsVAnR6Z70gvENTaYlNYbrvlbFfM
TmT8EI12ucHqOJ0nhA4LaZik/M6ChgCUFOQi/MiqHF8I5bixRMc8UwF56kGUtTWFb1WSPDrh8iVh
yD0MeCaWjpXdK2IIbeHGlynzxZkxtwC4sWpkjmAuCd1VZeXO0kJPiZBuhtBTUNvDb+/Li6NF9Ack
ga/G3CHit+Bi89LZloaGYynIaDkw818Rq/CEaCbe+aLTlhI92QY0mbFsI/FRd3r63DgeyqKsflZx
7y9Q8OUra+hLhmdEOo3OK0iaXgP544WdsU2ADm+6rlDIQ9YsrJAhFnsnn5D9sGtcjGL6AjhFkJwY
N2YwbVNVHd2WjUYNtZSaptwJGkeT0BPDzq/AlZ5cEhlt8Kt62gNyKrgTXQzoCd5rZAtsilucrY31
XEDt3jCf/aJxBdWP5JWJzXQYpfOS6WpEfx/fWZF1e7325CmQwCIK0DkQKTAoyJA1YNIXTBPs48h8
5RgawUdVuRIrI/vowQvtozPYzJj6/iNrSEJSU30dGm8rCTRiKFLjwYr2BiSbtsvspaWYg2AtZFxa
4jdCSayRSW42FY7xKn+wesiNGiLg1MejkaTPUI9vcUIKAiWSZ3su2klnY/TWXk6Y6QcXkC3SpJRW
vuf9X9gs7FeGMM4tkFffVDnea4BTbp3gCP8meIchaeS94DyEwWeX4abpgEHYECDGtV9T3pc+9VRa
vjsxYDHcK3sdPpnedLjCUwjBQcJ4rDNz1uyFeZ5wpBcO0qFKy5CdasXenMhhd+QltcadQ0Eo+OQs
QxPWKJBpGaATgw8i5SmF26iMO6zYb1MPDo4j1dKZgHZY3Rq5yhbD0C6JGCSjX1paOfAtk0UbgMj4
GSgOr2BGApI3nEjuush5xzsSThD2ydcUkDhAbMS+SCa2rCsfi9UinEiPCYn5CxMLoU61ctKdg/9W
S5OPNlRIzk28GbrXr4yC5iXIrddGk++pcslC1MhxMGKXyZ06WFVwTurprmlHWhqouiHTE4+hXxkc
jcJ75f3k8APDIFxAgD0A2aGMt10UPsWx4I3ppkNJVCOb74UTuienfonz5qXVOE6dQSyI3EUNmR5E
LeOlyJoVn5ldKcFcss1fTGBU7Qg9qshYEzSocmMsVIglLjnt0NDvDQv3tYG+0i6qm2uKXaGuBQrK
BQrxj57NL6dRcOQRY8jSOxS/Wq/AfHGZEaCOXJxEhGzsz9hJtiVffrQM3Jn9SVru1nbWuUarNwqs
jOCWtmOqoxHiTiJ46AOUaAON40PG0Yse44X0/b9x9H81H9YuK4c9JeQpDpi+ceW9OdOVkck7rE9P
vpYFNAMTYfWijYHe+El7FmJuy4hjNU2G722hXZKRv2Oe4g2JI/w7hhV/CeNtwJWkDTnBFNbNDRl9
6iJcOI4K1+00q+1N/wre8NEgpxCVDJa0IEIMrYwfrxs48OLXQCuRyHYzGilAD2Yy2FrSA1vbEubu
o1CU953bL8uIZTz2iIRI6uh3KnVr7WD3SiKx0+34tccdix6qeywsnQYB+0Y7Nd95I5hdENEqSvkx
1NJdli6m6s50Ee9wvGDKo1f04VKGMk5XAKoOTo+s2sgQQ7cApheO4l+LBEYRUD9z7Tc5rTMxjW0y
3afS1xcJeXVRyCA4qpBoI+g7pw39OT4R2szhgT57JlnPExZWojJKG5gJdYstffBJCOdyP9qZUBum
MxTe9TfwImdVpcrZdjUIPhqXbVhHIceE7T/25UWgXwdm32GsBuQA0IOTF2yNhpJ26CVgQa4GDhxs
CKGsUMz2G+WP14j+n53GOz9ke059ok1SiX1N6aDKhZl+DYw0mZ94r5DCNnXBoqUr2jf0w/TFSJU1
JzgkZlB92epDz+QZ7wuDbQnGs2uSj8Hx1p5C4ebhcVlrPfDHXHUHS9oPVgba1Gp4C1VFdKFobWIR
SOg5/fMPT7jrmDhOEMjR3gE/wnaZv4ee94xgJNPIcg7GRbufrAcCs8kiZaHcKI1RlFrbVjYxJJNk
fnugqNjH6KzyBzTY2fyA+de6o9/1wuIbdTancNzeCjRzi2jwcefzZCLUiVe65O0l8AhkKTkV5HSA
JGM6zVlY4HCsGQooYPUUB4h30t5/EQHCywyIp2XE8/l3YdEI6M4FfWY4mBtHOG3LfhLXPh8L0u61
1xKLbh/V2R0P6Sf9MbUYiy2drPLRdXG2uF1wTdF3+a61i7CNLNNWK+FYWy3uVjM76eyPYFdUOrqH
nAjNNiA/GERP5OK2yOxGIfjpHu3Re4r6FkQGIQBOia2Ehetf1OuAgLzkse5Ymk/VsfJR4IcxIwhG
NKsCmRH+8gDE0Gfmc+NOTOtyAAL/LER2QQDVVytm0lx6T0X7ZoxjwhnU28ix84vCSwtSZLqVFaOO
nIH4wuqtbpfqmNjhnjyDWLsYoQWvvDLNbT2AY6L5c4juAJWIxJ9BAzrBddhP5qoX3QOpBe1GYMil
9kte4h5BSOleqC3KNuxxu1B/e6nhgseAFefLaCsJjqiwXa21HCOMOQIEzgJ06ohSe4+qJ0Y4TC4v
H9167eGRe8ZAhppy/K48+ld/SiGJ9GKl7PyNveAjag8GsCYs0yYHlWxAROhsXnI06YjBc0j/sfhI
MurWFDoR4ukvL7WdFad2u6w9LsfS9I1HZocPntWxtqnShw6W0yUMp2edyfMNzTcVUcawr8qMapON
JAyhIJQplj6UHxenMs9N4OA7GKhp9G4Ne0wtI8feTUEgEZGyW/E8nFD2sGHobGy9ni5BtMTp9v4m
0d0vVjPyVLji1Ja1cU3S5jyqBO1loRlXIO+EDURXO1f8JKpjKeTYoBkGsUWAVO4DFMlMrBJjO2LZ
2yhd9htmIBD7PHy1ZFyLtWlmyRUDkndMS/0Asf/Vl9BiY+L/dmBRDMT67JQ2iKGG2CUHUYZPTJXW
bRXvMD11d2GE3T2MuGGqViZ7nx04om5kZn5gdMekesd7bW5F6AItUnjjQl7VB5RLYtElXb6tPT46
yWD8VjI6pdBlV61p8oTUg7csUybAcSmHMxKj4TzxFyPZiPXzmAO+/K9f0AQnUJ/4eyyJao+mezPl
eMxHW7ubHXHO9lA2AIzq6Qiuplv7CTruhO3+Dq3qcwwuRgE9feJAtC9Jh0jTrYKHOg7kPTPJAPGN
ot6FJRstz2PDl6pbbbnWk4robGxAtyijhnfbQ1Cjux8Y7fN9jlHpZPh3U2bRZeghOUlWvdlYL0rP
4IPY9B9kst8p0T/dyf0ybGON5RO2b+x9SY9qz+44DSFiDsI4TMr9DeOREoaB1tCGHMsRAiyG9X7G
i4jkfj8mPYQfv92Ehr7KXfMDzeID858ZwoaxwtIos3Q66ZZqJnYeY8dyV6RBn0YsD2u3wHXQlpem
CqA8+hI7jJ4tRRM+R+8ASfqdJoZZL0QC03htLe5G7a0gxhCVtQlfd8QJCyzXIkhCJD5nBqAolnVk
vjDFJxgwZRMdsKFiX9kPFnxePgalm7yGrrmbTJeYb5l8o4q6EsaJsAh0dzwToHDlHvoURKoXWa/M
yjAZiHdiD85R3Pg3lTqrtmPMpgrYhbXSr72L9jesB0bfVGH7BiF+WsBzkxVJHT3apLrw/G2cVaBW
lakvu6orLykq/kYLoABVpc3MIb8naVSeSTqla9QaSng+hCuDJR3OhenPJFt1i/Ib0TRKvI0GwonM
Vqj66pTwk/l6zb4eqlpV51vfreGNshVAb9quebey5UhTk48tv6drrzynvSQTnqkndRSXQ13gSZC1
GE7cWN1zVuN+g8duU6c49SqMHe+RabizMZPWXBltgtDONdYqDuJLX6lnG3Vyu+zRojn2TdRduEvZ
reHkDcqD78AXM6yexEzMXGYyeau4J3XXLceZspXwwoXRZ0tolOsdMoAcbhGh5TUnGoVyYgexdvKO
OJgwvepswKEbk25SESQ3B1gnvz20vqQYIPWz61ITiWdOg6Ez1BSymA5XXPCT2kglWtfYTe30O4kG
E7z1Kdxx0XpfptV863KCqdc2j5BDCLEihxgPgHeIfUYM+MID+obk4mEg9CfzhJRsk3jRU8D2ZGka
zYPt95fOy0B/hoEkXQHoxSSdhxF0c+8joBxh9i2rXj5MEg8BjGlEFiP6PtzV08II0hyGA52eE4yk
nfk5fTEc+XLcuFEmV+QbkeDk/7aVEZ3LjD222WhERmiOsxNVuvNCjB5uVa85yckBFrm7IuaAcQzg
dkJIqHPT5pveji2q0Ywbvl2IcxJRP/rYHNGIA2XWGF6hELFPe9Bk063YR+jM8hXhSwYHDtPcZdH0
7UFzKh+1kh2CXA5g6udk4jAxx5dT2GfPs5a8jGRN6OlXJ/V9YsB1TEd7n9bWW44qgUBxg4+fsS8R
H8S2icGApes4zBxhti9dteq6aQfnr1vhu7v6CBOX9aSTalK/tpp78NVcaY3i3M6HWBM0b41okD5F
lVjCmX4J/L/aJZJ7pMFpGSaTLRfFVO3Oe0yw8xiMxHClkthkx0bzM4tf+HgbM8ZGjezTrAZ0i5yO
cuxoEdNzW9mbNueStgrWDyx5eECCFf6vs6XJTY9MZl86uNoIQcG3yKJHG7b24D2FVtaegCAvwsgK
NoA5AOOZhgYU+zEpkM/gydIo6fMTZa2eG2uX5FQydW6h55QH9AJENkp5FSHSxDxkhS8HveFGjTfo
cuTSRb+47kr6DRfXPqZcH6prgSMfVhbN8IQsLJ7Z3uqsj/F51JuRyWN9s03dPHHze0wfuH1FTGRc
U7JUKnTIV26O+ASbRR1W+kMNZo4c5PIeDfmT5+ffA9XbCWqYtyJz7Ql3idzIptffatd5rzTCjA0D
B7LlQ0KbSNtasi7mBdd3gscT1UJG/HxKtrdi8dHUeCr1qGCTI/fzo75UpK9LNlmMgdB7+EC0jiB1
0NjC7YBX/0e1PIdF1vIRRPfKKWo5749R2joHrkT3iKnoxYa7tB1leVdFhh/NpegsDfTDCNYf+GhE
a2bM01HpytzXCWJP6Z1lDcFWVhgrtSFYEg8Urvn2ulk+5yrgOWlUjZ+LfXBAUVdYKZHjWIG2Rf/H
pz7bkx0TrEKLxAljYolh9Uci4R/nfI3IBNRbCwYUbpH+4F5Wd8MYP0UrxDPqerj2vaIRqAmUt/hh
cbVO6TqSjrXiMv0E5oGQWFg77vR6X7eKmFufdBfGNrcUTNE1tF4zPyXkpMKRpXrI7zj6x13i1nIN
SB+FlFnfKVFuGFXJZU687sHuJxZLCLNWGF84aWW6M/3kkg0jTJJ4AnaU9JyDxcMo6dC9OH7s+/hk
TXGxICYwwuRjpESGpckx7Z/y5BapPNqZsXwsy+FcqCjbJtG0sVPXZYZCIBnGhOeO37OeA7+xJFnv
SrOKX+aIa+Rb3lFPuefVkDz3Y9RwEKz5dlQyCAWW+BPNfZFRgU+omVdMeBH3oAHRMWZZMI43smBt
52XGC2v6DYaknizibFbB47QQyr0i1CNuOmULWmnVtKggxuWaiSxNOk8hI20Iw7pzxqyMMr3a9HXG
2klVTFHasdzGbrwN/fyE/RZAjF6tTBTa0IqhFw95+DICqyHPjj/rpTLYdDOoJziU8HyOQD/PXeq+
+YqMZsvgJ3c2VVhcG9J8pN7edQrBlLZrgHjpZyAsDJZi9S3kYgFEsNEm8VW6Q7W0IP8BTRqYaOXf
iAMOiAJhBxnJrqxRRrYlNOJR3WV381o+FvwRKpb8lwJpMbD5W4zMx3E/MXqGnGPypggeK0CSlYGc
0HLyT4yQT/TRhMkEVAelPMfc7WXp5CtiF4EblHARbaNaVoGz5ZcJTmP2vezsHbSudz6c6AwQsMV4
azTUOoVMTw4Hu6dDL1AgjSmaCaeI0eWEpg8TAqYRsodgY9Dv4X0dYjtfNvjrwE2mmF8X5sCFNK8E
Brd95jW+0tJ6fAFKZmNkV95r3nlk2TCM1pOpzQH3sbkoewScM1MqtooXLRdPOkyehdscjbw6mOC7
V7bfUOfp7bsrtJ+ktX8dKY8zzb9QqI44glPVvylHbCdCvjmB2nBbSeurN16Uo6Mb5/WZMIOMFfad
J/wrrJE9nM8N5zCpq2c4O9li69P0JyjUvPaOflZv9E1oNXKd5t5D3uU0VuEcrmkwiWPy+afEiITK
dpde+WLp3Vvte1AynKNpGubSpSNc1o144HR7UqiVGqs6knZ9Q3fsUdAqJGslJl/uE7rzDDPBfOuS
3P0TYKpatb1xaCgZgeKAzaJAbRWG1v5qqOTil4XcWRWCByEuQRS/1DXDX4+9Fgp7QyFEkrgiGfF3
2fCYetY3yCA6Hv/UNNVrwmCWZ+LkSv/YGvLX1dMf1LPFqqxhaPrBKxRbIga6G7nev3Vdn7l6/qD3
sWtneNIXp2ryADv4YkOOeLrlKWR+UqxprlMCpppqhdrnCgyDKefQ7jKtfBGhzcOnaTHFSuYwniRo
LXA/fDvApiGmu0zT8BhAKAmq0F1qqRNjx0KtiH1oBpszDzZt/Q0v7W/WGBSDdgddq3RB6PUCqyoB
4oKitGRtjfyiR4vRmgylzrHN42QCdl7VaKXxGqqm7Y/SxbqHAhWXajCtOhJx19ADPtqe8sX2kr3y
jPVQNcOhqOdjstJmKla9RnZg7INoZKgB19sZm9dYgHzwMqDtRpKuax7TiQ5yblfe2kZaa81BqEwW
MiBoUnI3CE4g1ROIR/RtFaytSLtjT92rIn0tG0ar+pjn64G+Q9dMcMtqJGowS8UmxCLMLAy2zT/e
sZySw3CRe/qUWbDm/jFCia2OL3vf2xwZrkoP2Cn4VKH1yKxA4OcLrU3Zme2hn6Z9HYC6msVrZz3C
QqjKo6mp/L1Ip0dkjkmCRpp0eMISgq7ZaBa4ytQnrg+NG0LXT00HLBSh4iSnogsWRIIcOLPefHPf
kN5B0Aus3UqkECXtYwNrYmG/jjUKYiRPoD3EANVIf7Gkxtit5ANZVmo3+CvmH2D7gahM0KlXI/5F
rIe5v9JbPG2Mdi6TboH1hVnIXsjB+17YHyWarRiR+GfPTNi1OEftAbk4JmIcOl8o9hfSGb+KYeq2
lpYeDOJrl7GE/VwEUw6Hyfq1OxJSPbQYvrjI2hhW1QgVVRCGTguHLcsPf0plcEWX4hoNFkUWcDXO
kExH1Twfp4UHS8lgMhI1BKW2Y7vw3DR86Szrr8vJa0xxB5BdtXFGi6lh6mGG6/iLVhQAUPMryosg
H/Zhmh28Jklwjcefbg5MbdZsayYdeGTEj2SgiC1L1vrQMx60e09yKaHY0LXgZHTlkyMDsSmFl249
xOhOECKEjgPIhhGu9rnTAVWJVkaOv9wQeJSt2ePsq9XU1vmKeWEMMXmpa6AtFE/nslNiXWhEqWtW
nmwJ8PMOk2DwGWveWgzaLNCVYlv31KUwJ+JtnqhrA019axDpI7Lq0ofyKzQQWLdmdG36HyTf3kva
PzBGBXHgbhms9esKFg0EsFMjsWk65qAf6tr6xMzLkJziY2cP8oB4DtCRSP6iQH8rssTBgocHwaqo
gERbL5uU4KFvmoUacRHz40pssjyNuPBHjqlGH3ayJq5Kr6Z9aRbWQbloXqxCAbnu2k2tb8Bgkt3n
xiNwUoTuLJzfKb2dQzaq+qnrXHqpbDYmDMi+CdLitQnUOZsz6xR9/nLqCJ+JEWuledFcoiDejRNZ
80FZcpHNQsIBNAlqfYB9qfBXbuT9OQ0nr+G9+DGZBS2F476t5I2G85amer+pcRlvKcgrJiWqt67/
5DG7Lh1M3bLK48OSUbASzqol+bffVskxx/i36UAt4eLG5FE09zQYGmJKTOoFZ92ytURB9R2rzDlC
coY40PocNQHC/0zXbZRMjEwDYmX8IZA4oaIXyAvGeszHHyRo0bLkLD9UtNYUXCA/oTM9mvXsRuBi
IQG4/xURqwoHie4qBMSAI5cweuZSBOawvLNlQrlQE3GPTaCYdeyij9z1xOd4WffzEnjeh9VY5pZZ
UXSHGMHfUkdLQW2YTg9e0VPaNzbhRwxumyRO10oU47Yo2Z6HgbWeehyCBjOjpsGTkllznAQ7lmXu
lmukFejAXSm3eleTtW4pmycKBrITgFARn1hJgM4XPKaeeTbDdmI1BOCjaig3I3GxzCje0YoxzTRJ
0Gx14a/z/AmK65Lg6eYU+PgOJYIEuJnuqRuoTYu0e/CTvLknFelB0hVPXV6KPdZP1BoRB/IMTjNh
PBL28ecOrY05WXvoyo6Nti5Axab+NuALenCuD8EExC2tm2WeybdkqgDVxcnzgLPdM6v2UcYJ4Aly
vyEmQvaBKfaSFFThDTLPZcNN+UaCHRtgK3nQkXJsNVTId4Ab3tGy7efSsanHp9fALeAfOhdrqGaU
MB8r+2HEg+S2AbNL+2JTIiyFZT7w/2cREds0IgdEbUHEjvRWpaEthcGLXhJsPNsTF4Mf3O3av/Vk
YnXWG8rLbVIXyAr9+s2y8Be0pvcT5ZLUMxCJUhtxz9ju3uNkXwya95Sk6i2Of4K2/IzDP0xSBayh
4mRJ96KN41tfrHX0r4s4RKfBm/9q2P498WHuTyPSd8ihhak/eJ1+kFF9FEWL9IF8A0KZqmMMODEy
4z+CPN98tuB0OH9yiv5MDpiAXe6iGMlBgqHUuW964mz/YsHI1uZ3i1gQHC3Fn54MezGkB9cZP/3K
2admjapoRlcO/lMv6hOZcXsDzolqhsfhQ5V5xc09jYte3ozKwQAB3qLM3k125Ih1+xLfNPcJ/9VX
8bfl9bcpJWnJRzHReXsq5XGN3HdjIYo7aj4wrDCY5LkURXTzJTMm7cKmyvhiy3tmC4G1eEz+xmZO
RU+ojf6DqDNZjhTJougXYQbOvI15lCI0SxtMylQygzuTA1/fh9r0osuszWpQlSLA/b17zxmU210L
TTgYuM9DamTEBhRYH0BFRC1M53lIjGshkA4M3IvXEaKZjakcbsmV3zxmlmddrBH4hoUdcuSCtuM+
3D4yoejCyWeAG8xnUE7HMVU/WZ6pt8Rwb3r+dNsld5tNNY4n8g5S191xtKpN7zkp+CLYkIYWLewy
Ks7KkYDjQD4c4tD6MYti2jZw6B/aeLj4zJYuwqIZ7frti8WTZ2XBf1h3MqV6MtKWm+l4aDaWK3TK
BkKPzty6UM53Xhx8x0Ia69jyTiPdlGtODpnLIDOG0dWEVPtkPZKd2PFzY/GgqTobudhjhNp1kDw3
uSMPHSGCPeQ1Zz3Vozx5CQ2meAgeZ+3E+97TUBr49m4QMO0Fa9SYycim8YL5AHLvwUhDydKRUyg9
KrTzYjyZ3RdQwD9NUroUrLvsXA9kfcsUWgeDQxRDzlusr37fNydJXHYvOn5doUyO5QK/6Hh+b6hQ
Ih/CvsDH1bymFAW3cFBOyk8Atjn2N8YqL8Fn5Q9UNga6FkyBZ456JQsfp9SUUWxupqpg71by5KKI
5l47r8xfXFuRoIdV4JXFOgZB9OHJf4xpNf0nk0jNDH6EvicLoOWWouOPtLTg+Lg57JrcfQwyHiNZ
DPqm5548kGCO0vFTRCMZoSlIzrnptDtDXMIl6QJBYr6l0nzmXUOApjKMfRaQFfAIsB+1r/1NP/sO
X1uQfmFnnXqfy2TkOTciFx14I4d2EW0+VTGqD2GTbhMuckcxU4zgakZmtIdcUzVWuRETTr+oCKMH
cgrWdVy1KYLMpA3nT1FxknKsoHvgMFFBLOUu6IJR+O+oUoTedBEJxk/MvP5bELGcTRTIm4ZvVu7W
IIQ6xuD9MP8O2XTvhvyUs3249GGXvLQBooK08fM9wJrdnOG5UclEjCRNN4Mmrqxi76fX/PVNsxzW
6Gr894fZG1k3Fvd0Cl4hnDxx8GP2gZZBE5Vbs7561S4006koTha2mYkQOyP6jZsVclMo6BfgFAWl
CP/RiyE5iJpzSDRyUMoVoweGcUNvjJ9ME7hvLFUW39ekfcL+GR/5xXZR/jDn/PSWpMTk/Cu4uPqi
IYBhfQHm8940QK+QIQ5FHjLTYfLLC9buSSE0yv9Xg/xdZwMHFPa+oeOBfA2JDg3136ptGdmokO+9
hlESLKS7/Ln2U4ZqM4gs7e7mxrYObqSx+CTNnTdaex3pjlOsL+ojC9brwJrx5PTdRymdmYEVgUI/
kC/SSYqdCsiQOI6R8VQguKyORoUBak44cotuuOVGIIA6p2dQQRT30o6a/gizMRcXZwh+AWmuGgOq
0shFlGRAcocDsiwvySBldc/rrfyh33MfzYy6HeOyy1icXHq+AZbhS5AM90G2Z8uLPsRA97askgOf
GGRRvLdWvK7Y1rrOXQfhyeGIyWaEXpODUVYWkDe6CUBu2YUP8N3OVkmVKLHYIfJCKFazxRqKvJov
WBSPLn4P1r6wO/zy0e0dliSZz+JhOvESqGFCJb9V0u2l7bKESfgIsTMxWeCsrRQlcf7TFlUEPhQT
6yxpjFFwcIjvAEzoPUB8Rk9VzYSyTekCyNSUC1zvXBxAzEOV4sbey+GR9hBCqgzKmoTvv5b18D06
u1HJ90QKEoyuDaXdwf/KxJ1XfIjIq1mAGh7bKSDtm4Ifm4IGgoki+KOy4Y16n9bdvGd7He5nzfOF
jx9HgIkQRWMNX8oCbwz2kvszfDrOvAS4Mt5buCJ4FDXqHi5QUwdAK+1A55+dMBEkyMj5sIGJ2nPG
0pV4qNKPISkvjXUelXqWepo5OjJ6yLgSlriE5FzcjJM7lduo506M01KBn7K+fbN+t+V3AXJs7ZXZ
rrFBZNWKmpKtWVoNH5k7mGuamDtt0vFLMDuLLv60rpqsZCQbfsVW9aztBQlc22Qtu+aoJ+vZNeMP
knHoxeW/PqfDCaW23bK7o3KsAuhATbEFbgkqLeallvvPIJc/aWXgkdwToGErJZt/nZb/Ir+hcEGm
o5tswDYEOvf96LzplnJZKHq5NRkEgfniJmfDVy6wz1oFu5imo8mQel8s5P7ZLCaQRbBjiH3/J/ZL
NmXmQzEPpx4wDndUo1uPbJoZWXBhmOfnBopVO9TTmmULhHdmGyppOeOzk6s8FrjQQVlxSW1thRme
wW//Mebwo+W+O7cBBaSYcOXQ508UdT5qk1lgXxPFmC5hYj77GJ0YSobzXiXGu5iyF4oSnS34J/ua
IK8Xf2u58GqG6ejlL3k9fhCvFTs+b5s8ot6k54YH8GBtTMIYKZPow9hwUOxnj6KG532w5c2YDz/y
g26MGB+bP9NzieWfCWfGNqCunk9bYmy85L2KLPPYvpd2tYNDMaA7m7YZ7b5yEvRVO+cC1QVjgg/x
dX7g61GvEuBEI7k6UoEsY9S+9Lv3NuGjLM7tZM0//C5fDTftHvrW/SmZqR5TZE4Ea0K0KbRBBmLd
tAibDQx+tkoQS9zCf2Awze1cDeFjSwQ3Zx0uynq6VxFbyaDEu9tHUDTgV3NLvbRRcS0Lz6XBU/GN
HO+GSbk0Xnp7zXgJjP4pRzqwbjJ3Ww1TfPOBL5pp88Iq4x+DeOqOjAMupHld1WhgY3DUaHXgxgAK
lcdkhPIovfZu8G9M2rVOwruBSWdtyuI2cyQmd42VYAhEfrKG4sv3YZAYHJA7PKRtXrD2ArYfZ/Yt
1/Orjgd0w+LFDmp4g4z/5wHsKl95a8kxnOzU3dpG4cK0KuiuSvFHk+YpYi++j9Src9nIFVDZOwiY
WwG5eceYD228phM58IZM1UMlbYdZE4h+hxJfx46DCCnePk6cEYfPS7lpsuZfIrlM4WtS24S0HieO
5FD2wzqfs/mUpFzP0/RO7ut7RBfhlOeAxdtaMHNYwYgkaxCjmxh5tLDfgSRAjtEnibEakmv8F+Lu
31a12aOXJH/9Tp7J4wH9dvLPoAleNG2gjYEJRqV6OseM01LIK7mfEZOuDrltuXv2M08WQB4SJukl
HlzUvuQ3OeMTRMJtQEQQWp4Z1hw7oaxzd2lc8pFOHeTHqpnfx6j9SRB4htbLJEABL5o3PS0pbbfA
vCaOfWz8ycL+vztPtmp5OXplMuzQTKOQnJtf/LKUyVhLTYPBotw8aCP9Uh54ObTlOzS65DPyW60p
z5PT3GVORnO/00RkGdRvc/st6sa97knstJ5ilNVSzO402+ehNy8mjHjTrz6S2Gn4RNuSA0W5maMQ
AioOoWEIP4Z8O/Pep0Lhzns5nuw55jfngHnNE2/TJfm7k9LcQsYyp6G9DiQquFm3W3uKsNCwXgyq
3N9NCjoGC5h1FZantqVpyZ9Nfzb6IrKD1tnaBKPzaFBHXE0dIiS4V413c2Kefvw9rsCuzc3gw5nw
u+4l74kJNFIgL3kN224ThECMu/jNzsPxVBa2v4lbQuBx2VSPkc5unHOXrtRovzst2zsW9o1sUoij
LJx7szJPjZJPqR1N18AFNFu27XfVm6R+vIZwJI+aXRo0sBoV+1X87CyzHVSxejGWBdhJzv5iMePY
wXZ+ybX4i+MsX2xnhYP3jD3poUKERs0f8M7iRjOTkjdqk7P8NmsotnUtiMvxynWEd1IwGAmUYloz
bZxrDvK1drGwBSH1YLv5Mhc/G5Hzch0uzjaIKNjbBoKSGT43bzG7eSje2sX11i7Wt37xv1FBvNj6
9B8grUYQlxKE2DiSOCZJI2fDtS6iYVHHF6ZRX0R85pch48LoLt45s8ZAJ6BMUS5Q6mFAT0eriBtW
KTsGV0mw0wO4x3Lx2XWL2S5dHHcowyUHCeezWfx3aTs+t4sRTy1uPCCtzKuw5TWLNy9eDHpkMLm+
iyTfTSwS98w52kPiNdYz1wWyjtW/HBlfulj52hQQXexbd62JiluU58A6VxcoNvWRX1CCE6jmQ4tB
YC77J3tx/9EjevEWG2C8eAHTkjgBHQKkBK68Bos9sKTfsTIYaO4kfeht9JEHz10CnIU0hGZpzUsT
GMxiJJx7a5Usxhiveq6mKmSGx+l7ZpIdk0OuuGeE6A3dxibOtoB6H/yo/LQXC+Lcdf8CmxCP+a+A
wNT0lAJGny9Lwvt2L1Epkhsio4xb0TApVyy2xdQ68fFk8ZFyxxiJ+a+6vv/g/gkMXXKiVM01X+SN
dnAZg5ELacwL0MfEvkoFLFjn4hNw8hcDpJvjghTa/GkXOyQNjYeULCptiFUb+LBk/E8gLj3uV4oe
CCa9xf5Vd/05DzLa2E5OTxodpYuWsoaIt0yMth24/yl6A/xykpH6CHI4rq7kBWnVm+BP3AZXG+ll
gfwSn8CxseZvrw93spa/pmQMIRubHWia7/vJsdaVW6b8OPFiMmJUls2Et3MinFkeHruYzyliuYDR
nMeWtUXItAnLmbcnV+n1aAzz2W0o4bZFKxkYtr9j6cpNOsQONxZdbrcdpdlrbylzr1GDsuiyI+8Y
4uW51qF9CheH6LzYRLnoBdsWwSj9TupjtrPxy0FcB0hHO75tExZRd9uq1HrJIIK2waFNieelbBo3
tmG+CAm+w7Yy4iUWGswoTDZ5I82NCAQZuMWHGlkG2Gyomp7lEu6bec7B9fUOtDa5qnDJdwNTUhue
7Z03Bu/KdP96S9aicxcT6+Rsm4aaR9YQuOicv76U3qdrzZI1PqlnGXPEKEOUoJ1RnIRP3x2pGyFU
YkDj6P81HZywGjksyBV9y9HFJgBY98FikM0Xl6x7bBezLDOefd6F1tVIYlQGUUcA1UehGNbWezot
J4Ozs5hqq8VZq40W1aRPZ75R12DR2pqg0BbPrfIw3hLx5xuUddvBA6WGvfIgHXspqXIrQ4dCTFBf
UguHrtcOHzZjztbI76NrvurcZrS0eHerxcBLuOLowslA3+Yj6C2r+HWoHtsp2kEq4KoGBWdFmbAz
aWAkPom0QCHZTtgOUrV9jSMO3AnHwXW+ZFhRBDsc52IEK5zOvJvFSoVNCd9stMLkMNcuWsdViXA4
XszDCgVxTKCtq60/nKjKnUBS3C224pEBEy/y9GzVzbAFnHPVQ+ceKsnFtJ8X3zHiY5aOTzMi5Fyp
hLECSbqJbkpiUGsCSn/wMvUvtgaaAD5LG9iPKzYpND7YzzrVzD88uQ4KG7dFPvDgqxotGTl0mhvn
4m4FOCK5eMLs9ZJtiQl2M6RztoEGjR4tYwOMV9Zzg00U4u3iIBYwJ1vbJq0Iqy4RuKrgTAMYOyAJ
AQKgVB+A5A8uRKC4fjeigAYeHAGQwqSGOeKuO+N3ijr+09G+44FBfEXBpAnSmmjXsMET1vP6Xv4w
sH9uE34cWoJrh3sTsWxuiW1K1scb0HnWWbDWmsL50tbbdiOZVJQF3y0eAe6LhJXioMSj2TWvyUyr
PsS34+dE/MlGxrtBF5+ayjvxPv4tGUZ8+QYJBzlDTpr9nQGmUEY1DDr/RUw1RaPCuk0ex6iOhsKc
3Xw4TdwJVp2T4HKNi590+ku9pV5rxblQw7uL2NfOYAAx1iXgjpxfq2+uFOsKNl0l+xMdPxk6Dg7K
UidI0RTedgOzfaZ8YceHrI4p7oi775SEACO55TnGMXXE7p72M/nVeHocaJisuNPVu3zB87Fz3Kte
fnoWnziOZ7/0+78cR3OcwEtJIorAFL1DczIIDyeE8/HgnJb/sV+hBuWxzmzYGNaaQGx8xQGPXczg
9tDzM7C3MHZj9oBgBrjFMHcbooEoPr3gAsc/PzaTIrZjOesUV/mFwzLXSX/JWjr+EzeQ7yLgr49L
xPeeYqbOaaXuyHfZqtgEVhTsElKv+KBnsvzPZl+dqMScrUl8947x0C9zyOAkspQw+GgfelGaqzbv
7xbXVCaHj26LmnFgOOE5O4vXFz5RnvA1C3eHQAEbNGdbk0sxnfmsO//YiLdooOBfOaxUTAPuV1qI
Qw42ea7+TG6UXcfIzK4MKHizUo5Yy/Rmg+JvuDftnAhhJT3FaYOBjtf1RCS1AyHHAsbsuTdNyxDN
nc5dzscqUkfTdDJepZxFSgbNvffejeGWze9OekGx4hR3AA47MGtlG8ewgyO1eCLPaa9MNLhAVM/+
Ao93YpMQW/pFmOYprHsuYCB62F+gYO+FvfVIf62aYGt1zbzOkDht0uBIhoKJf3CnoL1ujLyCJNcS
cgxcoJ8QsPzqOTG6v75i4Vc3dztuSs7JirxY/ZWOoV4x8CC2WTGWmPsdcXHnWke4UaVSYjPKjFNQ
gdQwaMWPXfMfr1Y/fmRFxziZ1o1mVtsNfFL6RPJxV5eike8i1k+uyStlbBAUheY9qJtnn1GhKOcn
q2Y8iZFn0ynudZYkq2sWL/5g078rkDS1pQlSX+KNIjHCoA6cMMYlEPMS3kkb7Mnpw9nzEqL/Ttw9
GYqRcGOZ8wGm5LyaVHHCMh7vCou/e+CXBDwG862dA+yf4m/HYXhn2EspLW5fAAG/J0qcKPadqsa7
cC1875DBRFW1VZF3SrV4zlmaZ7HkQla8eRxP7OgjSWR7hJbPyaoggwLQouAis07N4UXRmsTq+pSU
8de04AXZ7j6RA3+xQ3/rOePfqOq3qRWeCLeEGxK0rJCM4WSxioxim1mg5l0u5jvRop8CPrdk4sP3
vT1XDdUbjwlhOS9dXoGssczdk1P2t5Df9p7NOPcpEzGEhbnyxBr2TAkqP/W2ztazw9BEBCDVPIDf
G19N2a5XZro3hDFuFYDxDnrnLa3ldvTcr3Eo/BMEr0eHQQ/vBVlyiB4IllTTeIENJTnro5OxbAM0
tQdomYvJZvxSTnKXHam5cD4FhrormFSRw2rUTo0NSPNf+i10UoxxLcyO33PNrGtUzb6UkgmkPx3d
ongdhLN5AMk1IfN7pOdUEAoyEElFJLEmi5HYeeqrYhcqJqzlQiDqeWetJL2quabwVk/ntNP1WuEm
Ch0cT62Dz6URxuvosNOvxFfWGk+qFO+ZzychK0YCHzxtw15v5pH1FpKR2fLLrafrZJfW7mcaMu8b
U5KECNEY9dfuDss9aqKA5DtV1Y6m8ka4iX+ERwI8aqbtYsK75kS5VhmntCQf3uVy3u6kJirNtdpl
AEuMLIquEJnpO8j+lJMF2/XJJjAzdVHTEB2E6T/DdT72cwHiiwlubrnNNjZOUdJzJRn48pU0zagA
qssMWeAEa/mIOf1Sg2Z7tMl67pOZZ3qYnCwnzvea5MaGCeFVdSrcmhMJ6SDnoq+ZIR1qaC68CgrK
kRO0nnxgPhAi99F2bbPwSrqj4zccTJYnT02VxOZ2I/HF7IMK8UBj2oe86DhUMt/bEpH8LV9Y+pt3
hsGPfFmMC2zNo9V1FtJgknKyAxgEoe8PT7zsomP9PXUYTBPdjLsG8+C2MTQZv0qbJ18R+yxjcaxI
FB10wyAKlh9yFH0j1uH5zkSoE0dcasTzQSpgT2lpQw0a6hTRIrNJx8KP8Z/loOzpOi+fC3KCw2k0
0bOXfvVPd1Nzwtdy7QTogtRbGtyedeb+9K4qkLdj8SdsKRmqsXs2evPXgAm049H+Y0UDTVPG6WJU
Fty1KocTzQj5EvuJvkvHXQPV4pegLm6PYTuWI+PgiRRvRryZBxujexpbDUXOhU8cMwHupW+uaTCf
+hEzYzxbR901jxZjp6M3B69xOu4yo4z2VuNl69K5kHvXDxm3thAqQsRpJV1A2J1ga+Q2c01FS3PT
Ts3nloPOhnw68xIO8KvSBaJWP04R52CduqhCQyIg4FsfUh68W7NvPzxv+DGT7pnTv3loqmeJVZ3B
R7kbCMiuEqIDotQFeRSqXL2IeshKREHq6GK6wyupmu6Rv+dT7qx9TjcpebG+qwjIIqlaJ+MMV437
Gt8n8oGauURoKQItJofDkeOSkd0D14ZEzxbCRYk3Dm61/p7M5q9tzR92COQ4VfUBeDe5Bdv+Zjyx
2LplgrrLviawogBkDWcVmaxxybVsmf0e/NlgzpKkL27Jv2s/Bm8zKR4+5eKG+xPAprqD5uQ4qbhW
Zp6EIz5Gf+eQ37xb/7J8aLYqfuhnEllhMQ0bOZN8Z735wMmd5N/EpX6I7eEok9wDbv7ObuFrsLPv
jCwZyXW1yk1WhnbRVafJEl9uMNp82lj6Vlm66IB6VLp6enIznT0Y867tPEbs8RyuY9HKbar4OVJe
qbvY4p87Gf4ZFQfhMiveWEPKItM3l+pXx39I3t0OywQCiCi2OD5pliI98zdYZ4P/yqtuWDtTQZLJ
kmdo3uT+s2WWIHm4Ze7knOmQwgeo47szAsvgefUwMnjfFYqkDuIAEIJ5cMgltPsyML+oK6nHrDC2
Vj46PzG7e1e19yYojgBqpyt8OYPyJKo+nWUHaLj/avU8gXZ1CRsEEclLz/ujZ1lztAp+qUo7G+H1
72Zf3FTefVbqMnaEEO+WNvlCkCAa5bYXqQnONfxxkf6pqfKJKfFJZL+e8KjmVMeSzqG73z4g52nl
kswInDNd569R3KLU9R8qNBEr0fprGBc/PrE0dnAe95XytewvvZeQGAd4sLAydxD/nhw8j5ti4j2T
ZyxrPfBph5qLtK+t6Nuekk3HY5CXzDKN8eQzXYLz5LZ4UXn6KwH5VrE62eugJXom525dNeI3N9nO
tLCpVrieg+vIzj3JGQEMRB7YDBJCDWzvjlatpHM+tK916d7aui1Pvecm14SdAtfx7LmwgZwRLjYO
RNObZafeskqbpk3ax/bJc8p8w7Z23KWZt/RNpj+2b6Ho1dW/Guc0aN4x3dvcHRFXdkht7GdwpgGJ
v+J7AOEHKxPgqtlRLuLwuAuoSq0K3D0Zml/6A7d84AKWy67YTuJzKrHWOxS0Zw/pNaiPWzC4u9Ym
++41ctjWpndw8O8cm/ypk36/AeLeg73x9mo0TuaY1Lg06Y9Tg+JHmSNyGozcEND/BDSgt2MtMgbC
6TIH+hCFP14pt4mKYgeXTbRRa4I9d7QatzotuL6KiDRlIfcAoqP95Lfuqoc9rkELcGL2b6lHp8Ky
/WvDxMVPKc7xZlgFiV2fwXQ+Jo5sL6Mu8meh0MXSG9a1gDWzwV8KmSbzkR/ZQbHJCA2M7HxWsdOa
x9kK3vRY3i2fkOuYvdsDbdF83CKzf8IXDUwEWG3lCmvviO7RSKp/IXexHQO+SThnNOeg9StbHSrd
fhSmB1Ojdy62QWCIM4DYgsfp1rrpnvC49MfmcUzj+cHvKuch1pa592l/YXZDQhmxyxhpGw15bC31
jnU2Sn0j4V0C9GyA0EYZraIQV5ZTvvZCvuSw9O8KSWYZt8OtrGzOMHPy13VcvjsE8PaTEy74YSZW
YcI1qKbJ+zBYFH+JGS98YHjP1hjfC4rztsVWCfslZbW4Ty91KqaNNC3OcYnID0YeEzoqq4f//wFo
4W3kerT3VQ/71TeKS6LNbp2SADoXPNCG3s0vtgzBN+bRl78oChz/2XWt5Ckqjf7szImHRplprVdA
8scHTQ1M3ow5pWfF/T5+JEIRvPPCZdaIEBHjRDai1F36ZV3YbAuNoGfgCn1KhPHLgA6cKrnEY5xW
d0PW02kQ7J5DFd87IbKfpKWpkg03dEY9TBf7b+hfihQMTula8hh9xSr/Rot35DIrr55Phs91nXM+
jbTpa/FbU43e9R5JOn5/wZ2Oloisx//K24gx+q0dGXerhQDq8D1Yu9x88Z6ocV2G0j+LwdT8Nmub
l3E/b0F/Izito++hmKsH2Ka30IAZyqQJy1tKHVS51i5AObpLTEOfQs06kF1FvuNUwJOyal0aeJnc
mTBVqIiDFcWGfs2456/8qAp21lRbvFVM/yGMuz0N9n07enuf98JfjHCHZi4PrVdI0uxRe44mKvJE
hx9YdXQHJ/MpwfWl2uaMOVBlkS1AWB/RgR3bIwE7Hnz05mn1LwvAwPOPguqEaVVi3zUieopG7sra
iLy/s/1CxH/T8rQ4m17W7+2epd0wxEy+Aox9RSZ+alihH7Ub020vI/Mxc+av2Gh9KIFDdEKGsK75
uu5wMhJkWG6CoWlvnJikt0CZTNyBvVQI+B0724lztzrOxdJnYT6yB54rMsO7z7o8Di5khKCNdlPO
k14kySEeuV/rwb0qHtfXZci1GfKa2zCX7v3QCvsV/HRJr5D/y70ECsVc9IfInDBz26K9rws02huV
kzHM3Wq6WbwptgOWznbS3kVxoUmgRtXZACWrom+XqPZgsux8zcbu15wu3kzgeBBzf5bTQFsKdmMi
XPvg8GSAstGDCmYOl0y/JI3ts+d7v631VOmivvGbPg05WSmmzPmBtH6zy10BBosvHY8UcbWriIWl
+ssAXa3nNjUvMs42chhgwY4VEMs+LfYlR29qZSYVZhLOrNTKXT+Fxc4NlqJQZd7NNGGsx0Qbwka6
F4RlEmWc+7Z7HCVgz1RTrZiR0t56q94VHrH0xKcZN3erGriWIsf93LfFfbB4gBRq8E9IKx6K3L63
fcL30euqQ2XOH3HP05ISBNSmElJrkQHBxfvWVw///YfkmcL0z4+50BEYaxIsQ2mWHH23H8+SuYWF
6ZDkZsGTagqik2jnl2bE8RIyv81cdzqUXfuNL/wtBQT6JBnqrzPrEFSNfUeBLA5J28JBIEE0s+B9
rTUEqIBvC4MRtzlaVB+PbA36ddk04mT4FWdLq/dPRP7+BoxxUh2JG4tb3iLazHdkeOVWpqnDnQdx
l+WoQ63JnhRppzAMOkAn8mBPm9HZCyewzkwBGvCiz0PTVY+TwuYozyXjgE92ReHBJmrFdh7HiSPt
XZovAWYovbBi/kiltzxVnC/TS1GqN84xnOZsl3i0HBvEG1AR3CfDJzCvPe510uPUycisEo0kpssp
y6u7bRRRRiDNtgII8CpJy20tDTDHSx+jOnkHAzausHjYW4hEl8jkd4aX+1/gkvZKWtFtiyDuIbXt
HVkH50an3UUSmCBkR2KSOH56aMpik1ch6ueieg3Klq5/5wMRG2lrtMG6NK2eujBhD6Hy8S5pr29m
suZrS3X/Sl8VX6Op0IdsedePuHxPlKdb3PVZjCspzBAlDvjLzDk5zbF+c0VEnqLtwBq1tEa8zHcu
1WQUR7Iyb03r+B9ewIrGUci///u/vnjTELDe07QVZ914C9npT5JDNbbTdj0L3qM5VKokjrcGe6Hj
DLbBzAl7POObtEkYBh1N4eFOLHWxiS9w+/o9NL1kYzcWImfrtRU0sFxRfebm/BoDHhalMT0UdrBx
rce4NR9jSC6R6bUrppSw7NvibwXieE22qGcsUr2RaL02AS0m08bBOWFeY7W69uSEMyzOtyOoHwow
HeHWxr7U86HxXeySyJn8AfhNmHLSOZaTz5PVYprQzqXcNTW+wNJDxQzjqMuGf3bbH9Hg3YMo+uyD
xmVuLF6rTH/hcXO2FSPChXUa2eIDKPAlZii+stu02jHHDxza7LzFEXEoNuaawF7DB64e7jRC/vIn
ob+kIs2zBcQSoxh+aiNLAbr+BJXDyJd2A6SsmKshwRamRa3jLID/odi4CJ8ZX+qHJPdfaq83AEu5
L046F1tHXXF8w0EAD0aQ6jHRwH4m06QthLBtReNSHGcBZoZSLpLirsZkx5QikNaeAzd9xdEsj0oz
fe2yuj2Vps3sDepP65D5mfqHqsRw1Ssy8RNwjMYbLiPvEkhBXQKOKcLokdloYQPrYESZsRn453E8
cvtNM1j2w1BfzCi5u2k2v5tQd/yB3rqR1oCTyQerYXRW5cyZu+Gbss/KF3wWuJADO/kW8aFrNS2r
Rohd73tvQ5ab17Hv75JfHCOgcdUPgiGcpkrNeXN+DIts3LII644WLyTGz0vCenDaq2nZXM5nSqwh
HoJER87KZ5LL1bNCpRb8Ur7xTq7yjnFc3nyHhQH8ZcSVfkICPZhv9o3avbik8Xgb5mXfmCKsL2vw
H3VjWieUEZihW3fc92xd121NIYLXincTJIjA5xSrdMz633jH44IbeBOmj43X1ZtKjMM+bGoG5sAs
NdGwbTwBnNAxyTvdk42qOybGPG4tFoKkk5qGfNw0DSNMOWIZfqfEWnbML/w6jQ8S4Niafne/zvsZ
eH4jspU0q2oHFBnSg0UAio6WVkrTIIR9Dgb3xRmNb1ViyQs4i+Qo4S6tpdPHZRcl5lw+WWRGjYLP
sYrCG4UsxiVdED+NEWTqagoPrY7v5lSwDiJCrfNKLJZfNggd275Uj9k25ds6ArZi+WBGt3DoQqJy
cXtoCu+TZrV14NNHHrnsbpzilpoH072OQpvVU/a3GmOJ3TT5Lp8TQSiISOvYeeEdw1pGxVH1T77D
ZirxCofZlHU2ApwF80D9p22K4CVuyayTg8zDHcIHTmrKf8hH8coYAr9WD41woJGVOS3lIBMdZSQX
fQlp+6ouMROUEYpECO8HnLswtO5tc8e2IZ/HqP6JUptoav9jt1/JUGhIjLSRLG/L3cZ9rOjEGkOi
joFJacseyNHM4FMGWc8nBp+v3COrUxHR/cpMLvPyI6uE/G5QgEWxfAOBbb1wwP8ccVcETe2eRce1
iRkmCChIsIfaiZjx9I3iS099CavzwQs69xy3NCiMluK1swCzioI3pm7Pc9CeurYUb6XSLBZd/T/2
zmQ5bnPdsq9yo+Zw/A3aQU2yTzJJJhuRFCcIkiLR9z2evhZknziSjku+d1Kjmsgh21ImM4EfX7P3
2v0tcT+fyvF5qAv5MhNGcDWMIWbAytramdY7w9LJPsxhpzKmBnhhQV2fifg41vF5tsKDM+JjiaMl
bNx+FLBmde3TK7tAxXLzqRwwJowZqAMJ2YQZhtiFPIJpr07S8w+DRg9AmPqmTvCoDTxe6LQJbgS8
beB5AKUNmMD0vyjFOCDPZ2MzWmsGCwE5K+oqyGuewsZi6zHgoUAEWxXJAzH1Z7OW8ljVNudeYB3c
CABFOw3Wtrucm37aJQv3mwrirDjPUuZUU919nTtnW0+sJdCjkIzpl88mlMBVsUMbcmxrtHSo514x
eYpVKPFSZtGzNwoOMFLnEluQ10EKDMWcDk4D7bMYsk0g0cXVMTJG12lwxcUcSS7Tjy48GY2L+dkk
VFLIh1lZPIvKN5dIRm5bxAPlZE/HKVO3EVrmTVnZamtSSzBogMwNa6O067NDItIJV8ZVP1ndRd4F
FjVKiDnNme7zgtIiU+mWPO8Ua8+cXEwpTXoVtthl4hbTaMLQ002hU1A10ICkkFWGdktkIsIBzeQ5
bqvbKbHa67peVzUL5QgxujBfiIHowU6GZ3fO+x0edBY/ekTmNiC2TKbPPjXnHQ3asXWa4WDF0ZXr
3Mks9SBEtSs3x/9TzMq8GaLopavgUCxZP5FSxcUY1Ig3GwbpVV9etkZBnrFiEDsG1joOPGaDMxuV
2Q2KXZxZTKZYMV8U7QKVLSBnTNApjlVE/vasFLkQxidNYLfF2zRx5KD2GJXLlEWVVAopJSKrgi3H
NY2ysrCvVAS5FRk66tYByeVOqX7RlvfQkX1xJChxXqdtCUrFhFDKymEvy4cq75FnNsgM3S7utzau
61WDRXKPXuhDdS6GEDoS1Xf1tRf6n85yUkU0lpd2kd/3juzppYG6pX2tvvSd65PMwGVOz4jxsuvG
U1xWLFZ8eDUT7bxZeeE9JvN5rQPMyWWJScKh8NloE4ARnoMQUWmACGFCiUhrotkoDclmyHuI6qO/
V2qAGFsjISefpF37Zu1c6HJ+5YAuTkHHL66dgACO6YTyiW7b9edLmDH+tiS3kgfsKFk8wwhg9OGw
6mZ8SWhNc5NGaCeqNswPEwvB27FSxq0vnE3cmIhT0N2scqOVWxNp3GU6YYmTOcu0cHTF1iubLTJQ
Yi1cdzWG5u0sAd+GFedfduqjEPaBxAQvHe8lXuJ9+wZ4B35XeJT20c+owQu/fxYVnGVzYhjLaBuH
AVvs2bKTra9sYL/jUzQCq1K0bitRuQ9kokFsbo8lOxVLFzdddU5aZH6uSO6yCalM4FNIl+JZyOG2
ZrxxbXkMNTpQKkSHpKdkrN/cAiwOVeRUhm/cyFRBKtraFVQDQLEDeIelyyWvHD0cwAXPq9dNaD16
FVwGs652s0FjYrX8ghsaiQLza7b4Avki9Fm/6Xe4ao5ZE26yqT5oLS4rEb+DLUguAvlBJ0TeaMql
JGu9DUxSTWXMDHVIKGKAiJAxo8+e8yyC8M2CecyxjJUgi6JPbcefqo7DNYA25GWGfZ2STr+Gk3s7
2C9THVxiKyDjdgkkrQmMryU81HqVOtkphaSBB86/EHF2zgH3sCnrKQ1z9lLT4qAmrmhsUm/HCB33
H31SrG+TI4b1DzWPGLlr7yGYLXZELWEJHpC6Lv6URvu8mCnB+mj2OdatKu6RXDE5qrvnvM3e8KG9
iaL4Rhz7fR/Zb0Mkb1B1Q4Hj/KIsaYPR3Rij8WEmaD/Jhs4aBJnkPbZnzzNw0/N3ZT3LD53h4VdU
SLoJPg1NU8H2YikpgZIE9wUwxNJrHwS4QabnRyTVV6TPsjjib409+hBNfN6ayvE2VkgCjcbDjxzc
W426IlR02nXU+hsADbfmfJ8LclYjrVaM3rlgk1sLbdb6+48olrcSJM02najKRy6lyX+IaEu01T6L
mQViSHsBjfOBwhkDWqBvq2KkOvPzDzt+nNnIrkSRskY1H2J4balPBIzJJ99rlId+84wz+Xr5p9ff
OQ7Hv6kuqZH9Q9Fj1ksXXKUMrDeemZ3bEVJuTmRwBA1ZVLG8FlU4Ht0ZVTpn1ram2T1gt0f4Oov3
qpkw+0x8e6U49q5ctlP+bhjZfDXoGVrzndATAqcxHDhnI7KfxypFbT284ju76sZ4XE8yvm+0+wjw
73rGQqjYTXdecZOWw0s5TVcJYagrYZoHr0BBYyl1arETuSJ99Uzzy4TQ25rbjyIeLm0rc4BzaSJ8
3Ln+E2f//0MY/iGEAeusCRqfhMp/CmJ4TcLXnGiLj7yNeO59I73g33/2rygG+Ycw4YZK4hhsYZn2
j1EMlqP513IJ0XSsfwcxyD9M21GKDE0ttWcviRANxsjwf/8v5f7Bf3CJ13S04GLmT/0rKuKvfILm
l9//mFfA1uenuAKbt2VL3pbDfsRxUP3xJn6MK5jmytYoG8ND0bQkRVcBYhUvvdG6KvaOAAhmsBVZ
N60eToHlV1ejitqPuSnHWxsIMqo00yaunXRBTI1zvggecsuAeF/EHCotThc/HtIvpmH4Ww8EykXX
OpaBqsoT73Y0If1aJOWeaYBxRxG9koOrwSPDO5zrGLw3y3SKoTTnGFdtvk/h2TOFcr8aOZRMN7Yf
J0wmwCsJLGmIeSLEEQITCWTXRJMMdxOL0bXP2PVhxgOZEXcNj7xiPwrBxMjXjudGazIZ2FVbDOSA
uSQ7VPwWhDqOvpNuGH+KLrh3pz45Ih6r1kbPGIoP876oq3tSbh/H2L02CzxMJTFf65BWhpg46Zq3
sCM+rcQFUEOFVeEeSZOLeS7bRdgX2rt0hD9G4FJtfSOSnI2xgcaJcwEgS7jtDaZDs8ogKpaRm1RM
MikxfQfpTO+G9oPdtQYCaMUejF3LKqmT/mCO4sZe5OFwUNLXsmuTLcOeXS9aCvFE8xk7OfqZ0TT3
kwd4QrulRVhwPJzK2u2YTwO+cGswvar4msWYe1oEFUvkVnIsGJKtRWLYjC3ER2OPxIwpkw1iemGg
l2QecFUM0VtizMkGnfmwr8wWrzEpoPu6pwEzBgKPJKac1cCU3Ww749C5Q8iX6UM+VoG3J230UbTw
dJMBypWdAOalBs4KjeYMmSbUR4tKAmg646ipzC6xq3W7vhmfaevYWw4mY5XOinYmktqdqVs2fKV4
Z3MgVsFoO6vaIxMiyUaMUTHb7bD1UFkwi9pBFE/3qALxxZmBhIdZL5iIAVOspZgYpL00qPsIbHas
0Aa/ktRoPwDS2i7TyN6auboz+1xjjt9ZvlwYQ56xnxGKY+yYmOFNnN5ypjyMx4CFBpKch1zTiVoT
s5qWsEMCJCOWqI1BhlZtJ3DQavrp1ijPw1S+iNEludPruzuGiR4QW7//iskjhRrV9UcgvjClxNzn
TKFFsuUhFJ9iWhTsTKUmICyoWHBJ+ZIVIbmg44QbrUOC6xnSe3YSq7t0ePbf1ZOvL4XlO7dUaciY
jCDYM7KNd1XYGWvTjjOkPpFz44FwWIsxs++N2mF7E4zRutdTsAkTbdyVro0FA3UZ/o2iZPHlCUIW
0OhDXMR3HLv3OsKgM6tR43pognUqSC6qJvTHOloCi1pW62QedOSyiIFtVBPO+751/W1WuuYX3fpg
USvDOShG2qsQukFBf8yELQvsp1oHIO9sIz66bXaSPTN4xsQleq648r8wN9FnGwHTRWZZyeWYNjMO
FwA4iTWy2vAzfRA2E5XE+tJbGPc5rtNbqM01RYn/GtbGjSDMrJ4AtenMf8TlXDNVSp1jMkhW1TOR
AEVK4HdNygfzqqQi+LFJyBke9K4bDasC02Ey/2frRCVoaG1/RRBQ7id3ahADyZzrOJ2stygJk1c1
N/Ee8aC9TmsMRAzhIXfM5DSjqHUX2wuqN1gJEfgRBNDM4R4F5zdMmlbeCMMOd9mc1WdEi2QxzIxv
1l5YT+RqVQepjEfPGTg6dURVy1y/ynR0RPt3Q9/erlsMc9HKTnpoLQY5hMGcOUhPw8eq0tyxwDZ2
hQYM3w3IrciAwKo/AqJPZgI/3F6LDU5+/OOx39UPc2mCCEjG+RZXXnudNoTf5KPCSexftnNwbUXZ
uFwG5Uq4xiOtCtjZ0OfacTFegdErn0TEcIkBg4draaH45PIz0LF9GhxyED1eA0jLiL51Qq6WGhMB
hQ3Az84Li4csKroH3GD5RZKa9d4ccEki/gNuEoaiL7HqYX1f5YSco8qRKBFyu7wxhwyrpU85PcAW
5jxhznWL1YIkmxLMjo1Q5xhWdUNcQj8sdrT7H2qHv0sOcigDyiKlA82XsuE/n8T2z0/i0J/K2tK2
2gexlaV7J10YFh6GJkRhhXjG1qBu2xlYcNI1Hm086cHx1s4jB+awJaC0alwwVsY9D8zgoCJd7kO7
So/VDBIdr9ywQ8rBfiVCjEbfgXUcr0muQUW61nw0psyFKOhE4g4aWXKdNWlLy1bEhxjbG+ZtG8Ta
UBDqYcYpEjSJZJ2QAYYGTKEb48ZCf3OF3BM7pKskOhGcM+S3yXuzzaJt08buZaylt85ZkN2Fsfa+
cXLKDDfr4n2WGVazabLxGUfRDWvSak8VxMaGmsAhc2CYL2oH/D1pfd7WkXluQkih923z3GbaWelW
4kwSHrhQjI/M/TzNPsLkVpqKDMVL75rlWxO00T3TERquniPdq4mAKAJV7Qd/dO+qVlrPjMcib1MY
0C1JeDblmYUQfbLsS+c9MnqSRQs2zTSWKZPrmlTvFXoaCPCNh2w24aq8R2gADQ+wDfkA2piuprrG
zhiP1hH8cnnO+lp324qALmwduKDqeIKvZhviyo2q/BMzKARLJqw7K/fJdsqVIzadmRr3QR8J4iyA
LvVomPDKtsQsrQz2VBuydLzyZCU1GxbGXN4H4lQgAIxn2XJFtV8eJjZk32Aezeh/lpvL7kFAbxeR
jkOycJGa2wCj/2tYVrQgsfRe2qltiVzO8nRTNLJ/itEtbcMYr1GTKu+iNbjGNnNNDwniM/cJomqr
gwm+CiGuN4RMk6PpHt3DeMyGRp7n0iJusfh+lmXLsZbxc671ctTFy6FHlJ/91i8HYcN5ABvMIny3
9vPopfh+ZuahF/EgDbKoufYEa7eVP2TED3Sl4X6VU518NsHUArixx4PqW5xKTu7qtY+t94zHKHsc
BPMxtGNLFg7mc54dBhNF+JwIg4nfTGz8GcBwrvG9NLw80Dq8STzBGHYZMMmmSF9agcsc189FtbeX
x2FBbxgATmijL/AiyJrI0FkOTOM8WATJ8hQ2lZLPYiqo2hppHK2hsy8pDceDXAyP+5nwpXM/WPIi
Mcb6FFlLrQErY2Fp29HBJUeRYUOeTudsxNvGN2afwCsA4dK2uweBw1kc+UaKcT1n2pyzWUetkMt4
wa6iLIpHIfYRjMBjFNQIcVuwu0uUCXtNJ2BDEsmWWnXIkuuoS8KzwrgIOttaZpLFksUAgmQzF4l7
axFgtPPTyN1BFef8dozqbCCBvRmCxH3SlSZIPrDkN8Oe+gfU/+o2iEGfSAB6nwq9Aj++sh5dz0UW
UDkiuQ4Mu/9aQT6AC1FwkluFAB3vT9l9PQP/hBq3iN1MsHCuTXxbp1z3UjThsGbQ3axbRmDoDERV
PQzGaG9z2SqyiCsV3UVNQJC6Qs15cL0WDXNcz0AzyYxZVV1qoZ6M3JOT+vomN2r/qPN2fBSwyg/S
EB4ikgzpAlvx695O87fJafsd0vLsRXWR9zKjmrhxLaQhaoHsRb0J0CqMQmwnKgnDrzEwbmaiPiBL
szOLi7AwTSQRgX/osfDD2cuLnRJU0pp18a6pLWtrKuIJPLNIDn6DtHBZw4mTD7D+vuO59Fm6nnxo
64GxQjskHrwmuC3MNHkuo5XK028CuMAJ0VR3WaP1+mr7bv4Vrre1qbH94/xjeSxUCVPF1Vuyg8Zr
OkzkFTUx8lyg007kCTvSJew1A3R5KHuPOzPyA04UfNrA5hWyICksnV7EPIKY+cUPpTMzaiMrE79L
s8ztVNiRLzG4y62uGEWicI12rC8ggRlZfgRGj0GrsjOUAC6Igse6LAvSlYbyxZXNjIAxjdSTjkgG
y1yXPKq57OZVmnXNmQ+rfCvx5Bz83ngakE8/jAuZxy4qrBqUIeeOjfB6KBt7J8Ier/oAFXFqChLN
Ue6fZlX6x9H31V4oReWAuwspq5lvLTFimbFCF8GAdC7hSBeAzK0agpoUNwIC82OGzxiWrRGPy+K9
wBXmFxorawjZ1810cukGUfky9gnkK1XUjxYV1kmHdXtQNnZ/zxHjc9Zm/cFVpXOB5Hx+hZ7VfQn6
zL8PLfSvRIC71WWmqT5dxZKeTVt4LYMx3mhufYq9OrhSTqXZROfi1ERR9jz0ghiRMIC7Loy+R56m
4uZQCJWAjfeMEKqxp1N5iRCFYLisyOb7SGhsHElG0y4GR34LigpQLx5NO90L1OewCUOHlHWYYxx0
g9n6X6yOoKDwKBpJXoBpDWN5TaSEezOQ4nPrtzr6yKQN1IsdBxAhF/cYN0X1ELidgWCPlULP+OLe
wlixG63gJZ0cNK/9YKZbNyH7IVscEDqmJ6o9WFFq6Lu9I6Gkds5Q3gHsPLmBu4YQsRrHGn8nrd5h
GEF95NGCmTCJM3kNMIxtyPTR3SaxzOgckM6NgQI52ozVgAJI4Ugp8/HFacJszZVvr2SFDj9wF9ia
FT4oZF6XDQsATDGeHldZjuRIZd143fKQwOg3GPd4+to9xzPeAgUmFBdc9K012MHGne+tjCLwtm49
DneCRJ2HsPSCi5AAgJUOouDSCUWwbWb4rGNGIPfEXOVLgHATzgeIbiaYS+xOxaZY2RwwKyfPkRpF
ViFfK+zXW6vvvVsrgbsahDrY1A472aKJrWt+R/xcgDkSSiTBrDPuWQKJiB0II9af1M8SL5HRWsVa
sfxHSSnCHfR7pOtGCk3SiIBuONNgXDgu5lRZj2QFjLa891sv3FaDsk5xWnggd8xkn0yDfGxZKq1K
1XCVdk3/hZdCTt3ZMzVkIIzo2Yq45kFFlneII1j0ZlgVzJjb0oUm/xhmpn4XvlUcKgUH2qa+xw+/
LO8GF+CAzNyD47fkZARlvjAh3Cu7sdIvcYymjz6UhPsSByDzhPIiQKG5dWJfHE1pMb5OEwon6si3
oXE/vG6yN1GkwNqI9tYiggtDEqQsT7m7TOMrGuv83cD9WVYtwR6zieuVmmw71LG8sOKMRyboliun
lfO20Cq/KJUYL0qL7SBlSFZDYSDDs0O+sLY7vtFV2CCgQ3+S8v2TG/TAjYpejrlVvPp9XyB/zhOl
LVDa0SzWGPISoeXKXwZ0Xk1pY8KM33OZ3GOLeK5ejefqbrhubommzm+M9Pr3r2j+Rzir1kghoIqb
pmdr4Zg/NyIDTL2MjbO/720Xd1oBHmltJZxcK6E9aFwFO9SzWdLZrRvTGD4ls2gG737yScyih/Ap
BOouB+wDq0IAQQUdovng4qLr4g3K7uoR/rfxREPGKMvBwYDSvhhId2qjbDn9dHVvYk3CEKIiuWPN
5h9KNZp3WZEwATQl3Zwl3Es9R+VnUcf2Q+kb0RF19nSf4pQi0zvOekQMYUWuRxBzfRxrb8pOcPPq
RzPQBoslVsFP//CxiZ/6N8eUJtgkU9o281zTtt2lv3t/vftXpm3jeTrpq8rYG3KsLv22tbeYFOuL
YK7iL2VfdsUq7ZcFKYKUq1458mvjggAGs+wE31wSWdeeFpBGDaIYDJ6NZ5fR8HNoAlFk1zXumNid
Io120Y4lLhR0eBKBkFEmpySBGI47oBnO0tQQ4ojtDL/YAdkdsa1QNnXLQJE8q75ds8TMX+u5A0qK
p48sOsxe1jeWeIwjUbkzmpxlDQ3ft0pJVUW9evv9c/p/tlNYXui9KKc6YprErPuvF968tq8//Wb7
fSJ/233U091H06Xtv8biy//53/2Pf831/2FdoJntc1v+3zObnz6a9r9WH3nwmv64Kvjrz/25JvDE
H8LmhmNVYJrLDc9t92dis2v94SpOKi4qx/s+8f+vnAp8WQY4fyhuUMHs3vKU42j+zL/2BPIPyxRS
uQ6HhsuA6X8U2Cx/PRPYN3B92J7GtcCewGYh8ePF7ZhGQEQAfYfK46+wXK4cUzzgIT1AmHkxGn8F
sYhnDoooj63cWNwvNdoPH9nfTUh+vcF4DxidlOk4LscTP93P7yFWI6Rf4bFeVaQFMur/dBxxlUPG
31Z1DorinYm8sSgOFiwKNfajQ/wSxPaegX4cR8wP3cOkra2hKIjbecD0EAwsL0jqW+PlBA7u4sCr
hFxr6dxMZfppEYfHqm06tJrMq7qdDi4k8U2J8a6Cq4ADJmSDnR1ySbqkBOq9nmt+AdGgSfnkQTJu
0ZbyMth76gIGnqGDecf27wwaIQLE3PKOgI44EbWX8fb7D0w6v5xIywfGQ8M1BQ8Pz3KWL/WHE2nx
C5sxc5295ZsPc3+JOxyguDgwal/icMzDZLC1tgZqipTsCINIoy0KQObWFhkCy75ekJrRlunlIKKX
f3hzPy+eHNZgy3LLUgLJCgHg1i9vLnEr20f65+5dwZh5LKetm3c7V4Xv7IAeLANxDVC7JawJ4aXD
WzQC4+H37+Hnidufb4EPiCkHrmySzX+ZuAEu7YlQid29LixoK8PTmCblqq/Fk1kn54HQsFUk/G3e
Jdn696/8N9+MpVmQczFbiLd/vZ1qhZGd1ZG316w0HIFO1mjGJ3A9ZO6klbPmAl39/hWXMuHf08Xv
P6vHaeB5ng2A31W/3DzET8lqYMi/t8IMoje1HRua7q7Povffv9DffKg0TPRN3jI/su1fXgiiLZ/0
cpc6bvqeE5CbGfFny9WHh+xbovMzMLWjqW5+/6rybw4HT9rLualxK1nil5cdabkLPDjO3sicd4mn
PZ3Si2Aqv3iM9TqShzINqnuxmoIEP/z+xb9XRL9+uEq6WpuckaZ2fzkdI56Sc+0Ezt4MCaU3oAYS
boPvmqk9cpPBvxgayKhq46SeCfAiEocJSjJ+6pNovkQRkqcucQnxM+9jI5lZqIxPPcJ2knULtf/+
/1epymC04NKLE7fGz78yjY6kHkREW888StlU+7h363Xo6QL23bq2CdrqDBMGax9Za2dpfiNreFpA
ykj8zTd6v2vDJKeubYmVYc6ydiapCT71i0sU6qeIeCuozxD7QMiwIEykPvpYXmgNqr0QgnZ7zN6K
VEOBIlRtM1XzeZQjaHpWKwwfa5oIfMTI8PJ1rGeCLiMOywI7Ov0riIOlkwnBu5PTWW4byqGtbcln
d2w6arwRQVUh03/4nvTfnDmeRUXtKUT4/3nbDXmkBpbdpPDaySdinXIVVxans3VJE3TIFGavzv7q
TskLsc+fPfkyI4hekwjIiSCozktPRVGeVYa6n6Zp12I084YA6f2HCqLPCioHQB7Mo9gGK1q8tRlB
GUCShuDQvC6X/Rmk5vPvL76/vfI9nu+mJx1mMYtW4MdTngmymVtglPczUncZ+2sS4WFHk+RWzcm1
V6+iiX61oH5dKW1tfv/qy1/+85XvCYQDmgMJM8d/XPlhCWEUabS7N4vqwSmQu3jJuaKwr4vsxc7F
VVgysvv9a3KO/NwULaeZJyizhUL/qh1b/3JyV+QwGg7G3j3qTDydWXOVRz0xMIulr8peam94amqT
wzRaph+xZExtOCxF9LAFcH4tghjIfxjviwkZq+6CK4mCGmCcMBjDxVO1IPR4NNuuWDHEXyHVgUHj
ClSGDqLlsR+h3gNuYkcLycq2rlm/gdi0ma4Nub4IkvyhbZjwU/SvhI//sOzwNbUBontBKnZXDc5a
uAvFNP6aCXT+5VSc/BJ6iG09MLxnxBB9Zn3JuIMN2Cqu+ztYEitwo/26zManuYLYVDV3duu9R327
b1LxHmMNlsbOMvJdh7/SwIOwTvB1AqA6tmbR7IVukXelB5KJ9qlXPAMc3naI4FdmBlagJMbeta3T
UvVIeEySCPgdSzEyQgfiOxzFDtzlodFgNBPR+JbaCqQjLUkOwwmRH1IuqpzbarCflkqmLnHM1XX6
kgUmz3B2AsCKn9SA9i0S2XVajgKr0GvR8C/Ik3gpSuMtSPq7eiBZ0eqP40zuuh4/etzRqEVkvyai
iEKqZkMN3hesbUKqOBPJ7JQNAum7mslpDzMy2cd4N62qqBe485CfmKCCmv4p65mwBB11X158YqKo
1oTWfWb+tJMh84cxv0/bQ9vzfVpp9g4X/N5jGMkMDGzONN7ZBa+G/QrtMIpr2SbGSpvpY2dxaaXt
1aDIux6m9JNl/BP5I3sdkf9Setfay+FxRyNj2lpuGmSo6zyq9n40KYYz7oM/cp4oezMkHawhALNT
jYavo/hdD6nxnMQBSBYOkCrh9c2aSwnIwV4J4sDDwHmVVdXhKOGrduP2DULSjoMZFI8v+nVcIrgb
Hsamvc1yxorp0jWWJgy9JVS21uzcfedB09WyWfGwBQ7Je+PEj3iviN8wsQ62oK61GAcuQP5Em3Z8
x9M3A8F72XQXKCs2IxFqRGtBAEJ/2JL8Yq5BVTJcqbxzMAEVnZkC4opAhM3yZzNguvECboXCKgd8
4YxYK4aCTFPsJw7SaEtOYbJBo3clT1aPoQ2wyMZLWr1FV/URZqBHpMVzI0J2uVK9QVwcSJzBjr8m
PLe497LgADXoAF+OxYfFltPFfsFObJWipWZnFnxZrhiJ4IWIB2wYjvNUDEA7yg4ih98JtUqNDFkE
WSLl5PRbFE+biEXLQdC4rayqfRLSQkO8JCUGCdtrfOpNbxDALtmpK1RMrM+hvSrcudC2vpERVNLW
a4sglYUoUCaXjJQ3amEJhXboYFTkicoJvkoQI0EPpQwHLhFDzUvuh8p8A8RpMnv2EaSM/U52hP7l
0DSNuqYdsdwP7KwsdmhdRCpv65i7Kc24c+QiqcD+fah8LmBKzRCn3sAtb3EjleXZbqnyOxNajV6C
gCD3HKTDoC0kAUZGMjoEUVPhfVybi3ijG5MdaEVWCkb5GLEgWRGAYGDEr87CrTBnUeFlXMhhPjwl
Knr3OxadKR9RIrJz3+AbDgSJlLRoAyYsv8VHXx8Du5z2aY66vQ/noyPBkVt2PmzKnPJXgLFACj9s
wqFlwG08ZUnjbhoGOFvexhI3rMqSZmt5tmIv5gDK6WTSrLy0uSFtv7ocM/lcd6lBfrvxVpZ8MykA
5U3hDSBMmOQHvNcOb/kazMuC9Uh2YzshUI1J0xmydlfV8qqL0QUPsn4csXsQDlLQKExPeuRWzHGx
sQXp9+CY9nRQAcdbQXoKN8kKMIu9ZZlCjVaSRJsUn17dWcTrtaz2epsxml2SzTJZ2O6a9Lmueab4
LL6ZbecvNg4mYSEKVmZGFGafXHPB3KHMkJsCBnMjokPuMkImLeTBCJrbvKRcG5ZTquGXAF3GKnLj
d4gQQMm8hsKmh5GYvpdAEhDMlEQPdKSVLxcJDybYkr55Vzbi4JfmvhPTTR/Ze0VU8AoHsLth/39L
mwSkJ5giVqL62kqw85kVVufsZAKsWntkO5jXOivOts/D1qfIovgBNVSNG6EFjPfuqJL6xrYL5Dig
uiJO045QSqZWFeol59Ers9veAOmF7lAMUl6VipQ2dN31sehZvQQFI/F5nO6NlNNBliVgycBq1iSY
QR4b5VNeoIvpo+wbm+E7E2DgpMOveZzWhwhgvIoD2is4xuTtFq85zuxV27qc/35zERXTne5JItEy
O1NSXM1O/44NDLzJKK/UYDyJBN5hYPfHXN8ZpIsh4+eROajqVQbzfWawTRmnONoGwQntyuJLzM5k
n6QIyniWYADnKI13ZhBxWfJt7gYW8x0Zm43gfveL9qotgg0o2Jcu4Qj5/ojFeo2BoJr5AqsZnAh0
Fp3mhyYlwdEuSYEl59zIQbAII+bMN/Gu5uFN4qXJZaqGY9K7VDrLie4YPrhxySUGhh5KrDb2BGFQ
QhhAbWejJ3YducvQYsQLkZf5SUr86HUhwLVXDgA+b4JfSS55Xnr1aRrazZ8VTM8bLUmzWM8jPwzz
yYtelPcmoOyNNQ2Xs2T3DOoNExQ/h6XvU5/QO/z6cBvmItyYUXdTGPJyzhqsxXOAe7/EsKhH/3I0
+au7wv9AtnbnuzGSHxyoJSAlBH3tU4+rprLNG1D5pzDh74uiHmAq5gjIlfQ3OuRVzYw1cmGcLDN4
DRienXlFf4gIr0OihIwo2/eGRMED885D87/qbRb49sxeqC3DvVqTZFpeu6V+Is+pIlUIUUUaZAC2
g+yuC9RDG5EZm0QkqTuNc3TKQpxRn7CLYSO0h+ZZHI1IhpuZCL1V5o5vfV2NHCJuvcvy4QLLerWX
9RJLnyRPZc/symD3g5UKiaSclnB1GIUKKWQRJy8l+Ix42BnF9Gj11Izfh2si5XHfmIhaEFhwmw3t
vsc+RM+2dwfDuqyK/FlWRkxOeHmdmk/QwfwLVpH4VKqetlFgRG+gkif0fvNYXYPeCI9mfEGo4/0s
Q8UHAQvKVPGRlnm6iJVLlles0KMh/4/G9kaxf85xfcNBaeZNS928Q5S107IHD1KJ9oIUNn81gean
XeIwTyhvsZ+Qqn2MXMbMPlYRLJKu2hu2l1J7lZp9ULZ1zPQbzjR2a6A+9yB49nbVPSXMdw1uo1iP
AAT9beDlZ+64vZe3HXvmYT8IZyd9RCZ+S05qEXwY7ow6ylntGKwAhkmMi7CczokJHom0L1gIxgZ/
v94ysSdBAdVoafbHAMWPjYxhYypUSToD1G2CjG0GBe17bG8hDZ1DvWjZSMfWpfU06/my/D8cnVdz
20gaRX8RqhAa6ZUgmEmJytYLSpYs5NgIDfz6OZiHdc3sbtkWCXR/4d5zbetflK5jwmvdMbtZbCyV
kS8fZyobWCcc/iamekSgPpFfAezudA8qjLT7eGuTAbbRIv9ZUD+B8eWKj80uDmerf7BbiiW2UqGp
eZjYADXIX0k3tUX5BOMCjDjbDQtNp0WGUDure9nFZDckF6vLRnIKUO9hPH2ZYBmRMpxxaOWBKWNF
krZVHLrlrcMMeq21Ng96f7omVeOG5nT1jOQgUSNzZDXRrjNC/NUq1An23tatOGiZ/ebQWLNMM15T
unPhzX+XzKGmM6oGDWCDMc6eLsOk/5ucl96xIiIEBfromFlAuc3YBm3Yqja7qujPibW0YVPdo8mP
Qb8lf4kKSLa69M++S+BvJWinMbleLFyMiNUerYYUbog46LSxirKFedNrOg/MyqG5pJhIk7ccQswm
4Yda3OHNSsgzx3NCsmLLf83jvjoyEZYSk3eOYqPC6EhQPOjtKxj56sdTcANLM7kaY3uszOw+NVq3
IfQEyJxxiCAB4s0U56Y/Ti4pq5ZVT5SnGPQceAMog0Glay8z23BaYgV/p3W3fmP+tGsOChkpl5ED
EgCbNQZ9S3jOhPpauA6i5gWkQY2YF95wXzyjTyDJO4nu2PJfpvTsRiPjbPnctOYQGl5mhNPwOcUW
XNHK3YEUJJsCbCtapJfJG4OkRhIMQJsdrYfjpyXOWOsuLIdZ7ldPHkp22pWF4spOvox6fXp8JNxR
kz3TEIQQvMnxJiMFgBqH1lDjKcJw7CN+wF6LvtKziAlCF28EaumPpopNolIIoFoZ146ZIlgDnxdk
aHpkk5bhOFnj1vTrlzFWz8JAStSauMwI1YnbIdAKLPwmNkM8xZRlRBhkQQxixI/vMBufMz6alexL
jXWxxv7DHgX5sykNe9lmgBczZ1d1k4EvePwHZwK4mkaJs0jXBBdFynhsMYYnUBlKcvI6GPZuWltW
H01qJd1/XY6JrTDda6uTShnZkmyBeK9H8EzAvwmGb6mYWsg48dZFdbk3CtTixvQxo0aYAJHZya4b
MsB0EWhe0qpYpGl/IwNGKRup9X/oGPFtVeUZO6N0nwrC8/Zg8YmNATmFfhmXOeMBkB3aYUkf8JIN
0GLjI6TmIKWtR+SZ/mZ1yVIu6+9aFOGa/6uUv4QcJIwoujO1CGwwjQ7flPNP00cUU9mA7TRdRxgk
EIQTcISKcy6NCEXthT7xRQ6r1l7xNkyXUWMbDrUPS+KPQCEe4rz+cMEO53NyLpANc8xt9Zm6vAJg
YoBcbwAPjyq56FnzJyIQ11rGm86gYVO6QHWcekBnSbFMjgoLVh4rM4+jYFJv3chLqOm7KCXqvZz/
sc4GcoUBA77TUyuqH5Y9e2s0XpSbIPyS5Cm62t82mfalMxy9ug5ExmhSpE66hfYH/pRkslEmz/4S
PZBMu+s6He8AEw++75yO0d/jr8CGm7XVxgwMWhRK2u6Q1byuKVrflhg1Nu+HBUly316daNE3RkJj
37jpo2BD1EcYRKeK/iifDw4sxm03cRrMxsgPAdym8p2gGxqsKfNvRNytn1sjACRU26BtT3TL/SY1
NHZRsLjCjtlAbyqSD4qsPqiErV8HoGkyMOYmPIWWAhczDPO1WGlofCUE2aMEpsHE7OaaR96X97Ix
iwN1wN1dtlzuuNMn1gQtEVSJINXDjLkrxRLaJehjn3kT10TcE84wYz3xAO7K6R4D6ow83GrD3B4J
knwgAJMxZv+QQUWP/ewDZsCrkWiIqg+Npx77BO+vTCgGBwHjDKSTy+Mj8Nz3NQxMt1lZIYMRsBn/
wuEBNC8umIbN5XdkL4fa4movlfoekvofYiYmHIJrd/hmd7BBJ8Pb1HffLXI6FG4GYeDA1etlZPjm
iMNk05MnRon1vsi2ZFsZjDQQD3hrSITblX9dGgmnhlCGyugf4Ox050fUYIlJDbn4dLxrjogn4WuL
Ql6lyPYgUCOKyAxYq6t/9KX/5C26F3S5TUeBD6XB87+1bbWrV1l47WIUmpzm3Wr+sGwAymoS62JU
8XdW4Y1JhP6ALIEeIpk2jhOHTDwBFpDFqJtMmYitpYC2TwpeNl8g33Vr+z4+ffE9dJxMjpK31C+A
LOU+lmMHNF2qOs7O5Sglanwx4xXgYWaWFzYu0EAMmtiu7pmhkXyGpzhx+0//e46e+bCWfU/cKwky
38OTUSxMkGLO9w6F9JLmH4WAky5zIA2wAOn2Jh8hqFXd/L56BDmETMcfL8hD7619q6tXvSLKcKWc
lDgxgjH2uGzbrWu0fCRE0fM3SplJ1ssHoMm7lSwiRLzymS71HhhBuYGRGShlfplSd4Iqr46zC9cl
quXBRZYXJiR5Z6XpBANEhgE3B5Gk/r0do0urI9/D43Ef/W7cNEje9tacfhSMxvZRB0y01/X3rP6I
IlzWE5MFjQ0Sa0x0FPl84g4B5Yn8ffbqkVJyTSGHdh/5DY2zBGEKSOxYP8W1ddUwg1NAFXkQ5+5n
2qV4xir/xVO1fZlqbqxs1g9mqHQuQbhK2s6R/ImIwiCq6mK/EJx0NmPUtCTwHEGXNxtNU/ehgQa8
5MXNSTFxq+KlZTh5R5G/GexJ2+lu3eyZjgYFJdFeFFWyjcCkF8xGg8bgLZs8bkwFZyKc0XZsAOWQ
Cs4pw8w3Jt0k8npxzIHU6m20Z4WlnwfgGFsjSWBmq+I1GR6zhDwWbSjJglogoRKR2NKMgCh1FOmu
LIGbraF7v+6KibHwScvG+za1WL31VaY2Dsf8KmbDOovlZiPjEqKAsG1cXwnIMziuZNV+lhbZVBnN
cqmZy8VUNWlVggVxFGMHzzyyYwaDsMNoic6Vrl9sd5jP1PXeUbp4L5zqi1XQwa4a77UF/2PoCdnz
Og68nLH8sUWkGhCCFx88HAmw5/dzKbC56ths+tUUFDOqzeaZP4C41+1kxN6LH7mfsU4yl9Ig45Cq
YW1poq1NgSjiMCjrJ1WUu9Kyr5be37RbPmrNYdHHn3TqCEVyMRct1YPbIPgtoXhhReTZkFF7SWl0
aQTLg+gIdOAcplGt0m++RyabxbseoTTs7QZ/HIIl0jTcwI/NH8nWYxLzNk/Q2dh8Orkqw1rIsLPy
E9trNyhrBD6uhYR8sEyiX8/GCOWXrPYQGifQhv7VjLvu5CqI2c4Avp2Pby2h9x225U0rnWbn0iwg
gXxaJOgZz9cVkyCXOtd9+r8gWPrxRYczc+K5+XUWPPlax9aBuRULg3JgCmPvypxJXGFjsheyv5g5
5mvyi45+oj9ZKKenMonDSNiIZWG9tTOOsbiznqrc/kSrOB9i60tgDRwJ5cKeVEahXpUjyvWR7VcU
ANelrTHqP4PTE4uch1VkEC0gc5w73QciwNdMh3Q1peWWq+RD+RxIUjGQjaIKhXNft6HoY25XUCO2
y76zgiUUmlwgzEufk4FmHQ8+9rn5qECjBXMzPE1KKKbG+bsikCicnamEXKwdKDVbBQt/XkaIRxSo
k3NlAcgiI9J2iyVI6XPjMyPvi8PrABYPMOKQ2/+mOX5xcqoZN33CbIawpEmrrSQHpygJS+s7RtLJ
X5bpiDvRm0CHgy/cM/tCzZCHQ5E9TwXzPnfBuZlm1Z8iyn8iPdWCBW0XnITq2gKaMkHRzVSEhwoh
OahYOw9YXX61rnzFMSwCU+hHZtBAnwHVz50z720VZ/BPccx7n8p+KFqqDT77bVImh1b0rwvy8X1a
NUdkQVtLTU2gaR4Fh7BhQ0Dn9PLuX9rxwhkMWgF3UKAhO4elnjlBw2xv1+nzI9hX0loW8sHhx6Fv
p48tOH8nh47D8579dHrQi+ZR6vGwK+oRULo3QkQlCo/8ToeUIkueEAmXx9Kog2jRniwTW6/lQf7L
oO0DX8EWwLsWSdg1afyYJN60l4BLsXvq38Ws4BZSQs0tUSCDbLRdXw4nZZNzQBjee2mEBdE3/ITd
L9EjO11qwLS8vzmZlYDFeKtbeAFbxxN/BROTgCxOnnO1yVM356elnkMnSl8Tb2zPfF9KtQC6snvc
guXNRKa8eCNCO535qm83HwMVAPgvIkqB8EwlB7jLeH+T2WsNquDExqWhGI1G710GQKdL+e2cbPmj
5fj64t7xEOtDTteNC9/jowV+gTlj4p89H9+Mtljk13dRgLZvHaFzxaq4wo06s2HzP4pn3/Rjkr76
F3csXrl4/9pCqFNucQR6hM1skjUkPJ5WGDD2iaHn9C4YxTIW0q9lo171tkEgVVA65Dk0LpPUioJS
sBNqOLSxQkJvdns7eyFtR3yM+rICj1CUgnzd5bL4NHXrL6saxXoHK7flx29NZTz7UFZxIw9bJMxh
RoLYToMwyzi82hu2eJmkMHeu+ev742vjamrTN0zskYGv/CDMkYPzmwmj31iV72IQqT4nkdtMAYrQ
LVmMJoPt7uuCCwMMD2u3kM6T5ZwEAJfNFbNTUmu6hVXrHAFogg4D0flkVrwgfq67G0LD9NBY5Fpo
jIg9CHnJ5/pxdBQnxjRgVx27Z7MA3pkwpkgLxrxoH04F4R4+ffYmtUx3/y0okne0rxCPdXvj6tMH
s3kiitOT7USYpCf/Csr1SIIaMxKHDs3vUenrrfwm34+BtJsRns3RAjB5JUJ5G37Dq4QNDN4ln68V
rBquH8bGS/secQbuPYZJnQZM05h3TgucxBgYp1SkIu4oy8PJlD9EbxHRoUt9l9OLGG6eb2XioJWF
2CzNkXCUXTYNqwt9/GsnKdbirtwyNgdHwsq7iMz8auTmDSse9pWEFq81X3Kfed46b7/FxcJIfP1Y
bV0LELb/yBpETIk8dxp3kM5b5pP5u5bM81EaWDlbpzj63X1YGcE50Clk7Q7nqxVzkQ6Ea2LfTya+
wymajuNYmpTi42/VVHyNSclj6pNj6lX1q/BYWmOyX2xr3DGkmLdS5kTM9Dy1Xa7TJzvte2XZ3/Og
3tvYHIJ2qN7iZiQmZCofuJhzODoRfGo6y8S1qW1h8QeNg9Oo78rruF59GbCrrrS/IR7l4SRCL6nu
hklLAWCQjq+yum07wyS12PD08waLKKEGUcVceXmSFQNDB4kLJrPlQHYJRviFWBI0VHuginge6TA6
ks/xi6y2QvFi25j5F7cL4fy9wQXdVplHLJ5usILULq4mWCCc+5LVvhXJT1vYPxRTQ6Dy8S0y5jfa
Tm8sSQ7LPACmpoe9RWRfRokPJ4neBQkJVPP2gyaSU4nKuqTCKFtOyaXmcBmTBm7g8jArdZwMqQed
m36Q0LHNGQCAJqjpYIrjgOY4RkDF3BNCMAscn6l5O9DELOKr6OsX8EZ8DObyGsXmgxfhxxOF+AsP
ijxDfaVR1Sw2XTpNHorH2W8+yRYIsX+8OxjOp8ojfWBx9krqp3nR4P7ZeuA67gfuyKDHa4GOv9ro
lnlJWpMwFYsEnsz/SaYBIuoaV5tx6S/xQB8LspfNAO4h6aZBoYnXomYGKBvqaiVrdgFV+6H31bax
UHjaM0P1SvM+9WjadnL+LIvpk8sWfQNyjhRUMCocj96zyH7KaLiSib5Thn1AUfBQWctni+GPR7g8
gbCjdoDgRobJrfNRy9HGibDU5FlVOrc8go0tfgNYh1kFKq95JmAAa0WDuJKcye5oDxM/Rl+d5wi6
aUuJ1mbIFryUqCaM/nSE+nRYhX+xbWt4FGIraMU9ljOQBsTgMB/mLz1+IKMMBzpD8lYTRy27jGgE
NmNLlPdQ/o58JEejgsWTo8ulmvOuLdhjdi4FkqrRYnJFVubGKJJvJzNRPXTcFbjKN4XdXkmhJICD
PN147EGTLe7Mg8H2MtGrV1vn/JQkuRHyVf5zHPDsLlE2HTRA0nzYZ/YVt8nCPDdgA8MmrB9+ROed
XNFiByA1SC0Emub800YvFYZJOnbkFoEa3EuXsaSpW67thuoqH40no3JvTsIVPvigecx7k4F5Zo9n
98Rm99mdZY69IRHiU9bVjrfK2Oh5y7efRvekYSArbv1sH037RdnOO8ugcRfDRuYP5eEHZTkGpjpJ
fOgnvIfnWB/qoLwWuWscBtalYQSkFKskBWjPCxKN85ZAoL8wCw9dgvLHh8vJhPB1oma6wv+pFr5v
G4RYldUExot7Lnv1PKg/M8afbT3KRwcLN/4ipqZ5VO7ZAjqHtNNucBk+x4T4H5DlWuu7JDWvWNzk
txllus2Jvlh0P4Gb+mJO5XRyywShhkNvyH+iUccti1fQFglm4y5ksrYleOS10m1wEesOwVTPul6c
fWd8MCbK1I7gLE1C/crtQ+q8gfYYg7Fj+gG5P4jWhVaHobvSnWrXaiiUUCAVewO2RZg6ywaoIuCL
IuXd0zOiPPrJ3kuPye9ICV6p1ySKQcHz0JB04lKH5gUrILmVCxAzMuHhGgOF2Muhvlrk6UGCa/+5
U0Y9OVjxJnNJEl+acpOVy82pu5s5jCwDGfL0ONVl0pU72WpD6BW1vTHn+FiRH5mvuXEmgxzC46BW
ZvGLPuEAcqrxrc1c8P6amW6JUH201N7ou3OXx+GUt99m7HVHL/LXlN7pNdcnhDUdTY/vHlyzPhJy
cMkt4C/a1KvN2BhIZOzqzZXxPcYOFVjkBue913MJoXuPc1bslfWL35tHc5mf0fb+Q+RncTA0Xtir
iWl981qxG8HAmn7NE8zWChI4YagvYJl5F3N2doNC9p355ecycBU5afQWxYyTa/1s2uo5dbNlDwP0
oJk+kFVjRjcCITkg8sIpMVGlDaZs581B2FPOHF0k5S6dYHQN3JoF+FzsUgjE8eA+dIb5VpCJDSmE
qyaPrGW7ZDZzWT8lSHaITAQQTKBjjoaorZENtRZVEwRmXnjL4vlzKWY2dVN4m9wvR14Tm+dRk885
M25mr+uuYHkqTFYOZi4uEGNN5DVuUOG0305sbbe+qe1En9xMye9ruaBIswpthjGgduOJzz1MtIbm
/lY56kpgBYGYR33XEdlHo4CJt/dqQJmoyDLRJXuul6fKijEsey7BPfzdJ2dbGy2QC/4im9E+0sa4
IYL3j1KLn4hbeHftNa1uMtj6wiAJwNYzDxWNT+V99rOkPQ0xkPBpnrXQd8ddpcsL2y39xsjzjNKE
9iQnKMGJh8ffrvJ5+AiAjlUdIg+dN243E6DD9C9job7tIi6xieUSPFNUuy6PO2NIVBMNXtSpXMMu
nBxFUElqBgO3D59lMrmSF6IufrrSzc+u9dULtY/65O4O1d3i6rZb4s4qzkmzhcxN5GhYuiVeY0ul
sMuigI0BWfK9MwejGOptu0RvtS1Npo+MbQRTW4wIv6Ut981cPvYqeVWS3BLL9tpt1V5hSIRLCkBB
2+rVeUDJEnhLpxNHCNwk97iCBfmAjDXOjGh/9SVOQkeaN0qvvQY9c8MFm5Jmk1ztEpZGuzQEl7M5
cj9sf4QAgxJ10tmzNs1p7k9LUX5CSa5DMhC/Ul2xkVFtKPXMZl0zPw668dTE3UtcsteEsnDOmHNP
7nju7Ia0KH2tDTmNC5Kx2B7PzOMiEk+xRhJXZGu7KSKiRrUpz0wFgB5p4fMyEzU1aCX6FZQkUdM/
NmV3J7PvfYA2BCHFZtg40paOVegZxsOCibssoP70tvOoGPFsmDduzGgVBE16WMSoEMwxStlHsHSx
FqtDrH2CLcqMIjcQv9mTx+Ilxy6gpqDyfOoxQtiShqFYMcEuZB55Rrz1407gfTq4KcHYxE8d0UoA
+TR/pxV/GGSxpZTXzLK/8oJNltEa1bFn022kwAQKp/qHSfJMl/oVec21zvytkVEYmFy5Lsm7hZf+
6RP/qNrXidhyV2/YM9sY5nQiJeH5Im3bo48Q7P/6dxuJUxAxAjFK7bbo4sul0BbZo57o/Zk8qF/F
eRj0qvoerL8eQ+2t11kIopORudRohGoSNH16GiG8iDlUNPdjyMqvWRygQaElstxNO5YTHQ95YLoB
iGTAlXafOxrjGvRNDUAfJbv7ZyaDbY/8MN4umrXsbLM4TgXcA66MryKjfPR0dBSuo5jT3B0Bi9p4
dphbsjmndpwGuZOLCOzOjF/MNiURUvMfU5arkAYZGmZQpPHZMkVkkYqscKcWaFCN/5aX41+tr5lq
Z/55JPIjhA/2yClWcPqJN8X+8RhnDOdN+ussHoZTO0ehY7XvZEIBd/KXd1E0f8x+4omN1zA+XqcM
CEkhSVMg8vzIh6oBLF09Rp6kR3PWPR1rpxY9r0c4LcCNVwwvQMhj9Wr4Kf+/Ts3wXghT085LL9qX
IWVKrvzy1mm7UuDrrjh669Z6Rb9DfqrMaWhNFoNNBsu2zY/Ixp5lZjAsF7yuiFIuKdNC6CmzftKW
d1kCjkIIU5ePeiSLXbZmpzmzIuhKukSt221IDt55aNS0Twb661QVt0xa/9pS/6fYXEYGmuaqYopp
HIkJS2bEhLkPCYuaq9xhrCVHQluQMTirgiKq91qiATowBrCN2ZPBYQGEwWQWw/TDkTurcB/p9j7U
mO1QtvsnfPanMqrfmF2zuIWXXDcOgZd9+xQlxkkljFiW9iEiPp0LjTR1eNKKhK+cz2f+gNcOSJsf
M+npLPwF8yVM0ZluGs1RS3ZQfsvpvGtwLFuEmteBQU5cHBI10bb7P/3wryEl+UbgM3BK/6l15KWb
Vr5X9VwDBW5zQugT2+cbqiLwC350He01h5B96dgbah8nbDKG9KxF1cLUgczjanxJW56REbgIl+DR
FWS4T0u3p+Cd2Ra4Q+CmqHDzyvryBHQ1lFzUtwmDe9358XyM36j4OCAMi+mFnx0K3NwbKe2HjJy6
A14A/oVpfS1NFSrwF8iAdl3qDesLEtjDnL9FCkyN6bj5oQTMRtv+QdXfPDOBT+fOP851uo4BdWIP
kKex7bCPZLzt0JI8MJIhS5gYalL0pL7XM5Je8l57Smo7fXaN7JAIWuMC/fshcuiZWHmHlgaxBwgm
e7SEj6zghzvFkXpJpvZ1KXzj4tUu+6GmmhAymMvZWn9R4FSPdRRhFBH+1asH/5qZw6mutPmcTcsv
tsP02DWQFMbJ/OtRhp0p3KYzxuMl9OFIBdRgGvUBMBYN79qLYp5KMJC8+lkuVpFgqM3iMedahGIb
z+cKIRG5GfZ7X+QdWP2aKBVBiPSCXi/A/M7E0EruegH/Gnxc5ymNndWy5Wr1d8JJS9DMBYqmUdxm
6TOmEsuPE919EX2CIalOTpGAS8vvse7T2XTfHqnXG11PELGMLAtIwUEDE8nLkoCLQ/EOmSSP3KCZ
NA8B8nFxDaAKM7tSPSetKLetYBZYgzWuEGBF4JVWTNNM0XRMDPGIUMENI74GRq31C9Rvc8eIXIQp
r5NXvfiS05mP4Y+ca6KgZ+jgqWrIuI4lOvjqPdEfI5qNbWl71onh1FYjrm51JXwpg9XWPGLxXlLn
S5Uog9DjKgi/4KI5ra5mlrkPYrSfSGaRcdXfDP1P0nLWtrrpBqODx6yrOXfG5tTmTNx0JMdBR5e/
MvY04HSMr4a6+BQUumnChYxAn+RUD/F0NSeXMnJ2bjk4RKpV7VlvyBItlmcbPUlga+YTgWyg/FWU
nw2iBje4DogYnft0r/yI5FJS5IlfJzZsZNRZNgj2c3aqvcuflbisHTtA2Kys/FdfGsals6v+WIza
3gYouTPF9DYR78r3zKZaj124/ouN2Im4ZsIQbYSls3ywJJHdsmi3HQgV0slIIVjgoDgCo4O0ifwQ
A+r0JI/5G+lpIIY/pOxxDlA/VTVzcqj1fqgiCUEan1BjH5ltlmfDbi+jtSwne525YZ8kuqxkCqqY
jawCLz/KSNlwNdASUblz0bI8roynleRLvgN/o2nwt0j1/JZbYIDwMqcjsQU5HJCEQaQ5HJKZnzwZ
rHKPMuaQ5wkboUg9yykpgWAkaKyPo0l1ISdBlpIzHcXigQ4cjhb7u2xW2taesKfA5L9DgOfiHcoD
JCbc9hgMN8UC+KFi2yX86RWnGXMeJ4935UTIuiPLdje1QwjYOaLXyHbdpGh9LN8LYo4tRl7S3kUs
r4Els7jsck5JJQ+MgZnwKAQ52EUzVEI6pdhQohxNtdAhNL2bLYNZFqmz5J6X6y7STIe7r6aSR6Xm
G6xAkUNc2XJH5ttRACwH7vttJ215TbJl1w9zenRNWom0E1nY9f6R9D7EIVZc78mG+tsNAC8X81U3
8qeMvcDetZn4tVm9HtkF+G6HOZ6MKQDE34zE88wmXTvRTeYh0ehwY2d3/B6BgygYXdKnmGyGf/dc
87Gf5Bd4ixx+6BgBkD/Rv1DginJbaITT68LiFTNvkaj2SzndNHrjnbE80IqDJK7cNYyBc1Y/MnBF
MSSafA8l7MIk6VJMgk5FQuR0fBAErTSOi/qGDRrMbcOZInF15G7+XKwMbo+TOhA5BWmzPJmiTgOW
dsj9NDYz9vzI/j4UIkXTNT3MmCypDqqT7RWP0l1Y25hjFpo1B5xmzXbIFHbiRFL5Vki1d+z43BMj
dvFwxoXVwqjHTLNf1eFqiCzIy7WHF7T65cRMjx4fbYauz3bTnVI6GjH5ZinesUpYb8vYXH0v0h/3
pst0NR6dN871fTVoeeDMbrJNMUhyjYYT1DHSp0QH1k08uNr4XoByDusRcFbr3LrJeyPg3aW8XnW5
C1JJAlJwcStkaLT7Ydd4q6f7E6jFVrBL2Q0YwBip/BIQIIHQmDYwECYYk0R2ofziyAId/W7t5bt5
Xm2mwyEmVBI1JPsMALA7tykIR3Oi33JKftcKeiroFBFcx/vMRtQVxS2hkxlV+0A2aEadvCzara7N
jzVFyANdAUGqr/CIsidipy8QdmUP9iovGkzjGBlTe0ZvjeMzabY80wY8yBMg1VdcKOoCUJYQCNKq
bYsAsjl+MMpGnkzhv+fsLpVFIE5clVRWjqYhD91YeocTtQcuOc6Wh8nnH+Ek5saWSMn95aOT7EU6
SdHoOKZgdzU/YCOOTpFlPZl9+jgY2E/L3P3QR/OfD1IftSCiVjMutaNlubc5Ei0P0Yw7SkNI1TEx
7ll/jm1/hw44XZpa3fuc5L0OnPVjieb10czy7x5t4On/f/PQUAXasFiwR9earkb8PQiwPjPS431m
aTyjjfsx49Y75ZiS7gYszEOUTDMsNd6yxUcEDZw1u8Qa7QOp00iZ4MGesjVOcTBA1Q4EvrpJ+uCs
I00TG/d3suo0deK7/aLfNZK2R+q6QrrmxHucOIKENbu7Ys54TfvsU3pUOwyUqgKN+79K79+modR/
Ypdwy1Zvnzj6SQbrJy2EKoAS2kDAK9dfjPZGQl9xGUigpRBxD4VGwWc1/quomTw2y3Bx119iMi7S
XFbnpiNOZ9AK6wTJN8VewaJrSZpz6vXnps4Im/FydjPqGbATlqcud1DpVuRHmMZ2tIn2nnrN22XM
dIKqRCBHhl20cdcpaVcUzFtmiovU5lCxrqJMQaW55xqRq+H81L6orhJdftFVDN7YV8nBPIJbInuz
NjRWPOkageT9W9zsb+31p7xqby475cfRGlAqxvG2x+G19QyxJ0iDSjhlBVPcEhQktkeiu1+uSlMI
qvOcpNs6aT7bGRGCUw1bHQVWRAAMVjxYjlWO9iZlYH0jPJMIKyO5xy0blXbgrvVcp3jVx4UtjV1p
FJRsw7KOqTuVTU69tSSPQ+s11KPNR01exZmZUbTrbbN5kjaxYSD5hy9QqQeja9ObM9vv6urE4uqu
5aPxitftefHNnT8y23TmDtaE+9Y3Bpy9ZnhESHXINPFsRihFGoeSYmmb116Ke2ImCHoSte/a6tBU
XIe2CibfOqOi0TZJvMasFBUjHDUEy1JCSsvO3IMTUk7rLWHGFzS6NR3iSpZbGgkW8wuiBgi0Zokg
hn1XM/d7xGw0D3yYHBPbyLrJCNkXf+ONrxCIWhwL9m3tFlIevUD69Ql9FMtMUz9mScE2EhvTTpkW
ylfM2xqxbS1AvTx/rk2Dz5+SsxoYKiizfAJC+VROtMJ+Y32kWXqWc0KyA+pQS3N+FZplixciR+N3
qCyUHna8vmmxRiCcC3RDExcFaGOTjdUDGYF+4I1j89jMeR5kY/Y9djwBAQaj9shym9iTh3lika7h
rY6HSAvssvljkcJ3kKMVAQ+m7h5mFnmS3TbKEu3WptI5smKGv6bj6UICJR2fipsM+awGgFl2bxJh
/IdW5bCKlqY7mWwLva64NaaB0GUWWpCvgVkFgRwLD23UIpIsDXGZGueEAM4+z2X3nfCqbKl50WRx
RkbQaxjwoBRflnudEVc3uthhSh65sNDjPrQRnxu+l4W6wWZcTo98rRC8kYqwG7+w4HseFtM/SKHu
SvHYdpQENJ9KO1u54eHB/ZPU1vc0cFL3ndRvxtixIZ8pOOghrv+Hfp2R+6mtTSDQINRXG6/blUgr
nzP2eReNTKGi9v5Q5XlfGf8wRa0JLq8q9wln9gX7C+TLyfGRL9nnifdliyjxNXGRSxfeSDsTX1iz
8BZFE7rsJg56s/K3+qQfGjG79ChWkHn4pv1BB/va6f19BtWyW9jHUAc16jzPkufS+UoxKvIuesYr
HiYsOExIbB2FGYwJKJBWcY9x45MLykZhmf5j7rx2G8e2bv0qjb44dzSYA37sDRxZsrJzucq+IVQO
zDnz6c9Hya62XK7a+7QaPyQ0jC6HRXJxrblmGHMMiN3Ejr5GSllVjpQk3RVoXICVz2BE5egEnQNf
FXgxg0hWsVLgkYK9IcqrMw6xfuLCoH4O7Qd6YgWFUauvrnBMyUpoqFLUZHhTDh87tauFLVnA3eAt
NYxCWpoJ3IuV618aXkpeUyqghOnLGz06VUXDO08q+O/FxIyvA8NY1VEJ57JUdbOmBzAu94Yzb3s6
+3oVamuvwpHw3MZfc6Itw0hJ2AiEr9gegRoozeWtpfrjJkJsVXQaxM17oRkHfaIsXZe0Kw071bXu
aysJ52cET3I3aKiLay0Un3VQ+gu71/0JpLH3GmHKuY/vSmdzQxyRdwtVyzFRqGnp5JBlO6dy0iMj
mjkLytgJ3buRTaGQdLcY2fXajLJ6rVoISKrV3J+ltupfFFkGyMqdIiNEKj8Wq0VulGeRodqLtsPk
0LRhjo2IikM3aBKXaRxMZQvf3CKpNQryIjwX03sprpDG04Js0dAIZFVhvdKgnlyVfbhE2+hK0MV6
ZUjFVQbEfR5GEv6BQwea504JBjhy8EHd2A7vc1Nkt0T5RVqX+ONlAA91TY2gkepVKQX3La1wc8l2
xYkiUoVH3CAZO1DDj0WQra2BSF+p4hnZibEEyVfj0qjBPHgm7+uCRs2+dZEb3ghrCfLtRUFLM2En
OA2aQQEp5dZLTv/yRSBzGgnKoJoY3APd3qihEq7aDl2TDM0paJCbyzSU2nGDBOpUyUpq34G/lpyA
Fib0u4uui4hDPLjUizA/KzoK8FQPu4Woi8sYBDVd/35A5NhaS0Whk2jLA1sHmCF4maxTuUrRppcr
f6ZWGNjCC86zjhURGMKZA5YQaKe0TgacsB0Z+VSuUDoJ1DshoKATZt7MkpuFG1UhrGXFfVnCJdIi
7ZRQflkLljTTO5k2rOJLI3fSGLOcnRpRsNLa9kHL6omhyGBZU7nAEtBtRzQ4IrUqgqVPL/v8O14o
6dwO4Jerg0L1NdYBPEol5GNU95tvwKgJhzP/JqvjaylCygxWXiqMgyJhQDuA53I0wEZYd85VAmXc
KJMabUmyYFTTRf7QiOpLpWv6WZ41+Am4U/U5ihdkL5tqCRrlXjH0OZUwZyQyechPn6kFhXHZ5H4b
g8ZVFHDQyJvR7cNZBvEBur/KiBrHfZpC62cp5yUCQEokgUoFgUa6Vm/nQY7LUiGaq0PsCId48kRi
MBBIMWlBF45EI18BLYjhFB6rKvhKGTH6iQ4/L3hgPDYfpriRl1GmNRVWSBjjNwBNCwtwIBK1L7Gs
z4vS+uJaZnqWAUJuArpYBBsIXmhAHmAihdSkaHLmsnuZgVCtacIZ+fRx9Jp6IWv9fU2LnqN4L2qq
XDVlM0pz/cENAV9YnXGr06xiGe21kqBuJHvfe9fe5Dk1RSpb6SiXwAWUxXdJXUOzfuHHNM7GFj8t
0uZ7ryRXbp88DLQXQk7uqohWdg4nYE21flRm5bxHzChp9Dmdt9/MzrdGuWwEYF5Q9tHAA6EkV1do
LrpgBOEU764IZ0wNcQtXnIuinVC9HmsDPbsWPsdlEA7d9Vgl0OnAdCGn7VZqZuvjUhLUkS/QJQAz
PumVpvxmNrCSD6tG7sGet4hjNvmtSYWmBw25lQWSOg8JDkRn6dAiZWRQjQEVnVXlhFgMQR8NEQY3
6VsQMRMAiZwXtgeNQkYaQgASC58/fNx2N3Zk3UTqC1JTPKDLwL2DPI/uzopG8jTqQSfQmDkSLO0s
gfJ1TLg/lqwbIylDinoUY4sAuYpQMG+MRRvNu0xluUm0hMXaFdwS51AMgwSEh5pOeC2dwPggOegy
CbpzK+VVRu0r5QrmQu6FC1MeQJyw0IjEqBD3PKiU+Okb6XtK3grVjUGsieMNtXaxnEbeNUwxK1VA
vy/vfReHu0LoHSmOqzK3TmsPdoEs1jvwZYOMQyprEJklX6BIiS5JJYmmOBycxIJUUc7JYl0KhQIq
woX31bb77AzCjJdcJLkP78e17Gd4ZIaAk+pvdBS1yX2Jg1cQSqT6WnWO50PbzoywtB/CUHOpuR1w
flZJj4zumaQ35W3c9LPeLa/wKe9gew0cMKawFWj4yLEazojsAhS023LskJUiKvRT8qpwHeRgTtdq
09J3Bds1riq7UJzBCIQgV0RxwrSr9hvh3yksPtUGSsirDEGrKAqsuSaXPFcbLUrjJqMGu+iVlIaQ
IOC+DYByiOmCeKT/QKhHWD66xGAzSMklUmmf+cjfrkWU6mDVF7znrEA2BsVGRUF/heLBhdzCfKSh
qjYCAXhpAFRSS5qg3cT4kgn0gpiGOelU9UvVgiAqa7daiPSwXFK8u2yErjlN6csZl3F5LZjetFTE
My/qm0m/blESE7r20l3wrs5EejQScqATQ6aFuJ5rSnlTtP2tSi5uDHDr0VIA5UjZl7qg66KBtVVt
wpu28MGCpdqk5yQHfCPcYs8SKjrOneIgZ9GG4qAHg0BQhJ4cFn5kiMKLlRLskSnYVGK0dGn58+Ls
0s/quZH1j5bRTRUQozCNBS9iGp07tPJMi5z2clGgD5J6WVaZy5IC7drQnQuTnPIMGvNzM8vd8xj8
tuvBTlLZBk4oOaOldE9BF9+/rZWzuq/sdRDEk0KmDORqg+oyiTkI+PRy1dYzIygvoKn2voSljwxA
TJnQC/hj3x06RnU4C7A3OCqgP2FWEO0LX3ZGGVHGtEJpFqXa+Bss1cFKJtNL44O16KE9nEGdsrIE
MV+YkIXP45bkk5pZa4Park3cRtRkikuUxEeFkco3XSiKc9KIm0FVseutaOK0Kjg9UM1t2axrJ7yV
Epu+PK0FLJAo6UoNo37RqhmK1W345DsxoSclN9gLvqeBTiVM1aZ+nsnsm6FKB6Ku1pOxmxGhSyJ6
oRmINjkBGFQovCW3gpDeHdKilRVc86hnoj04bfQsogbaXJAnTm5VyAM0y/Mv/PpaNHV7YRQRa7Iz
UkqLobZExQHNTwU5sxwlNL1zozvJlh/F3FpGaLJ+0UDoKabVsUsBj2QQMs8aT7FvcU4npnehxU70
IMKyMjZdLZqnbXTW+kE4nM3iIszDftY2zmWqiN7Cd1xp1Xfdoi94FzDPaFNPI8zr6GddAfKtKcRf
WIq+dDrpG1mGeuaUKqoxYcLsWcQkdddjWkHEDXSU+PSVSpev3ZNzAG9BeqiT2hfFF+eVHZLjETGe
4JhWUlFNooj2wEqGaVCo5vZQxIQ5JISho0SSg10qZxMDodlGzKHHQIhlxg2Dd8rxHMQwykaNX2vn
nZrPWtjNHnoV5WqIf/LK6Om7M7pVWyozSNAegUi0d6nhX2W5/khOsptZYfjVoSx06shesPAL6arF
WC8VC7lOtdzEudGu27aQzpxeuyGaB5SEMtR564rPqMrQwC0nlLdqSwG6Lw4dz/R852AVloUUjT3s
Be1x5m1nSPJU1dOplLkqh0ntra3IuBNqzT13uvN2gNhIqX5B/Mcp5yMDH5JpO+ewmaFsid54KsI2
N/jH0PQ0wAkjgGbozUDZQMJeDJRlX+XeElrZZZXV6iXU9Ah1xIYxMUuDRnEvXNUw1e++xMQA1MaF
ZiQbajABP/WYA87/qvuhNg4pf9Neq8HUSbd9CQRmUkdJeIOipA9sdllmVQef3m2AbvilN3wh2y5H
WbfSWaMzmrjcSWXbnBOBgaRLSfEXkiJvnCu4jWlQgBC343IdoF0WJzoE3U3+JAd6sMi9c02waavK
imc3LnOabkjU0Jej0FI1DknOVnk+zinX3cbqUDVqlUWeBygv5H17Bq9LeR6UziZjyZu1c6qoClBs
yByqJJBOJdP+Uvj+JCzoGCgUYBBkLwG1oYceW8q0KYSv0B+heXwvWmg6Iw1yD6ztkT7LuCG5o6Bt
clZrqCk5+JdRRfK+ccuzwoWLf1TGNX3PVR5ORJntIPZjAF7SMyCZoSaw5IAfkL9K9xzVirFUPMdm
bvT8LISHgt59pb60INyeizTFqa6Yr0LXvBKUgrCqcvUpagwDP2FxKYMdm0a+dW0LubXqHPnrsKFJ
Xbd3VaEDmzSLaWMlzlozomza1HjHYQZyB2EC07nqLdoyQ6pyE0tK4XqQQm+tYvAi+qIrVzBXsiWC
6RNDkPYwtLhmREYDogtLRvo7iDnZY5p8YDaAy9uhW1z3i3Xb05dXSP6jGFMXLOA7ZdsuwUyZS0sB
jNuI6aWUAMt1I3hgddqOFOCY5LRhyqlihwZMASJZqpMrATQmKfDwUZODG4sAIM7h+yvVYKxJdDDi
Rn9p7dabCnb2WKdmMJd4jfA8FhMoSxCm0nWqmKW5KKja42NXSJYqpXbqFYo2N4MF+klSc+V61/hU
3ZgnAtVlG4hXC/qqIlKm02gjuy9F1t9IeX7pkqOFfZmHj/niFtYZIEiVdpbYSh70Ari2Cajjy1gk
aVBFDurZSlfNExDTxgQvzb5UfQBvkJpOs4gkmufR5CACByg7WZ7G+pPjgm5y+68JTSwTUywKOjzF
paOC2i4M2gBc8idppa1obLAvOTejTKGOFIHjRj9i5ckxCZzbAmY1Uon+udFrM8MgcnB1ZYzXdpk5
A5VVN5BRbJKcmgRadGnggT12+gxoN7T3QDeyS7MhQw0FQUO3IqdfnE5sF7npOL1VU34iSr45U7Vv
FJdxOWJtQuX7BQWMegL4Y+xn8lmVNDhgLQ9R+7WFLZdPE00edzoeZ0Z3GjaZuoDjkUe8MGId0I0L
D5UcQL7HWFMUYUGLYfhT6brrqShkrUmAJ2rfr8VJJXIrAULhQPcgbRO9wakqTIqhDoOKQTAtMmeW
p9Rz7Abik7wD5Ky1EESE1qY2oeBpJedb0dN31OQs2iwzvkUS3Y12K57C8fKYeAqYz34ZhlBR1EYF
IRKIP1/oCqrFNKlKbXwDBGliZdUTfGOU3k14JaCiQOUPCvuBtKjL7ZfEMS5zKbyl5gK6KXrIGtS9
LANGiErC3VYJvkLXmNUQN5z21JdwWcYhOSyI/LwXuaDIb+hwqtA2HNNQWJrFdz/F54JvC/5di1Y7
vSRXqF6VNvEs6jdT3xGpOHuc4qlB5JJij/ISAri2B6luDoJOQ4a005+KqL3Rko7gk6C6y7MRrEMC
YNvkayNh4jojSEYOCuI4iVXLjykEo7UhGGh5AAduZawXHU6nddcBsAjvernLz9o8mpJFDM60iDgj
hgVqVMg1TH8ZkUwpRxelTAuBATbUpkJD5x9fkKg6Vy13lTiA6pwa5kTfqs8ir76rIb+VUmaeinvY
uf7cIs+lFw+O37dTGbYCUM3pZd0Pf9LBhqzhddNXiddaljLtNRWSKL56phLMOBDcl5ytpxJp47oS
nt3KX0mQvkJa3MjRC3tmRXM+hGYxjC74H+vfc2JuGS+TH+phO0ZMlXQE6WZZpRPsg0yAS/9TmrqZ
Oa1tpZ3YVgGhG0R7teQ8ssvRwKAyA1gJ1N5AgFWI3qopi8tY0b/BbvE0IJVP9RYIdJOraENkA4x9
Kqe3iiGv+yhMF7QGr8FBeKd98j1xm3uOyusALUvS78mVWJYT2FBwEoEycLJYqfm9lpZwcxb/gcZY
Un7mcLVEqFtlEVZsBJTMD0S/PTbT9KzWnOJpDxxm0B2mDn2IHRJyJnAAgHrf6rzQp6Yc0WhWpyJA
DRrohUSDM6Bmbefa2qmKGZUiKp4DEbKFBVPIgxHQxVdJTHlEsamcw8lGilEe6336HVxFmCYQr5C1
8s1F6dBhm5PPl4I8xgQlSyXRF2HJpsmzmzAF8tEObCSFHqDXFd5DofNNCJuLRhCGZUT6hEogvRD2
Xc+QIwq1S8+jNaRrAOwFbjazbIE+D6nJp+CltewCb2OhJlNZhFyxUrTrug+4uKssBMUCmJ0OFgaD
AQJ2CQKRfk7Bp+5R8l00VvH2VnDqioBiHIslSznf9O62GyfVIGKEtmihdOZXGhfgGzpz8iqZqzDf
QmkzzgV9Hhl6OzJ88AtFWN6EpTIH6GmQ+KRvBSotXXG/Fnp53vvBC8Q5L3HmP6YiHYQ+21eJCoFe
0m4uOhQqUEeAiwx+Cp2ViPjWRWh1Z4XuP5TpUIalhyobap5N3c4oaCIBqrDHJBkVaAlCgPBWRf9o
6K4xawi7MoEmhba+ajzxK/x4IChJhWDXxMe2yNKJGel4N7K6cEWuqPDEvrTTR0ZhwHlOPqGk35JZ
f9h1lorqAxG8DPut8YGHNooLlQWpwr1r2qOox69ISXLCEyKSJQHlTrOfDlNG9JQUuT2lSZW2MI50
E1w2HZHZ2myrp96IZCReyCIPPaC2ITwQAtHXHL4UUo5URa1/pfcaChSdxg3Lm+k52A3ZT+SxCyVQ
ROMrVWRGQKeDrBOVuBbdWFfLXmJR6SalEC5pouhnYk6Fgn7toUkqudN9h4tzOLSa/c1oq1t7aEVJ
oRBGwkrgmIBlE6oWHiMvFuJArmanYMSNJBomdm5pkGur5FtlntSM4BzqdAnCFBzT39s17ZPtbmkS
aggmX6EZRuHgPbuxF9c2VIq5hab6N7f2vkrpIhTKZadTbPNdUj+SpNeAXMI53IZQ66rVWAgciv1S
J+I8qvdNQRBs1IhoZcG4rGuo91znEbkVcAMCFc7Eh8MhTe+o6ZFGa2eGVz86Hjs03GhIvJJ9Wyu5
OoOtbpEW5dc4YuVakvHVlJtZozMxNAbTIgYtgCbaoFvC1fbsxOmnYcQIx2RR5tztY5gCdsv8By/G
OzK9POYsev79ZA2iEx/ZmKHK0U0MI3ShtIvvT5Yjo4An6ZE1beXkoVP8RwlYIUS1dw8odeJSUDSG
Gzx86Br7xVRbythQAkM2O7FRBBiLWv0fNFGMT3iaLUuVxcFYS6Ilfbih1GdzkPOxpgZAMIo33sYM
b8IAxigVIeamWcSicN/XEHj2rjmP7UWV5jfISeBmyYD4wM8T3bM9OkV5hORU9l2yACn9MpU8CVq2
ABWuBy9KF+pAyqnKsJrapvZNgb1DFGDth7r/KXj2vQZ3LKy/RmayQN2ePjvOu3FVWBJLHk6oLrqV
ExuqnIym/qGBLpTXcGA0YwtCxVEtow6xbsvrxjHyq76w1w2atGNdoEDeKPmp8BSbNGfBOPu1z1pn
DU5QlAbgtxPi2kTWWFGQmY3D1WDolIz1VqvevdMS+xkSCgdux6HEm4F97qFJtRs37b/9fmGoH9nx
DZHalgbuEJpa+CKVD2IL4DJ7GOCxUwl3OUZDGW0K6G1b0mOlEazS4FrNwivP8x5hgJ13Yvzdt/Ho
Q0QY1MbPTtuBXpmiRzyiB3gkC0QBPgywXscCxxx7FfTQIBeUxgTmbmrjolS7QclgonREInX3pdZx
p5G8eIxCuj+FLLlqSRGM4VWdgH8zT3XPuSiGzQlnExORmjs78r+mOsOR8EN05t/T5+R8Ez0XW+2Z
v769/8/jkKaReeXbtfJOJmfyv6eMQ28HpkjFqP9aHGe8iTbxH5v46Q/yEu/lcf76451CjiGfIGHB
d0HK6zg6Ok+2U8gxxBPTUGBjlyQVV5gD+c8fEjniCT8x6OxF9GIQwOBe3iRyxBMFxQjLIqTTUSJR
1D/fNIJez37e4S99AeujrdNQh1Fl9Np0CSo7TRxOsndqK2kuZI0ao74k+d5LZejnRq5NU9269W0i
IBEUzCCFN6oFSmEOra69fm9AOVdZD6CiKZsLztJ2+7ug0qcplUTwfRN/1fv5gg7MU6ikaBnBBW/E
uwxQDpmms7QnF9znsxyt2kCg4J8upRx9MvNMB1tmh87Y6lGkBNfF5h7a2K/0XDvXaHRvMvVKtSWY
GekOcL63jnvWpdbEDLMbU0hv+tae2Dp0PBSeg0gcheX3PrzpHMSDox4aEqDZarM2UnNeObBpp+o5
uZm7lOb4FFopHRKGtIPbOSKqz1Fqk+3bvqNJ2USFptAJmhv/IgLTivCOFQHTyWc9ITQ8GuFV6Rgz
JS3Ifmv1A0WpW9GEDE5l2hzYlxRbn1MnwQEpH4VSGWcpHMR+OHm3+j5x6qSPLsf2RRoiwRQLipXz
weUAy0O7hiiokzBDrCLWR5ERrajBXWhdd2HkePCui5x8b0yEiviUt/P7G1A/qsNoFnV9QxcpWxuq
qGgfTk2PLFliyZ4NNeyoT1NvBT3UWQvDNwluZEMDV75AbU2fVqS2/ay/q2NPWeE+CfMIFqyRMXom
+5Sf9Xqun9Y0o54Zkh1NbDodWjiR6cSjamGSNhLJ9UQ9rdLUsKLxNG6gWYXJnEJwE04axaLwGYJf
pjVqZgNOyxAbAT9vkxwp5Ed8CEw8bIqV6E37AhET9t9XJZOXNhlr06+WcUaTZULTxfK9hdrbej+M
624n/vjnv9feIw5t8lLuG93tfv3rt26TiP9++yu/HOgAnbHf2dofJmWQIbtMvLi8TX4yyP/VL73Z
ps8H2lMue0wqEtbooDleEu+ZWAkrtmeat7e0VU373QjhpoSr7+kZCTL5RNFkTTQ1DOn28+cfYRI7
rz82rMHG6miDSLggfHBZud67GfrVHPz+8a5/knT7eZy9B9g8RZA0eQX5gMfy/RTQysep8V9Ow4dR
/poGST7ReToZEri957fkE1PhSDAVxMdfp+e4nh+yp52HsDvpfqymn9fArx9eOzE0uPKhG/vxkPtr
wNI1VDktdffj3WQf0Rp49TQOXQQKvoaMRB7pqe1aH1yA9/OgnximqEmGZuzmgaVyZGth564RPfw3
NuGX60E2T1DBUjjFPp8H40SCDMogot/NA+fb0c2DKOEwHjoPxglyZNS+IZHefgi73q0HSz+RRAP8
2duuObp5kHGnD50DnfMBSTQL67D77M8B9lFGvFJEFG77OTrboFgyr+2w/aCd6EM+hgTWZ3YBfU+W
gI745+5Cx2QYiWUAkYkHrwLpRGY/qaTVPp0B+URUJdaBeHwzIG736KFHgyyeSDLpRmkITd/ZAEPB
BoiqrBmvE3N0Z4JhiQrVlgO3gKQNfqDMZvrUDBjqiaghL6vLoAiGzxG6iSK3f7AlwE0cZHRRx3z9
7K8GRHupzdL4jsDd9rOd9qMyCPIgM3uQOZTUE5LBCBYOieHh85ObJGEuMZbHeiTQQWnuzuq/7zPL
1gndPZgDVvp7e8BxqQLTocS5m5uj8wmk1yPh0KBBVk7Ib2AUzdfXjLf1biI4FDVdlSirvRqMozOM
EqmZQ82iIp1YMgmeQZB3+/mwFQZ9b12WhtTm9nN8q4Gw/9CzUVF41QZkROJrPMDSercSDG1wk3Vi
iaMNF3Dddsvz79sDSTxRCY/JRXw+CfqJKnIsqNJrSHV0jhJZfkWExoj1rPM/MkiUA88J1oVFZG7K
b3mDD+uC6AqfWsVW7jbH0YUOnPIHx5ASnrOhMwODqPT7XYHHpMqMbxydq4TN1nc3dcB2kE6IwHGN
Pz62yT4wRHAuu9V1TK7R8DIOXPIcippikiHSXg3+h/PAPJFN06Jo9Wokjm7JU/mSD3WNJOtEJU40
NdXabWxs3fuVP6RNTGA30tHZwF0e8WDDJ+MgKypp83dJ43cTYClUOy02/o8o4uiihG0e8bXy/PeN
gIwPSPJIAtP4Ixx6Pw+DaTTYdOLRRktD8gAjfbhVQKiSJKKyfwZsiwu6CDL+uBPrA1j1oIhR1k9E
XTJxkj91jiz1BNCTZJBd332O7mwAknuwm0wKScPFUtEf+2w3mEwC0BoVm7GbhKPzC0BIDrX2g1YC
7hDqGJJOKmb3lB8OSOsEgwAw+NUlHFILXO+IvAQyO+LBARNwF2RIWVMfTkbthPiAfC0phO3n+JYA
b+bQp8cYaKZKMo5DcPfZdw84HYkkZezBkU4CR7t6cGlJ3yUOpNfK0occmomt0HUK82/JlaNzFBX8
u4O9ZSJAXjLR5lsFbW8lmMQKBscvdZXdSji+7MnOPzh4HpQTIHFD5L0fIVsS35cHYNzrBBydPSDE
MxWZTO+hx4Jxwtmva1QZ95YA8BOwx0Pd6dVD2u27IzoP3tKphxoEsAckS0nA6K/O8E8TQcxMTkY7
uqBJ0UEDHPj+iZtxfSTUANlL70IE0zixDI5c9S2A+P/YAf/FIvmB0zp1vfBpC+PynostcmYHUPqP
v/CGcvp5gFf00vzpX39KoLT2fvG2S593Qz9vsbzDv/+9B8fYujzvfvjmAm2v8/rnrw/486X3rvX2
VG/fnHnP+QY2s277g+71Ngc89L/+/L/xk5tv/rjMN0/PhfseZbVDGf11Q//6c+92373+346fV/Hm
0d2En11iB3U++BJFsYne3/kOA3HosNAUbfL3w+5gBYcOO9vk3SbevB/4tTh18Mhe9MuZfq18HHqJ
xSaKqj/+zyZK/+eP5aZwI29vhigADjHToVdZbvIYqGWwP0kUVbAUB4/NVgg/DLwtBRw68GpDf+3m
qXl+Tt/ucmsIdgnlQ0dfb57c7vNtusthHnqBiyeP239/568B8KEDX1ZP1aP7nOfd3uC7wPLwwaEi
+r4/8DZYO3Tg642/KUp3swe9HYLUf2B533iQ9+4ZrFfP+tCbvt1EXvjH+eapej8jr7n9Qwf/Upab
/DMj/hobHTr+1+ei/GP0HDubcO/ud67GoaOvNxhzDFaZ763x19z3oaNPK5/Ry/f3PWBwtuCTg8dO
9u74B7bn0HE5+H908Zx7j8l33u68CGnqKfaf4xVrffD1fucIkIV/RW8eepk1yuX5vjswDL5L6R46
+G3updX+Cnod/B84mcabJxyxoanqfOPwMmab+jn03r+L7bXIrL99b3AK/55XNlxheNVvI21Pql0F
gIj70Glab+Jhnt4Gejf4PzBN62cHb3LT7e0KZoamtSGWPvTex8+h+3HSh344YCMHD/1jv/26a+5H
bPD33uspJ9aTx+rZ9+S3s/NPHF2w8G/K0it+usJfoNNDZ2l7zmyC4UHepny7gF6vQIx86BUWHAW/
HP8fWEK3z2wt56OP/1fa5ND7X22emJ+3eRgm51Mgx+8v81kk+SPr/nN8+da889mf7QfPw288hs+b
/N//DwAA//8=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48E-6831-E6AA-FC73-D3FB38C1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922F-F91B-A641-97E5-B12901929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3392-CA9D-EC74-A8D0-8E520541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6A5F-267D-9451-C542-890BC13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4108-F791-61AA-412A-6C7D50A5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276E37D-161B-E6E0-FF19-F1D5AF711F6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188722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6A9C-EEE7-2795-AFD9-3391454B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7F4C3-8B2C-6AF2-9E6C-07AA36FC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CE23-B806-00C7-700B-4F1C51B8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07DF-FA1E-73D6-C718-E27A37EC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0DA4-CFE9-D46C-5212-BBB9B507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8707419-38F2-2DAC-823A-DEBE15EC2B7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2185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04FAE-45C2-19BB-F4C0-1887E105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229A-911B-C636-EFAE-2168FF99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D3E6-4513-E9EB-956C-A92DA39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4E78-899E-DECE-A9E7-564BE3A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E1AC-A8B0-EF71-FBF2-031562C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7CDAAD4-A6FB-2EFA-86D6-6547AB4D3F6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42821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3A39-5C2E-C1BE-F25E-A72B05C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BFCF-89F9-A569-5A97-1285ED59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399D-8784-954F-038F-702A06AF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99DB-1F69-B48F-E6EE-7B289341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25F7-CCA2-B664-139D-25764BB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3BC547B5-5792-7A90-8AFD-1CB02FB7D37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7587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CDF1-FEBB-3DFB-69DB-57AC804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A7FD-760C-420B-DF38-3D113E6E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5AA8-5D30-0FB2-9F9C-8E41627C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DFE7-A8A5-9247-972B-16199106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3208-1C23-260D-8A55-E30765DC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BE3196AE-BB9F-3AB2-BC8E-3B2B39B2FF7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19882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7522-3E6F-B1EA-61C8-36A4F614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8184-CDBC-710E-8443-836A96558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0693-1AD1-EF15-99F4-7236FADB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CEE-F897-477B-99BE-2619BC42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DE70-112E-CB5A-720A-5DB4D7F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8F0-9DC4-A670-3E36-62EB744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FD7518A-213D-F15F-2286-D1191328B98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7066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1E9-F2A9-20A5-6986-F0C01967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CD04-DECF-72CF-C985-4C37665E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33A0-BFEC-956C-925F-B67123E7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E8C6-A829-7D25-2923-5DBC45C85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2C537-4B64-1561-DAA6-867EDBECC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FE501-EF35-B4A5-EB6E-FA7329A1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3CF1-C745-C695-0134-77FFA1A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74A0D-7CBB-795F-43E4-C9ACDC34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ABC98D42-6D68-D379-32A5-A8770496F6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04477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DAA0-2AC2-F4E0-3655-7FF1E26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2B6A-75B1-C104-A1C6-936CADE0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289D9-D90C-30FD-B0A5-A48BF1A3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0E714-D106-E18C-36EF-4D005744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1B42C218-CCC0-A9DE-4D20-113609EF0EB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79836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93A1B-B188-6E96-AAB8-32CACA45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25F73-01C6-7BE1-2400-4A93996F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67304-0146-F9C9-891E-CB3646C6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DC445FC-6A39-5536-7249-338149CE62C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39248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5D6-CB84-10FA-BF9D-D1B4C8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DB4-6F53-90ED-4CD2-FB8A09F5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BB3E-FB95-3EAE-6F41-BBEEFC3F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54DF-6000-E21D-BF8A-7BBFD0C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5D16-B120-042C-3BF1-12548F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64E7-5243-B087-7545-17B8295D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A65FC114-4BCF-5B8C-C2E0-15E0A280A98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94320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F92-D158-B98E-F22F-B3FCF9CB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75C95-CA05-A779-92AB-1CB2E377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072D-C295-F214-778A-4AEE92C1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51C63-BDF8-355D-ABD4-CE468E7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9AE7-C0DA-B091-2A06-24A4F64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467C-B2AE-8DFC-FECB-35B4B9DB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49AED80-189A-B8D1-3A5D-681FF8B00E8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56067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0FD5-BD17-8A85-853E-B589171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BEB5-36E9-A925-6EEB-D0EC046A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A554-4DA5-1F8A-AEBE-CB8E5002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A29CB-BC53-4CB3-A2D7-A7AD64AF54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E995-9DF2-BFA5-6060-98B29F74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0AF8-F67F-FBA5-60B8-088415A3B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40FF8-5404-2B27-2FB4-89B32F9ED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6600"/>
              <a:t>FINAL ASSESMENT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11EB9-9C85-86DF-EF3A-B28204FB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55000" lnSpcReduction="20000"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VENKATA ABHISHEK MUTNURU</a:t>
            </a:r>
          </a:p>
          <a:p>
            <a:r>
              <a:rPr lang="en-IN" sz="2800" dirty="0">
                <a:solidFill>
                  <a:srgbClr val="FFFFFF"/>
                </a:solidFill>
              </a:rPr>
              <a:t>4322</a:t>
            </a:r>
          </a:p>
        </p:txBody>
      </p:sp>
    </p:spTree>
    <p:extLst>
      <p:ext uri="{BB962C8B-B14F-4D97-AF65-F5344CB8AC3E}">
        <p14:creationId xmlns:p14="http://schemas.microsoft.com/office/powerpoint/2010/main" val="349488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B72C-FFE0-B708-32CA-6CFB173F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93E9-FE14-3F65-7072-637139EE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53" y="1518588"/>
            <a:ext cx="5077534" cy="2372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DE674-E0F2-C034-BEC4-92B707BB3334}"/>
              </a:ext>
            </a:extLst>
          </p:cNvPr>
          <p:cNvSpPr txBox="1"/>
          <p:nvPr/>
        </p:nvSpPr>
        <p:spPr>
          <a:xfrm>
            <a:off x="5902960" y="1564640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Inserted a pivot table and drew analysis from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16C29-34E0-6A89-0DA0-ADF1B217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4004960"/>
            <a:ext cx="4602480" cy="2058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67E1-34D1-80FD-731A-B1669A2DFDBC}"/>
              </a:ext>
            </a:extLst>
          </p:cNvPr>
          <p:cNvSpPr txBox="1"/>
          <p:nvPr/>
        </p:nvSpPr>
        <p:spPr>
          <a:xfrm>
            <a:off x="5994400" y="2184400"/>
            <a:ext cx="4846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draw some conclusions from this data that highest number of views are to entertainment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number of likes are for science and technology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10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D807-F452-ADA8-51BA-37E470B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2DD4E-09D0-0FA7-8E66-77FB6E78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81" y="1264154"/>
            <a:ext cx="3898740" cy="2434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D9C52-1FFB-F6DA-0D1A-24F7D09D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4" y="1204845"/>
            <a:ext cx="3392757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00157-DF03-5DA9-949E-5714B29A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81" y="1204845"/>
            <a:ext cx="3190239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E5349-645B-C548-7DDA-A37602DA9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324" y="2337686"/>
            <a:ext cx="3724795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6E0B1-F042-4AD5-13D5-05FE927D1E1E}"/>
              </a:ext>
            </a:extLst>
          </p:cNvPr>
          <p:cNvSpPr txBox="1"/>
          <p:nvPr/>
        </p:nvSpPr>
        <p:spPr>
          <a:xfrm>
            <a:off x="396240" y="4013200"/>
            <a:ext cx="396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a pivot table and gathered some insights on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24AE5-6F76-C3D6-7C95-5CD72A6DF8F6}"/>
              </a:ext>
            </a:extLst>
          </p:cNvPr>
          <p:cNvSpPr txBox="1"/>
          <p:nvPr/>
        </p:nvSpPr>
        <p:spPr>
          <a:xfrm>
            <a:off x="4775200" y="3698240"/>
            <a:ext cx="657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percent of likes increased compared to the last year by 199% on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percent of </a:t>
            </a:r>
            <a:r>
              <a:rPr lang="en-IN" dirty="0" err="1"/>
              <a:t>sum_of_views</a:t>
            </a:r>
            <a:r>
              <a:rPr lang="en-IN" dirty="0"/>
              <a:t> increased compared to the last year by 213% on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percent of </a:t>
            </a:r>
            <a:r>
              <a:rPr lang="en-IN" dirty="0" err="1"/>
              <a:t>comment_count</a:t>
            </a:r>
            <a:r>
              <a:rPr lang="en-IN" dirty="0"/>
              <a:t> increased compared to the last year by 176% on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04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F764-7F41-AB93-30A5-B89B3F01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1D97-8EF3-22B7-5FB1-7805ABD6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253331"/>
            <a:ext cx="10515600" cy="4351338"/>
          </a:xfrm>
        </p:spPr>
        <p:txBody>
          <a:bodyPr/>
          <a:lstStyle/>
          <a:p>
            <a:r>
              <a:rPr lang="en-IN" dirty="0"/>
              <a:t>Cohort analysis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642D2-263B-2D8B-56A0-FFFABC3F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4" y="2284445"/>
            <a:ext cx="4873466" cy="2582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2FFC1-67AB-C089-0745-16353FDD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93" y="2311225"/>
            <a:ext cx="1619476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7876B-7213-F0B8-97D8-979627B0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2311225"/>
            <a:ext cx="2457793" cy="2427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D26B9-A6FA-B40D-8DCA-56B680DDC276}"/>
              </a:ext>
            </a:extLst>
          </p:cNvPr>
          <p:cNvSpPr txBox="1"/>
          <p:nvPr/>
        </p:nvSpPr>
        <p:spPr>
          <a:xfrm>
            <a:off x="9360469" y="1971040"/>
            <a:ext cx="245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analysis the retention rates from above figures by quarter by </a:t>
            </a:r>
            <a:r>
              <a:rPr lang="en-IN" dirty="0" err="1"/>
              <a:t>youtube</a:t>
            </a:r>
            <a:r>
              <a:rPr lang="en-IN" dirty="0"/>
              <a:t>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engagement goes like an AC current. By the end there were able to regain them with 18%.</a:t>
            </a:r>
          </a:p>
        </p:txBody>
      </p:sp>
    </p:spTree>
    <p:extLst>
      <p:ext uri="{BB962C8B-B14F-4D97-AF65-F5344CB8AC3E}">
        <p14:creationId xmlns:p14="http://schemas.microsoft.com/office/powerpoint/2010/main" val="48353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175-2E69-121B-B25A-D07568AE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/>
              <a:t>Q-12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1F6-B4B8-3566-0278-55B83975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r>
              <a:rPr lang="en-IN" dirty="0"/>
              <a:t>Estimated that </a:t>
            </a:r>
            <a:r>
              <a:rPr lang="en-IN" dirty="0" err="1"/>
              <a:t>youtube</a:t>
            </a:r>
            <a:r>
              <a:rPr lang="en-IN" dirty="0"/>
              <a:t> gives revenue based on views</a:t>
            </a:r>
          </a:p>
          <a:p>
            <a:r>
              <a:rPr lang="en-IN" dirty="0"/>
              <a:t>There is INR 2 for each video’s view</a:t>
            </a:r>
          </a:p>
          <a:p>
            <a:r>
              <a:rPr lang="en-IN" dirty="0"/>
              <a:t>So I calculated revenue by multiplying views with revenue per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F8623-57C7-A86A-16F0-6E344F3B6514}"/>
              </a:ext>
            </a:extLst>
          </p:cNvPr>
          <p:cNvSpPr txBox="1"/>
          <p:nvPr/>
        </p:nvSpPr>
        <p:spPr>
          <a:xfrm>
            <a:off x="2834640" y="2971800"/>
            <a:ext cx="8519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YouTube Spotlight</a:t>
            </a:r>
            <a:r>
              <a:rPr lang="en-IN" dirty="0"/>
              <a:t> channel got highest revenue as per my </a:t>
            </a:r>
            <a:r>
              <a:rPr lang="en-IN" dirty="0" err="1"/>
              <a:t>caluculation</a:t>
            </a:r>
            <a:r>
              <a:rPr lang="en-IN" dirty="0"/>
              <a:t>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YouTube Rewind: The Shape of 2017 | #YouTubeRewind</a:t>
            </a:r>
            <a:r>
              <a:rPr lang="en-US" dirty="0"/>
              <a:t> </a:t>
            </a:r>
            <a:r>
              <a:rPr lang="en-IN" dirty="0"/>
              <a:t> this is the title of this video.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Zee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Yuva</a:t>
            </a:r>
            <a:r>
              <a:rPr lang="en-IN" dirty="0"/>
              <a:t> this channel got least revenue.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8048</a:t>
            </a:r>
            <a:r>
              <a:rPr lang="en-IN" dirty="0"/>
              <a:t> collected this much money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27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EF7C-4090-B3BD-C20F-843DF7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AFA7D-4E32-9EA2-7BDA-79D0534C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4" y="1273047"/>
            <a:ext cx="5716746" cy="3055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E39C3-E6B9-EAE5-CE5F-6AF01EEE77FA}"/>
              </a:ext>
            </a:extLst>
          </p:cNvPr>
          <p:cNvSpPr txBox="1"/>
          <p:nvPr/>
        </p:nvSpPr>
        <p:spPr>
          <a:xfrm>
            <a:off x="6471920" y="1402080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a pivot table and </a:t>
            </a:r>
            <a:r>
              <a:rPr lang="en-IN" dirty="0" err="1"/>
              <a:t>analyzed</a:t>
            </a:r>
            <a:r>
              <a:rPr lang="en-IN" dirty="0"/>
              <a:t> the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CB8F0-49B5-2D9E-A4DF-82EB34D2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6097"/>
            <a:ext cx="5936464" cy="29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572C9-8ED2-35F0-3369-3A7565D677D8}"/>
              </a:ext>
            </a:extLst>
          </p:cNvPr>
          <p:cNvSpPr txBox="1"/>
          <p:nvPr/>
        </p:nvSpPr>
        <p:spPr>
          <a:xfrm>
            <a:off x="538480" y="4744720"/>
            <a:ext cx="544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analyse sentimental analysis of comments by this information.</a:t>
            </a:r>
          </a:p>
          <a:p>
            <a:r>
              <a:rPr lang="en-IN" dirty="0"/>
              <a:t>Science and technology lags behind amongst all categories</a:t>
            </a:r>
          </a:p>
        </p:txBody>
      </p:sp>
    </p:spTree>
    <p:extLst>
      <p:ext uri="{BB962C8B-B14F-4D97-AF65-F5344CB8AC3E}">
        <p14:creationId xmlns:p14="http://schemas.microsoft.com/office/powerpoint/2010/main" val="204596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5477-B2D2-43FD-D6BE-7F07FE3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CDD4-B0CE-7169-B92B-59AA9D06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41" y="2002666"/>
            <a:ext cx="3938419" cy="17565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45E2C-C3CC-801A-AE54-D4051B6E3BA3}"/>
              </a:ext>
            </a:extLst>
          </p:cNvPr>
          <p:cNvSpPr txBox="1"/>
          <p:nvPr/>
        </p:nvSpPr>
        <p:spPr>
          <a:xfrm>
            <a:off x="5080000" y="1690688"/>
            <a:ext cx="526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comparison is done between all categories by the viewership in different countries shown by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682F1-DB94-0CAD-A228-DBE7E4E7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43" y="2880933"/>
            <a:ext cx="4199717" cy="2443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232DC-B2FA-A418-1E01-9DB7F8401528}"/>
              </a:ext>
            </a:extLst>
          </p:cNvPr>
          <p:cNvSpPr txBox="1"/>
          <p:nvPr/>
        </p:nvSpPr>
        <p:spPr>
          <a:xfrm>
            <a:off x="426720" y="4236720"/>
            <a:ext cx="606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 created chats to view that Autos and vehicles are least viewed in diff countries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8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A40C-C2E9-63AE-BA84-1685DF9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9A44BA-1FF4-78F0-E521-4B4E0D6F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970118"/>
              </p:ext>
            </p:extLst>
          </p:nvPr>
        </p:nvGraphicFramePr>
        <p:xfrm>
          <a:off x="838200" y="1825625"/>
          <a:ext cx="8021320" cy="283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CC36FE-7F92-14A5-6EDE-FE0E3CBBE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95166"/>
              </p:ext>
            </p:extLst>
          </p:nvPr>
        </p:nvGraphicFramePr>
        <p:xfrm>
          <a:off x="733552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023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92B-EC75-4BCE-FD32-CEF08B6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C9D5E41-3A01-3416-B39D-C6A301BEEF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900826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C9D5E41-3A01-3416-B39D-C6A301BEEF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35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A1A0-D0BF-52D6-097A-67D2F01D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53B679-7505-F937-CB54-57D384A9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74" y="1943607"/>
            <a:ext cx="6820852" cy="4115374"/>
          </a:xfrm>
        </p:spPr>
      </p:pic>
    </p:spTree>
    <p:extLst>
      <p:ext uri="{BB962C8B-B14F-4D97-AF65-F5344CB8AC3E}">
        <p14:creationId xmlns:p14="http://schemas.microsoft.com/office/powerpoint/2010/main" val="76264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7B6-15EF-30C7-E3C2-A4E18E17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EB9F-D506-CE3A-3FCA-4910C50A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7EFAF-0255-2906-E0BC-43A8F706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74" y="2137902"/>
            <a:ext cx="6610826" cy="36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BBE4-4AFF-0D1C-7550-630B46C5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Cleaned data by checking if any duplicate rows, checked for any null values in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7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5559-896D-4059-E5EE-6B59C3C5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03D16D-95A7-6338-43A3-8FAFE492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21" y="2066794"/>
            <a:ext cx="3898740" cy="24340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CDD4-B0CE-7169-B92B-59AA9D06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7381" y="1690688"/>
            <a:ext cx="5716419" cy="3148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682F1-DB94-0CAD-A228-DBE7E4E72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41" y="4665841"/>
            <a:ext cx="3451139" cy="21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F9DF-E994-6409-4499-A19F7CAF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EB442-F018-AC66-BF53-C35ECCD0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688" y="1825625"/>
            <a:ext cx="7548624" cy="4351338"/>
          </a:xfrm>
        </p:spPr>
      </p:pic>
    </p:spTree>
    <p:extLst>
      <p:ext uri="{BB962C8B-B14F-4D97-AF65-F5344CB8AC3E}">
        <p14:creationId xmlns:p14="http://schemas.microsoft.com/office/powerpoint/2010/main" val="422302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0CAF-9199-9DA0-CFA2-F50027CC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IN" sz="3000" dirty="0"/>
              <a:t>QUESTION-2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EC2E-9754-EA3A-AD50-9399934B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IN" dirty="0"/>
              <a:t>Created a pivot table for published and trending date and found days for the video to trend</a:t>
            </a:r>
          </a:p>
          <a:p>
            <a:r>
              <a:rPr lang="en-IN" dirty="0"/>
              <a:t>Found average of those days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2016F-3F7D-ECB8-2FA3-EDF509C7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28" y="3007930"/>
            <a:ext cx="3082452" cy="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096-CA7E-B11C-4224-D4E73F00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IN" sz="3000" dirty="0"/>
              <a:t>QUESTION-3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8E21-559E-52A9-43BB-2BF6EC41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039043"/>
          </a:xfrm>
        </p:spPr>
        <p:txBody>
          <a:bodyPr/>
          <a:lstStyle/>
          <a:p>
            <a:r>
              <a:rPr lang="en-IN" dirty="0"/>
              <a:t>Found category name by </a:t>
            </a:r>
            <a:r>
              <a:rPr lang="en-IN" dirty="0" err="1"/>
              <a:t>vlookup</a:t>
            </a:r>
            <a:r>
              <a:rPr lang="en-IN" dirty="0"/>
              <a:t> and also added a pivot table to that page</a:t>
            </a:r>
          </a:p>
          <a:p>
            <a:r>
              <a:rPr lang="en-IN" dirty="0"/>
              <a:t>Then found average views per category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F889B-CC9E-C9CD-7CBD-1D5CFCDE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2" y="2816980"/>
            <a:ext cx="354379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8814-FCAF-ECFA-15C8-1A09BA77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IN" sz="3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QUESTION-4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05CF-3308-2127-66C2-611D1B6A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/>
          <a:lstStyle/>
          <a:p>
            <a:r>
              <a:rPr lang="en-IN" dirty="0"/>
              <a:t>Used filter and </a:t>
            </a:r>
            <a:r>
              <a:rPr lang="en-IN" dirty="0" err="1"/>
              <a:t>xlookup</a:t>
            </a:r>
            <a:r>
              <a:rPr lang="en-IN" dirty="0"/>
              <a:t> to get video titles of a channel they want</a:t>
            </a:r>
          </a:p>
          <a:p>
            <a:r>
              <a:rPr lang="en-IN" dirty="0"/>
              <a:t>And also got count of how many videos per channel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45BAF-9BDF-82D0-DFDD-74D1CA2D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95181"/>
            <a:ext cx="10515600" cy="40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7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3A8-3DA6-35D8-D9D1-14958046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QUESTION-5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D261-B7C5-79A3-A35A-A1B927D8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</a:t>
            </a:r>
            <a:r>
              <a:rPr lang="en-IN" dirty="0" err="1"/>
              <a:t>concat</a:t>
            </a:r>
            <a:r>
              <a:rPr lang="en-IN" dirty="0"/>
              <a:t> to join title and channel title</a:t>
            </a:r>
          </a:p>
          <a:p>
            <a:r>
              <a:rPr lang="en-IN" dirty="0"/>
              <a:t>CONCAT(A2,B2)</a:t>
            </a:r>
          </a:p>
          <a:p>
            <a:r>
              <a:rPr lang="en-IN" dirty="0"/>
              <a:t>Used text join to join comments and </a:t>
            </a:r>
            <a:r>
              <a:rPr lang="en-IN" dirty="0" err="1"/>
              <a:t>concat</a:t>
            </a:r>
            <a:r>
              <a:rPr lang="en-IN" dirty="0"/>
              <a:t> value for sentimental analysis</a:t>
            </a:r>
          </a:p>
          <a:p>
            <a:r>
              <a:rPr lang="en-IN" dirty="0"/>
              <a:t>TEXTJOIN(" , ",TRUE,FILTER(C2:D593,C2:C593='Q1'!P2))</a:t>
            </a:r>
          </a:p>
        </p:txBody>
      </p:sp>
    </p:spTree>
    <p:extLst>
      <p:ext uri="{BB962C8B-B14F-4D97-AF65-F5344CB8AC3E}">
        <p14:creationId xmlns:p14="http://schemas.microsoft.com/office/powerpoint/2010/main" val="12890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69DD-0BEC-6613-8695-B0DF3ECF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D8E1-C968-8281-9435-9CE06D34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pivot table to group videos with comments disabled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analyse that videos with comments enabled are having more number of views compared to other.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18795-D2A2-CDBD-D1CB-7EBF4A6F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0" y="2797442"/>
            <a:ext cx="5449060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B44E9-29BB-FADC-AD10-456541BE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01" y="2402840"/>
            <a:ext cx="4512469" cy="20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B493-57A1-6381-11E5-9FE514CD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1711-6492-67E1-0A14-B02BC581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33" y="1480185"/>
            <a:ext cx="62343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56D64-E059-C5C6-EA3D-D15A5E49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26" y="1480185"/>
            <a:ext cx="1820574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6C74D8-BD48-423E-3E4D-7F0688A3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06" y="3284855"/>
            <a:ext cx="5565522" cy="2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DD9A-B5D2-0D84-2288-8D5EC8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4869-99F2-72A7-34A5-7CC05563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Sorted and grouped according to category name and highlighted top 5 items in every category by views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DBEBB-50E4-57E9-826F-E598DFD6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6661"/>
            <a:ext cx="10962640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94cee671-bfd7-4706-b70b-c0fd8909d616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0FF3BDB-B30E-493C-BCC4-791DB1D8BAB9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460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Microsoft Sans Serif</vt:lpstr>
      <vt:lpstr>Office Theme</vt:lpstr>
      <vt:lpstr>FINAL ASSESMENT</vt:lpstr>
      <vt:lpstr>QUESTION-1</vt:lpstr>
      <vt:lpstr>QUESTION-2</vt:lpstr>
      <vt:lpstr>QUESTION-3</vt:lpstr>
      <vt:lpstr>QUESTION-4</vt:lpstr>
      <vt:lpstr>QUESTION-5</vt:lpstr>
      <vt:lpstr>Q-6</vt:lpstr>
      <vt:lpstr>Q-7</vt:lpstr>
      <vt:lpstr>Q-8</vt:lpstr>
      <vt:lpstr>Q-9</vt:lpstr>
      <vt:lpstr>Q-10</vt:lpstr>
      <vt:lpstr>Q-11</vt:lpstr>
      <vt:lpstr>Q-12</vt:lpstr>
      <vt:lpstr>Q-13</vt:lpstr>
      <vt:lpstr>Q-14</vt:lpstr>
      <vt:lpstr>Dashboard</vt:lpstr>
      <vt:lpstr>PowerPoint Presentation</vt:lpstr>
      <vt:lpstr>PowerPoint Presentation</vt:lpstr>
      <vt:lpstr>PowerPoint Presentation</vt:lpstr>
      <vt:lpstr>PowerPoint Presentation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ASSESMENT</dc:title>
  <dc:creator>Venkata Abhishek Mutnuru</dc:creator>
  <cp:keywords>Classification=LV_C0NF1D3NT1AL</cp:keywords>
  <cp:lastModifiedBy>Venkata Abhishek Mutnuru</cp:lastModifiedBy>
  <cp:revision>6</cp:revision>
  <dcterms:created xsi:type="dcterms:W3CDTF">2024-02-28T09:00:10Z</dcterms:created>
  <dcterms:modified xsi:type="dcterms:W3CDTF">2024-02-28T12:09:05Z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94cee671-bfd7-4706-b70b-c0fd8909d616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