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60" r:id="rId5"/>
    <p:sldId id="259" r:id="rId6"/>
    <p:sldId id="257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1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07E0-2BDE-4DCD-A8FB-BF5925E2DCE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D3D-F44C-418E-B581-FD253FA85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07E0-2BDE-4DCD-A8FB-BF5925E2DCE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D3D-F44C-418E-B581-FD253FA85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5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07E0-2BDE-4DCD-A8FB-BF5925E2DCE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D3D-F44C-418E-B581-FD253FA85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4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07E0-2BDE-4DCD-A8FB-BF5925E2DCE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D3D-F44C-418E-B581-FD253FA85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07E0-2BDE-4DCD-A8FB-BF5925E2DCE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D3D-F44C-418E-B581-FD253FA85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07E0-2BDE-4DCD-A8FB-BF5925E2DCE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D3D-F44C-418E-B581-FD253FA85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8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07E0-2BDE-4DCD-A8FB-BF5925E2DCE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D3D-F44C-418E-B581-FD253FA85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9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07E0-2BDE-4DCD-A8FB-BF5925E2DCE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D3D-F44C-418E-B581-FD253FA85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5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07E0-2BDE-4DCD-A8FB-BF5925E2DCE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D3D-F44C-418E-B581-FD253FA85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07E0-2BDE-4DCD-A8FB-BF5925E2DCE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D3D-F44C-418E-B581-FD253FA85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1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07E0-2BDE-4DCD-A8FB-BF5925E2DCE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ED3D-F44C-418E-B581-FD253FA85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007E0-2BDE-4DCD-A8FB-BF5925E2DCE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2ED3D-F44C-418E-B581-FD253FA85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5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4710" y="1931831"/>
            <a:ext cx="880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Based Diabetes Prediction System</a:t>
            </a:r>
          </a:p>
          <a:p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5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171" y="711200"/>
            <a:ext cx="505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5828" y="1716536"/>
            <a:ext cx="8737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can cause a person to get affected by diabetes, like excessive body weight, abnormal cholesterol level, family history, physical inactivity, bad food habit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 People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diabetes for a long time can get several complications like heart disorder, kidney disease, nerve damage, diabetic retinopathy etc. But its risk can be reduced if it is predicted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early. We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going to use machine learning classification methods, that is, decision tree, SVM, Random Forest, Logistic Regression, KNN, and various ensemble techniques, to determine which algorithm produces the best prediction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results. The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AI approach with LIME and SHAP frameworks is implemented to understand how the model predicts the final results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171" y="711200"/>
            <a:ext cx="505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9088" y="1886006"/>
            <a:ext cx="8737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 is a chronic disease that directly affects the pancreas, and the body is incapable of producing insulin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Insulin is mainly responsible for maintaining the blood glucose level.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factors, such as excessive body weight, physical inactivity, high blood pressure, and abnormal cholesterol level, can cause a person get affected by diabetes.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we have employed machine learning and explainable AI techniques to detect diabetes.</a:t>
            </a:r>
          </a:p>
        </p:txBody>
      </p:sp>
    </p:spTree>
    <p:extLst>
      <p:ext uri="{BB962C8B-B14F-4D97-AF65-F5344CB8AC3E}">
        <p14:creationId xmlns:p14="http://schemas.microsoft.com/office/powerpoint/2010/main" val="11702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535" y="608169"/>
            <a:ext cx="505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842" y="1475825"/>
            <a:ext cx="5881328" cy="48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7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535" y="608169"/>
            <a:ext cx="505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846" y="1847369"/>
            <a:ext cx="873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describes the working procedures and implementation of various machine learning techniques to design the proposed automatic diabetes prediction system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the dataset was collected and preprocessed to remove the necessary discrepancies from the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dataset was separated into the training set and test set using the holdout validation technique.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Next, different classification algorithms were applied to find the best classification algorithm for this dataset. </a:t>
            </a:r>
          </a:p>
        </p:txBody>
      </p:sp>
    </p:spTree>
    <p:extLst>
      <p:ext uri="{BB962C8B-B14F-4D97-AF65-F5344CB8AC3E}">
        <p14:creationId xmlns:p14="http://schemas.microsoft.com/office/powerpoint/2010/main" val="14777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515155"/>
            <a:ext cx="50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1684" y="1481070"/>
            <a:ext cx="7134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constraints were placed on the selection of these instances from a larger database. In particular, all patients here are females at least 21 years old of Pima Indian heritage.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3278" y="2816317"/>
            <a:ext cx="781103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Pregnancies: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times pregnant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Glucose: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Plasma glucose concentration a 2 hours in an oral glucose tolerance test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 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Diastolic blood pressure (mm Hg)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Skin Thickness: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Triceps skin fold thickness (mm)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Insulin: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2-Hour serum insulin (mu U/ml)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BMI: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mass index (weight in kg/(height in m)^2)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Pedigree Function: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 pedigree function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(years)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variable (0 or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5307" y="489397"/>
            <a:ext cx="525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Dataset Preprocessing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6681" y="1996225"/>
            <a:ext cx="759853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merged dataset, we discovered a few exceptional zero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zero value has been replaced by its corresponding mean value.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 dataset has been separated using the holdout validation technique, where 80% is the training data and 20% is the test data.</a:t>
            </a:r>
          </a:p>
          <a:p>
            <a:endParaRPr lang="en-US" dirty="0" smtClean="0"/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Information: </a:t>
            </a:r>
            <a:r>
              <a:rPr lang="en-US" sz="2000" dirty="0">
                <a:solidFill>
                  <a:schemeClr val="bg1"/>
                </a:solidFill>
              </a:rPr>
              <a:t>Mutual information attempts to measure the interdependence of variables. It produces information gain, and its higher values indicate greater dependency 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3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2428" y="721217"/>
            <a:ext cx="663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learning classifiers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5927" y="2240924"/>
            <a:ext cx="661974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Search CV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has been employed in this research to find the optimal values of different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the machine learning models to prevent overfitting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 </a:t>
            </a:r>
            <a:r>
              <a:rPr lang="en-US" dirty="0">
                <a:solidFill>
                  <a:schemeClr val="bg1"/>
                </a:solidFill>
              </a:rPr>
              <a:t>A decision tree represents the learning function provided by a set of rules. The decision tree learning technique performs a method for approximating discrete‐valued target functions.</a:t>
            </a:r>
          </a:p>
        </p:txBody>
      </p:sp>
    </p:spTree>
    <p:extLst>
      <p:ext uri="{BB962C8B-B14F-4D97-AF65-F5344CB8AC3E}">
        <p14:creationId xmlns:p14="http://schemas.microsoft.com/office/powerpoint/2010/main" val="40191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4248" y="592428"/>
            <a:ext cx="71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7893" y="1970468"/>
            <a:ext cx="79591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an automatic diabetes prediction system using various machine learning approaches has been proposed. The open‐source Pima Indian and a private dataset of female Bangladeshi patients have been used in this work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paper reported different performance metrics, that is, precision, recall, accuracy, F1 score, and AUC for various machine learning and ensemble techniques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future scopes of this work, for example, we recommend getting additional private data with a larger cohort of patients to get better results. </a:t>
            </a:r>
          </a:p>
        </p:txBody>
      </p:sp>
    </p:spTree>
    <p:extLst>
      <p:ext uri="{BB962C8B-B14F-4D97-AF65-F5344CB8AC3E}">
        <p14:creationId xmlns:p14="http://schemas.microsoft.com/office/powerpoint/2010/main" val="14973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658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14</cp:revision>
  <dcterms:created xsi:type="dcterms:W3CDTF">2023-09-27T06:47:34Z</dcterms:created>
  <dcterms:modified xsi:type="dcterms:W3CDTF">2023-09-27T10:51:51Z</dcterms:modified>
</cp:coreProperties>
</file>