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54" y="72"/>
      </p:cViewPr>
      <p:guideLst>
        <p:guide orient="horz" pos="2160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1b600bd6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2231b600bd6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1b600bd6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2231b600bd6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380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4d5f092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g244d5f092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4d5f092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g244d5f092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3327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4d5f092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g244d5f092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9710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4331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889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620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8"/>
              </a:buClr>
              <a:buSzPts val="1800"/>
              <a:buNone/>
            </a:pPr>
            <a:endParaRPr sz="2000" b="1" i="1" dirty="0">
              <a:solidFill>
                <a:srgbClr val="0F111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8"/>
              </a:buClr>
              <a:buSzPts val="1800"/>
              <a:buNone/>
            </a:pPr>
            <a:r>
              <a:rPr lang="en-US" sz="2000" b="1" i="1" dirty="0">
                <a:solidFill>
                  <a:srgbClr val="0F111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</a:t>
            </a:r>
            <a:endParaRPr sz="2000" b="1" i="1" dirty="0">
              <a:solidFill>
                <a:srgbClr val="0F111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1118"/>
              </a:buClr>
              <a:buSzPts val="2000"/>
              <a:buNone/>
            </a:pPr>
            <a:r>
              <a:rPr lang="en-US" sz="2000" dirty="0">
                <a:solidFill>
                  <a:srgbClr val="0F111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SATHIYA RUBHA M         	 (611220104134)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1118"/>
              </a:buClr>
              <a:buSzPts val="2000"/>
              <a:buNone/>
            </a:pPr>
            <a:r>
              <a:rPr lang="en-US" sz="2000" dirty="0">
                <a:solidFill>
                  <a:srgbClr val="0F111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      SURYAPRABA V             	 (611220104159)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1118"/>
              </a:buClr>
              <a:buSzPts val="2000"/>
              <a:buNone/>
            </a:pPr>
            <a:r>
              <a:rPr lang="en-US" sz="2000" dirty="0">
                <a:solidFill>
                  <a:srgbClr val="0F111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	      TAMIZHARASAN K                 (611220104161)</a:t>
            </a:r>
          </a:p>
          <a:p>
            <a:pPr marL="0" indent="0" algn="l">
              <a:spcBef>
                <a:spcPts val="400"/>
              </a:spcBef>
              <a:buClr>
                <a:srgbClr val="0F1118"/>
              </a:buClr>
              <a:buSzPts val="2000"/>
            </a:pPr>
            <a:r>
              <a:rPr lang="en-US" sz="2000" dirty="0">
                <a:solidFill>
                  <a:srgbClr val="0F111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VENKATAGIRIRAJU U           (611220104318)</a:t>
            </a:r>
          </a:p>
          <a:p>
            <a:pPr marL="0" indent="0" algn="l">
              <a:spcBef>
                <a:spcPts val="400"/>
              </a:spcBef>
              <a:buClr>
                <a:srgbClr val="0F1118"/>
              </a:buClr>
              <a:buSzPts val="2000"/>
            </a:pPr>
            <a:endParaRPr sz="2000" dirty="0">
              <a:solidFill>
                <a:srgbClr val="0F111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F1118"/>
              </a:buClr>
              <a:buSzPts val="1800"/>
              <a:buNone/>
            </a:pPr>
            <a:r>
              <a:rPr lang="en-US" sz="1800" b="1" i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</a:t>
            </a: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F1118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M.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Gopikumaran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B.Tech.,M.E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F1118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</a:t>
            </a:r>
            <a:r>
              <a:rPr lang="en-US" sz="1800" b="1" spc="-7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Professor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</a:t>
            </a: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F1118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</a:t>
            </a:r>
            <a:r>
              <a:rPr lang="en-US" sz="1800" b="1" spc="-7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</a:t>
            </a:r>
            <a:r>
              <a:rPr lang="en-US" sz="1800" b="1" spc="-3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</a:t>
            </a:r>
            <a:r>
              <a:rPr lang="en-US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System</a:t>
            </a:r>
            <a:endParaRPr sz="2000" b="1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b="1" dirty="0">
              <a:solidFill>
                <a:srgbClr val="0F111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0F111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-98600" y="1447800"/>
            <a:ext cx="924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Times New Roman" panose="02020603050405020304"/>
              <a:buNone/>
            </a:pPr>
            <a:r>
              <a:rPr lang="en-US" sz="2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STUDENT PERFORMANCE ANALYSIS</a:t>
            </a:r>
            <a:br>
              <a:rPr lang="en-US" sz="2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USING DATA ANALYTICS</a:t>
            </a:r>
            <a:endParaRPr sz="28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F7BC50D-FB27-ECB2-E241-CA56433CB1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2083865"/>
                  </p:ext>
                </p:extLst>
              </p:nvPr>
            </p:nvGraphicFramePr>
            <p:xfrm>
              <a:off x="-3621024" y="331470"/>
              <a:ext cx="2286000" cy="1714500"/>
            </p:xfrm>
            <a:graphic>
              <a:graphicData uri="http://schemas.microsoft.com/office/powerpoint/2016/slidezoom">
                <pslz:sldZm>
                  <pslz:sldZmObj sldId="256" cId="0">
                    <pslz:zmPr id="{76F06EEF-3866-4EFD-B9B2-FB71D126B57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F7BC50D-FB27-ECB2-E241-CA56433CB1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621024" y="33147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566583" y="1301496"/>
            <a:ext cx="80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body" idx="1"/>
          </p:nvPr>
        </p:nvSpPr>
        <p:spPr>
          <a:xfrm>
            <a:off x="877650" y="1965960"/>
            <a:ext cx="7388700" cy="3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1. Authentication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2. Home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3. About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4. Dash Board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5. Story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6. Report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7. Contact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231b600bd6_3_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231b600bd6_3_2"/>
          <p:cNvSpPr txBox="1">
            <a:spLocks noGrp="1"/>
          </p:cNvSpPr>
          <p:nvPr>
            <p:ph type="title"/>
          </p:nvPr>
        </p:nvSpPr>
        <p:spPr>
          <a:xfrm>
            <a:off x="566655" y="1250039"/>
            <a:ext cx="80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" name="Google Shape;191;g2231b600bd6_3_2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7601712" cy="362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Authentication: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Users can create a new user account or log in to an existing account. It typically requires users to provide a username or email address and a password for authentication purposes. Once authenticated, users can access their personalized content or services on the website.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Home: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Users will know about the website using the home page. It contains other navigation pages like About, Dashboard, Story, Report and Contact pages. It acts like a starting page of the website.</a:t>
            </a: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About: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page presents about the team involved in this project and services provided by the website. 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231b600bd6_3_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231b600bd6_3_2"/>
          <p:cNvSpPr txBox="1">
            <a:spLocks noGrp="1"/>
          </p:cNvSpPr>
          <p:nvPr>
            <p:ph type="title"/>
          </p:nvPr>
        </p:nvSpPr>
        <p:spPr>
          <a:xfrm>
            <a:off x="566655" y="1250039"/>
            <a:ext cx="80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" name="Google Shape;191;g2231b600bd6_3_2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077200" cy="362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Dashboard: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presents data in a visually appealing and easily consumable format, allowing users to quickly grasp trends, patterns, and performance indicators.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 Story: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story page contains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 and logical flow of information like charts, graphs, images, and formatted text to create a storytelling experience around their data. </a:t>
            </a: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6. Report: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report page contains a structured and formatted document that presents data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information in a structured manner.</a:t>
            </a:r>
          </a:p>
          <a:p>
            <a:pPr marL="0" lvl="0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2457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244d5f092ba_0_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44d5f092ba_0_5"/>
          <p:cNvSpPr txBox="1">
            <a:spLocks noGrp="1"/>
          </p:cNvSpPr>
          <p:nvPr>
            <p:ph type="title"/>
          </p:nvPr>
        </p:nvSpPr>
        <p:spPr>
          <a:xfrm>
            <a:off x="854182" y="1240895"/>
            <a:ext cx="80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 AND DISCUSSION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FC0C-2B88-0D0E-EC7F-75C3F397D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81" y="1916896"/>
            <a:ext cx="6670902" cy="3752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244d5f092ba_0_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44d5f092ba_0_5"/>
          <p:cNvSpPr txBox="1">
            <a:spLocks noGrp="1"/>
          </p:cNvSpPr>
          <p:nvPr>
            <p:ph type="title"/>
          </p:nvPr>
        </p:nvSpPr>
        <p:spPr>
          <a:xfrm>
            <a:off x="854182" y="1240895"/>
            <a:ext cx="80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 AND DISCUSSION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0F9BF-3458-7755-94A2-89A5A24A9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18" y="1873081"/>
            <a:ext cx="6655963" cy="374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0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244d5f092ba_0_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44d5f092ba_0_5"/>
          <p:cNvSpPr txBox="1">
            <a:spLocks noGrp="1"/>
          </p:cNvSpPr>
          <p:nvPr>
            <p:ph type="title"/>
          </p:nvPr>
        </p:nvSpPr>
        <p:spPr>
          <a:xfrm>
            <a:off x="854182" y="1240895"/>
            <a:ext cx="80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 AND DISCUSSION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8B26BF-607A-716A-A5E8-D6F618A3D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96" y="1960159"/>
            <a:ext cx="6501007" cy="3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949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>
            <a:spLocks noGrp="1"/>
          </p:cNvSpPr>
          <p:nvPr>
            <p:ph type="title"/>
          </p:nvPr>
        </p:nvSpPr>
        <p:spPr>
          <a:xfrm>
            <a:off x="566583" y="1289304"/>
            <a:ext cx="8045244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7" name="Google Shape;247;p12"/>
          <p:cNvSpPr txBox="1">
            <a:spLocks noGrp="1"/>
          </p:cNvSpPr>
          <p:nvPr>
            <p:ph type="body" idx="1"/>
          </p:nvPr>
        </p:nvSpPr>
        <p:spPr>
          <a:xfrm>
            <a:off x="774192" y="1847088"/>
            <a:ext cx="80772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728345"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conclusion, the "Student Performance Analysis and Improvement Recommendations" project is a data-driven approach to improving academic performance that uses IBM Cognos to collect and analyze data from various sources, including grades, test scores attendance records, and surveys.</a:t>
            </a:r>
          </a:p>
          <a:p>
            <a:pPr marR="728345"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project provides tailored instruction and intervention recommendations to improve student performance by identifying areas or strength and weakness and factors contributing to success or challenges.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28345"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expected outcomes include insights into student performance, identification of areas for improvement, and recommendations for enhancing academic performance.</a:t>
            </a:r>
          </a:p>
          <a:p>
            <a:pPr marL="114300" marR="728345" indent="0">
              <a:spcAft>
                <a:spcPts val="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2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>
            <a:spLocks noGrp="1"/>
          </p:cNvSpPr>
          <p:nvPr>
            <p:ph type="title"/>
          </p:nvPr>
        </p:nvSpPr>
        <p:spPr>
          <a:xfrm>
            <a:off x="566583" y="1225296"/>
            <a:ext cx="8045244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ENHANCEMENTS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7" name="Google Shape;247;p12"/>
          <p:cNvSpPr txBox="1">
            <a:spLocks noGrp="1"/>
          </p:cNvSpPr>
          <p:nvPr>
            <p:ph type="body" idx="1"/>
          </p:nvPr>
        </p:nvSpPr>
        <p:spPr>
          <a:xfrm>
            <a:off x="660433" y="1783080"/>
            <a:ext cx="7823133" cy="417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0150" marR="728345" lvl="2" indent="-285750" algn="just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336290" algn="l"/>
              </a:tabLst>
            </a:pP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 Analytics: Identifying early indicators of academic challenges or success to provide proactive support.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728345" lvl="2" indent="-285750" algn="just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336290" algn="l"/>
              </a:tabLst>
            </a:pP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Emotional Intelligence Monitoring: Assessing emotional states, stress levels, and engagement during learning activities to optimize motivation and engagement. 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728345" lvl="2" indent="-285750" algn="just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336290" algn="l"/>
              </a:tabLst>
            </a:pP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of Multiple Data Sources: Combining diverse data sets, such as academic records, test scores, attendance, and extracurricular activities, for a comprehensive understanding of student progress.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728345" lvl="2" indent="-285750" algn="just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336290" algn="l"/>
              </a:tabLst>
            </a:pP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enhancements leverage advanced algorithms, big data, and emerging technologies to provide more accurate and insightful assessments of student performance.</a:t>
            </a:r>
            <a:endParaRPr lang="en-IN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>
              <a:lnSpc>
                <a:spcPct val="150000"/>
              </a:lnSpc>
              <a:spcBef>
                <a:spcPts val="410"/>
              </a:spcBef>
              <a:spcAft>
                <a:spcPts val="0"/>
              </a:spcAft>
              <a:buNone/>
              <a:tabLst>
                <a:tab pos="3336290" algn="l"/>
              </a:tabLst>
            </a:pP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728345" indent="0">
              <a:spcAft>
                <a:spcPts val="0"/>
              </a:spcAft>
              <a:buNone/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8356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 txBox="1">
            <a:spLocks noGrp="1"/>
          </p:cNvSpPr>
          <p:nvPr>
            <p:ph type="title"/>
          </p:nvPr>
        </p:nvSpPr>
        <p:spPr>
          <a:xfrm>
            <a:off x="566583" y="1163447"/>
            <a:ext cx="8045244" cy="58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1" name="Google Shape;261;p14"/>
          <p:cNvSpPr txBox="1">
            <a:spLocks noGrp="1"/>
          </p:cNvSpPr>
          <p:nvPr>
            <p:ph type="body" idx="1"/>
          </p:nvPr>
        </p:nvSpPr>
        <p:spPr>
          <a:xfrm>
            <a:off x="838200" y="1863090"/>
            <a:ext cx="7958328" cy="405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2890" marR="817880" indent="0"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[1]. Academic Performance Analysis [Apr 2021]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M. Thirunavukkarasu, B.J.S.S Sriram,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Javvaji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Chandrasekhar Reddy</a:t>
            </a:r>
          </a:p>
          <a:p>
            <a:pPr marL="114300" marR="817880" indent="0" algn="just">
              <a:spcAft>
                <a:spcPts val="0"/>
              </a:spcAft>
              <a:buNone/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[2]. Student Performance Analysis System [04 Apr 2021]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Somya Mishra, Mrunal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Lokare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Aniket Patil, Prof. Chandrashekhar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Badgujar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[3]. Student Performance Analysis System using Data Mining [24 </a:t>
            </a: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 2020]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Disha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Kalambe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Anita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Labade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Surabhi Khedekar, Komal Mahajan</a:t>
            </a:r>
          </a:p>
          <a:p>
            <a:pPr marL="114300" marR="817880" indent="0" algn="just">
              <a:spcAft>
                <a:spcPts val="0"/>
              </a:spcAft>
              <a:buNone/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[4]. Students’ Performance Analysis Using Machine Learning</a:t>
            </a: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 [29 June 2022]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Rosemary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Vargheese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AdlenePeraira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Aswathy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Ashok and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Bassant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Johnson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 txBox="1">
            <a:spLocks noGrp="1"/>
          </p:cNvSpPr>
          <p:nvPr>
            <p:ph type="title"/>
          </p:nvPr>
        </p:nvSpPr>
        <p:spPr>
          <a:xfrm>
            <a:off x="566583" y="1163447"/>
            <a:ext cx="8045244" cy="58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1" name="Google Shape;261;p14"/>
          <p:cNvSpPr txBox="1">
            <a:spLocks noGrp="1"/>
          </p:cNvSpPr>
          <p:nvPr>
            <p:ph type="body" idx="1"/>
          </p:nvPr>
        </p:nvSpPr>
        <p:spPr>
          <a:xfrm>
            <a:off x="838200" y="1863090"/>
            <a:ext cx="7958328" cy="405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817880" indent="0"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[5]. Student Performance Analysis System [Jan 2021]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Chew Li Sa,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DayangHananibt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Ibrahim, Emmy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Dahliana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Hossain, Mohammad bin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Hossin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[6]. Students Performance Analysis System [06 June 2020]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Vinay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Devabhaktuni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Kancharla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Sharath Reddy, V. Shiva Teja, G. Kavitha Reddy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[7]. Students Performance Analysis System Using Cumulative Predictor Algorithm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[22 May 2022]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K. Praveen Kumar, K. Sai Pranav, D Gowtham, S. Abhishek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[8]. Student Performance Analysis System [Sep 2020]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Devita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Durge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Nikhil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Bagul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RushikeshGadge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Siddhesh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Bhavsar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817880" indent="0" algn="just">
              <a:spcAft>
                <a:spcPts val="0"/>
              </a:spcAft>
              <a:buNone/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5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1255776"/>
            <a:ext cx="80452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8800"/>
            <a:ext cx="8045244" cy="396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R="71755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country's growth is strongly measured by quality of its education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sector,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across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witnessed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functioning. Today it is recognized as an industry and like any other industry it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facing challenges, the major challenges of higher education being decrease 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students' success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leaving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course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1755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 student work is an essential part of teaching. Teachers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assign, collect and examine student work all the time to assess student learning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to revise and improve teaching. Ongoing assessment of student learning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 teachers to engage in continuous quality improvement of their courses.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influence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student's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influence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parents' educational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background, test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preparation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717550" indent="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549450" y="3136392"/>
            <a:ext cx="8045100" cy="8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917645" y="1307592"/>
            <a:ext cx="80452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1CA7-AADC-0066-0AA6-F59446E2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792" y="1856233"/>
            <a:ext cx="8229600" cy="412394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"Student Performance Analysis and Improvement Recommendations" project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aims to use IBM Cognos to collect and analyze data on the academic performance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students at individual, class, or school levels.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project uses various data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sources, including grades, test scores, attendance records, and surveys, to identify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areas of strength and weakness in academic performance and factors contributing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student success or challenges.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analyzing the data with IBM Cognos,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tailored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intervention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academic performance.</a:t>
            </a:r>
          </a:p>
          <a:p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emphasizes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importance of student performance analysis as a critical component of improving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academic performance, using IBM Cognos as a powerful tool to achieve these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goals.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 all, the project highlights the importance of data-driven analysis 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improving academic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65049" y="1374648"/>
            <a:ext cx="80452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Google Shape;107;p4">
            <a:extLst>
              <a:ext uri="{FF2B5EF4-FFF2-40B4-BE49-F238E27FC236}">
                <a16:creationId xmlns:a16="http://schemas.microsoft.com/office/drawing/2014/main" id="{01F5B9D6-E486-114F-215B-CA5362BCB8F9}"/>
              </a:ext>
            </a:extLst>
          </p:cNvPr>
          <p:cNvSpPr txBox="1">
            <a:spLocks/>
          </p:cNvSpPr>
          <p:nvPr/>
        </p:nvSpPr>
        <p:spPr>
          <a:xfrm>
            <a:off x="838201" y="2066544"/>
            <a:ext cx="8077200" cy="367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 algn="ctr">
              <a:spcBef>
                <a:spcPts val="0"/>
              </a:spcBef>
              <a:buSzPts val="3200"/>
              <a:buFont typeface="Arial" panose="020B0604020202020204"/>
              <a:buNone/>
            </a:pPr>
            <a: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PAPER-I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Font typeface="Arial" panose="020B0604020202020204"/>
              <a:buNone/>
            </a:pP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TITLE</a:t>
            </a:r>
            <a: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Student Performance Analysis System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Font typeface="Arial" panose="020B0604020202020204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Somya Mishra, Mrunal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Aniket Patil, Prof. Chandrashekhar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Badgujar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40"/>
              </a:spcBef>
              <a:buSzPts val="3200"/>
              <a:buFont typeface="Arial" panose="020B0604020202020204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640"/>
              </a:spcBef>
              <a:buSzPts val="3200"/>
              <a:buFont typeface="Arial" panose="020B0604020202020204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paper reviews online interface for students, faculty, etc. to increase efficiency of record management, reduce access and delivery time, enhance system security, and minimize non-value-added tasks. </a:t>
            </a:r>
            <a:endParaRPr lang="en-US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-212700" y="1499616"/>
            <a:ext cx="9569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DRAWBACKS IN EXISTING SYSTEM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874776" y="2359152"/>
            <a:ext cx="8077200" cy="328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algn="just">
              <a:spcBef>
                <a:spcPts val="0"/>
              </a:spcBef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understanding of student context</a:t>
            </a:r>
          </a:p>
          <a:p>
            <a:pPr indent="0" algn="just">
              <a:spcBef>
                <a:spcPts val="0"/>
              </a:spcBef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algn="just">
              <a:spcBef>
                <a:spcPts val="0"/>
              </a:spcBef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data misuse and privacy concerns</a:t>
            </a:r>
          </a:p>
          <a:p>
            <a:pPr indent="0" algn="just">
              <a:spcBef>
                <a:spcPts val="0"/>
              </a:spcBef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algn="just">
              <a:spcBef>
                <a:spcPts val="0"/>
              </a:spcBef>
            </a:pP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Reliance on quantitative metrics</a:t>
            </a:r>
          </a:p>
          <a:p>
            <a:pPr indent="0" algn="just">
              <a:spcBef>
                <a:spcPts val="0"/>
              </a:spcBef>
              <a:buNone/>
            </a:pPr>
            <a:endParaRPr lang="en-IN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algn="just">
              <a:spcBef>
                <a:spcPts val="0"/>
              </a:spcBef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 workload and reliance on technology</a:t>
            </a:r>
          </a:p>
          <a:p>
            <a:pPr marL="800100" algn="just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800100" algn="just">
              <a:spcBef>
                <a:spcPts val="0"/>
              </a:spcBef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Incomplete view of student progress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746761" y="1392936"/>
            <a:ext cx="80452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899406" y="1725168"/>
            <a:ext cx="8077200" cy="373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examination of company data facilitated by IBM Cognos Analytics.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retrieval of data.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 data analysis leading to accurate results.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Timely updates on status and progress.</a:t>
            </a:r>
          </a:p>
          <a:p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2000" b="1" dirty="0"/>
          </a:p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566583" y="1292352"/>
            <a:ext cx="80452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ADVANTAGES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755904" y="1819656"/>
            <a:ext cx="807720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461645" lvl="0" indent="-342900" algn="just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570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 data analysis from multiple sources (grades, test scores, attendance, surveys).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61645" lvl="0" indent="-342900" algn="just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570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Tailored instruction and intervention recommendations based on individual student analysis.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61645" lvl="0" indent="-342900" algn="just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570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Data-driven decision-making for curriculum design, instructional strategies, and resource allocation.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61645" lvl="0" indent="-342900" algn="just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570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 identification of struggling students for timely intervention.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61645" lvl="0" indent="-342900" algn="just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570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 resource allocation by targeting areas or students in need of support.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2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457199" y="1258508"/>
            <a:ext cx="8229600" cy="73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WORKFLOW DIAGRAM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image11.jpeg">
            <a:extLst>
              <a:ext uri="{FF2B5EF4-FFF2-40B4-BE49-F238E27FC236}">
                <a16:creationId xmlns:a16="http://schemas.microsoft.com/office/drawing/2014/main" id="{17BAA750-4317-1CAA-7BDE-9FC350F2FFC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727" y="2154619"/>
            <a:ext cx="6624955" cy="36975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70157" y="1219200"/>
            <a:ext cx="80452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SPECIFICATION</a:t>
            </a:r>
            <a:endParaRPr sz="2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1"/>
          </p:nvPr>
        </p:nvSpPr>
        <p:spPr>
          <a:xfrm>
            <a:off x="838200" y="1828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 USED:</a:t>
            </a:r>
            <a:endParaRPr lang="en-US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Processor – Intel Core i5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RAM - 16 GB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 Disk -256 GB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USED: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Language - Python, HTML, CSS and </a:t>
            </a:r>
            <a:r>
              <a:rPr lang="en-US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Javascript</a:t>
            </a:r>
            <a:endParaRPr lang="en-US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Framework - Flask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Package Manager &amp; Build Tool - PIP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 - IBM_DB2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Service - </a:t>
            </a:r>
            <a:r>
              <a:rPr lang="en-US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SendGridAPI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(Email)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Microsoft Office PowerPoint</Application>
  <PresentationFormat>On-screen Show (4:3)</PresentationFormat>
  <Paragraphs>127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Office Theme</vt:lpstr>
      <vt:lpstr>A STUDENT PERFORMANCE ANALYSIS  USING DATA ANALYTICS</vt:lpstr>
      <vt:lpstr>INTRODUCTION</vt:lpstr>
      <vt:lpstr>ABSTRACT</vt:lpstr>
      <vt:lpstr>LITERATURE SURVEY</vt:lpstr>
      <vt:lpstr>DRAWBACKS IN EXISTING SYSTEM</vt:lpstr>
      <vt:lpstr>PROPOSED SOLUTION</vt:lpstr>
      <vt:lpstr> ADVANTAGES</vt:lpstr>
      <vt:lpstr> WORKFLOW DIAGRAM</vt:lpstr>
      <vt:lpstr>SYSTEM SPECIFICATION</vt:lpstr>
      <vt:lpstr>MODULES</vt:lpstr>
      <vt:lpstr>MODULE DESCRIPTION</vt:lpstr>
      <vt:lpstr>MODULE DESCRIPTION</vt:lpstr>
      <vt:lpstr>RESULT AND DISCUSSION</vt:lpstr>
      <vt:lpstr>RESULT AND DISCUSSION</vt:lpstr>
      <vt:lpstr>RESULT AND DISCUSSION</vt:lpstr>
      <vt:lpstr>CONCLUSION</vt:lpstr>
      <vt:lpstr>FUTURE ENHANCEMENTS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STUDENT PERFORMANCE ANALYSIS  USING DATA ANALYTICS</dc:title>
  <cp:lastModifiedBy>Venkatagiriraju U</cp:lastModifiedBy>
  <cp:revision>1</cp:revision>
  <dcterms:modified xsi:type="dcterms:W3CDTF">2023-10-21T04:25:14Z</dcterms:modified>
</cp:coreProperties>
</file>