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jpeg" ContentType="image/jpe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4"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45"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7"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49"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0"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2"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3"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2" name="PlaceHolder 2"/>
          <p:cNvSpPr>
            <a:spLocks noGrp="1"/>
          </p:cNvSpPr>
          <p:nvPr>
            <p:ph type="subTitle"/>
          </p:nvPr>
        </p:nvSpPr>
        <p:spPr>
          <a:xfrm>
            <a:off x="831960" y="4589640"/>
            <a:ext cx="10515240" cy="1499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6"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87"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1960" y="1709640"/>
            <a:ext cx="10515240" cy="13222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1"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92"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subTitle"/>
          </p:nvPr>
        </p:nvSpPr>
        <p:spPr>
          <a:xfrm>
            <a:off x="831960" y="4589640"/>
            <a:ext cx="10515240" cy="1499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5"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96"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9"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0"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3"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6"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1"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14"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15"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1" name="PlaceHolder 2"/>
          <p:cNvSpPr>
            <a:spLocks noGrp="1"/>
          </p:cNvSpPr>
          <p:nvPr>
            <p:ph type="subTitle"/>
          </p:nvPr>
        </p:nvSpPr>
        <p:spPr>
          <a:xfrm>
            <a:off x="831960" y="4589640"/>
            <a:ext cx="10515240" cy="1499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3"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5"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146"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5"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831960" y="1709640"/>
            <a:ext cx="10515240" cy="13222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0"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152"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4"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155"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56"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8"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59"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60"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2"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63"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5"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66"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67"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68"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0"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71"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72"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73"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74"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175"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9" name="PlaceHolder 2"/>
          <p:cNvSpPr>
            <a:spLocks noGrp="1"/>
          </p:cNvSpPr>
          <p:nvPr>
            <p:ph type="subTitle"/>
          </p:nvPr>
        </p:nvSpPr>
        <p:spPr>
          <a:xfrm>
            <a:off x="831960" y="4589640"/>
            <a:ext cx="10515240" cy="1499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1"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3"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204"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831960" y="1709640"/>
            <a:ext cx="10515240" cy="13222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8"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09"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210"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12"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213"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14"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16"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17"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18"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20"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21"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23"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24"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25"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26"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28"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29"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30"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31"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32"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233"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831960" y="1709640"/>
            <a:ext cx="10515240" cy="13222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2"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6"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831960" y="1709640"/>
            <a:ext cx="10515240" cy="285228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0"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41"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1800" spc="-1" strike="noStrike">
              <a:solidFill>
                <a:srgbClr val="000000"/>
              </a:solidFill>
              <a:latin typeface="Arial"/>
            </a:endParaRPr>
          </a:p>
        </p:txBody>
      </p:sp>
      <p:sp>
        <p:nvSpPr>
          <p:cNvPr id="42"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341080" y="3366360"/>
            <a:ext cx="286200" cy="2398680"/>
            <a:chOff x="11341080" y="3366360"/>
            <a:chExt cx="286200" cy="2398680"/>
          </a:xfrm>
        </p:grpSpPr>
        <p:sp>
          <p:nvSpPr>
            <p:cNvPr id="1" name="CustomShape 2"/>
            <p:cNvSpPr/>
            <p:nvPr/>
          </p:nvSpPr>
          <p:spPr>
            <a:xfrm rot="5400000">
              <a:off x="11352600" y="3354480"/>
              <a:ext cx="26280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rot="5400000">
              <a:off x="11352600" y="3617640"/>
              <a:ext cx="26280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rot="5400000">
              <a:off x="11352600" y="3892680"/>
              <a:ext cx="26280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rot="5400000">
              <a:off x="11352600" y="4164840"/>
              <a:ext cx="26280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rot="5400000">
              <a:off x="11352600" y="4428360"/>
              <a:ext cx="26280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rot="5400000">
              <a:off x="11352600" y="4691520"/>
              <a:ext cx="26280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rot="5400000">
              <a:off x="11352600" y="4957200"/>
              <a:ext cx="26280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rot="5400000">
              <a:off x="11352600" y="5229360"/>
              <a:ext cx="26280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rot="5400000">
              <a:off x="11352600" y="5490360"/>
              <a:ext cx="26280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grpSp>
        <p:nvGrpSpPr>
          <p:cNvPr id="10" name="Group 11"/>
          <p:cNvGrpSpPr/>
          <p:nvPr/>
        </p:nvGrpSpPr>
        <p:grpSpPr>
          <a:xfrm>
            <a:off x="838080" y="6082920"/>
            <a:ext cx="2638800" cy="286200"/>
            <a:chOff x="838080" y="6082920"/>
            <a:chExt cx="2638800" cy="286200"/>
          </a:xfrm>
        </p:grpSpPr>
        <p:sp>
          <p:nvSpPr>
            <p:cNvPr id="11" name="CustomShape 12"/>
            <p:cNvSpPr/>
            <p:nvPr/>
          </p:nvSpPr>
          <p:spPr>
            <a:xfrm>
              <a:off x="838080" y="6082920"/>
              <a:ext cx="28908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a:off x="1127880" y="6082920"/>
              <a:ext cx="28908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1429920" y="6082920"/>
              <a:ext cx="28908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a:off x="1729800" y="6082920"/>
              <a:ext cx="28908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2019240" y="6082920"/>
              <a:ext cx="28908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a:off x="2309040" y="6082920"/>
              <a:ext cx="28908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2601000" y="6082920"/>
              <a:ext cx="28908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a:off x="2900520" y="6082920"/>
              <a:ext cx="28908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a:off x="3187800" y="6082920"/>
              <a:ext cx="28908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sp>
        <p:nvSpPr>
          <p:cNvPr id="20" name="PlaceHolder 21"/>
          <p:cNvSpPr>
            <a:spLocks noGrp="1"/>
          </p:cNvSpPr>
          <p:nvPr>
            <p:ph type="title"/>
          </p:nvPr>
        </p:nvSpPr>
        <p:spPr>
          <a:xfrm>
            <a:off x="1523880" y="1122480"/>
            <a:ext cx="9143640" cy="2387160"/>
          </a:xfrm>
          <a:prstGeom prst="rect">
            <a:avLst/>
          </a:prstGeom>
        </p:spPr>
        <p:txBody>
          <a:bodyPr anchor="b">
            <a:normAutofit/>
          </a:bodyPr>
          <a:p>
            <a:pPr algn="ctr">
              <a:lnSpc>
                <a:spcPct val="90000"/>
              </a:lnSpc>
            </a:pPr>
            <a:r>
              <a:rPr b="1" lang="en-US" sz="5400" spc="-1" strike="noStrike">
                <a:solidFill>
                  <a:srgbClr val="000000"/>
                </a:solidFill>
                <a:latin typeface="Arial"/>
              </a:rPr>
              <a:t>Click to edit Master title style</a:t>
            </a:r>
            <a:endParaRPr b="0" lang="en-US" sz="5400" spc="-1" strike="noStrike">
              <a:solidFill>
                <a:srgbClr val="000000"/>
              </a:solidFill>
              <a:latin typeface="Gill Sans MT"/>
            </a:endParaRPr>
          </a:p>
        </p:txBody>
      </p:sp>
      <p:sp>
        <p:nvSpPr>
          <p:cNvPr id="21" name="PlaceHolder 2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8" name="Group 1"/>
          <p:cNvGrpSpPr/>
          <p:nvPr/>
        </p:nvGrpSpPr>
        <p:grpSpPr>
          <a:xfrm>
            <a:off x="11341080" y="3366360"/>
            <a:ext cx="286200" cy="2398680"/>
            <a:chOff x="11341080" y="3366360"/>
            <a:chExt cx="286200" cy="2398680"/>
          </a:xfrm>
        </p:grpSpPr>
        <p:sp>
          <p:nvSpPr>
            <p:cNvPr id="59" name="CustomShape 2"/>
            <p:cNvSpPr/>
            <p:nvPr/>
          </p:nvSpPr>
          <p:spPr>
            <a:xfrm rot="5400000">
              <a:off x="11352600" y="3354480"/>
              <a:ext cx="26280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rot="5400000">
              <a:off x="11352600" y="3617640"/>
              <a:ext cx="26280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61" name="CustomShape 4"/>
            <p:cNvSpPr/>
            <p:nvPr/>
          </p:nvSpPr>
          <p:spPr>
            <a:xfrm rot="5400000">
              <a:off x="11352600" y="3892680"/>
              <a:ext cx="26280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62" name="CustomShape 5"/>
            <p:cNvSpPr/>
            <p:nvPr/>
          </p:nvSpPr>
          <p:spPr>
            <a:xfrm rot="5400000">
              <a:off x="11352600" y="4164840"/>
              <a:ext cx="26280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63" name="CustomShape 6"/>
            <p:cNvSpPr/>
            <p:nvPr/>
          </p:nvSpPr>
          <p:spPr>
            <a:xfrm rot="5400000">
              <a:off x="11352600" y="4428360"/>
              <a:ext cx="26280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64" name="CustomShape 7"/>
            <p:cNvSpPr/>
            <p:nvPr/>
          </p:nvSpPr>
          <p:spPr>
            <a:xfrm rot="5400000">
              <a:off x="11352600" y="4691520"/>
              <a:ext cx="26280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65" name="CustomShape 8"/>
            <p:cNvSpPr/>
            <p:nvPr/>
          </p:nvSpPr>
          <p:spPr>
            <a:xfrm rot="5400000">
              <a:off x="11352600" y="4957200"/>
              <a:ext cx="26280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66" name="CustomShape 9"/>
            <p:cNvSpPr/>
            <p:nvPr/>
          </p:nvSpPr>
          <p:spPr>
            <a:xfrm rot="5400000">
              <a:off x="11352600" y="5229360"/>
              <a:ext cx="26280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67" name="CustomShape 10"/>
            <p:cNvSpPr/>
            <p:nvPr/>
          </p:nvSpPr>
          <p:spPr>
            <a:xfrm rot="5400000">
              <a:off x="11352600" y="5490360"/>
              <a:ext cx="26280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grpSp>
        <p:nvGrpSpPr>
          <p:cNvPr id="68" name="Group 11"/>
          <p:cNvGrpSpPr/>
          <p:nvPr/>
        </p:nvGrpSpPr>
        <p:grpSpPr>
          <a:xfrm>
            <a:off x="838080" y="6082920"/>
            <a:ext cx="2638800" cy="286200"/>
            <a:chOff x="838080" y="6082920"/>
            <a:chExt cx="2638800" cy="286200"/>
          </a:xfrm>
        </p:grpSpPr>
        <p:sp>
          <p:nvSpPr>
            <p:cNvPr id="69" name="CustomShape 12"/>
            <p:cNvSpPr/>
            <p:nvPr/>
          </p:nvSpPr>
          <p:spPr>
            <a:xfrm>
              <a:off x="838080" y="6082920"/>
              <a:ext cx="28908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70" name="CustomShape 13"/>
            <p:cNvSpPr/>
            <p:nvPr/>
          </p:nvSpPr>
          <p:spPr>
            <a:xfrm>
              <a:off x="1127880" y="6082920"/>
              <a:ext cx="28908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71" name="CustomShape 14"/>
            <p:cNvSpPr/>
            <p:nvPr/>
          </p:nvSpPr>
          <p:spPr>
            <a:xfrm>
              <a:off x="1429920" y="6082920"/>
              <a:ext cx="28908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72" name="CustomShape 15"/>
            <p:cNvSpPr/>
            <p:nvPr/>
          </p:nvSpPr>
          <p:spPr>
            <a:xfrm>
              <a:off x="1729800" y="6082920"/>
              <a:ext cx="28908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73" name="CustomShape 16"/>
            <p:cNvSpPr/>
            <p:nvPr/>
          </p:nvSpPr>
          <p:spPr>
            <a:xfrm>
              <a:off x="2019240" y="6082920"/>
              <a:ext cx="28908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74" name="CustomShape 17"/>
            <p:cNvSpPr/>
            <p:nvPr/>
          </p:nvSpPr>
          <p:spPr>
            <a:xfrm>
              <a:off x="2309040" y="6082920"/>
              <a:ext cx="28908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75" name="CustomShape 18"/>
            <p:cNvSpPr/>
            <p:nvPr/>
          </p:nvSpPr>
          <p:spPr>
            <a:xfrm>
              <a:off x="2601000" y="6082920"/>
              <a:ext cx="28908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76" name="CustomShape 19"/>
            <p:cNvSpPr/>
            <p:nvPr/>
          </p:nvSpPr>
          <p:spPr>
            <a:xfrm>
              <a:off x="2900520" y="6082920"/>
              <a:ext cx="28908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77" name="CustomShape 20"/>
            <p:cNvSpPr/>
            <p:nvPr/>
          </p:nvSpPr>
          <p:spPr>
            <a:xfrm>
              <a:off x="3187800" y="6082920"/>
              <a:ext cx="28908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sp>
        <p:nvSpPr>
          <p:cNvPr id="78" name="PlaceHolder 21"/>
          <p:cNvSpPr>
            <a:spLocks noGrp="1"/>
          </p:cNvSpPr>
          <p:nvPr>
            <p:ph type="title"/>
          </p:nvPr>
        </p:nvSpPr>
        <p:spPr>
          <a:xfrm>
            <a:off x="838080" y="365040"/>
            <a:ext cx="10024560" cy="896760"/>
          </a:xfrm>
          <a:prstGeom prst="rect">
            <a:avLst/>
          </a:prstGeom>
        </p:spPr>
        <p:txBody>
          <a:bodyPr anchor="ctr">
            <a:noAutofit/>
          </a:bodyPr>
          <a:p>
            <a:pPr>
              <a:lnSpc>
                <a:spcPct val="90000"/>
              </a:lnSpc>
            </a:pPr>
            <a:r>
              <a:rPr b="1" lang="en-US" sz="4400" spc="-1" strike="noStrike">
                <a:solidFill>
                  <a:srgbClr val="ffffff"/>
                </a:solidFill>
                <a:latin typeface="Arial"/>
              </a:rPr>
              <a:t>Click to edit Master title style</a:t>
            </a:r>
            <a:endParaRPr b="0" lang="en-US" sz="4400" spc="-1" strike="noStrike">
              <a:solidFill>
                <a:srgbClr val="000000"/>
              </a:solidFill>
              <a:latin typeface="Gill Sans MT"/>
            </a:endParaRPr>
          </a:p>
        </p:txBody>
      </p:sp>
      <p:sp>
        <p:nvSpPr>
          <p:cNvPr id="79" name="PlaceHolder 22"/>
          <p:cNvSpPr>
            <a:spLocks noGrp="1"/>
          </p:cNvSpPr>
          <p:nvPr>
            <p:ph type="body"/>
          </p:nvPr>
        </p:nvSpPr>
        <p:spPr>
          <a:xfrm>
            <a:off x="838080" y="1825560"/>
            <a:ext cx="10515240" cy="3990240"/>
          </a:xfrm>
          <a:prstGeom prst="rect">
            <a:avLst/>
          </a:prstGeom>
        </p:spPr>
        <p:txBody>
          <a:bodyPr>
            <a:no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Click to edit Master text styles</a:t>
            </a:r>
            <a:endParaRPr b="0" lang="en-US" sz="1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a:rPr>
              <a:t>Second level</a:t>
            </a:r>
            <a:endParaRPr b="0" lang="en-US" sz="1800" spc="-1" strike="noStrike">
              <a:solidFill>
                <a:srgbClr val="000000"/>
              </a:solidFill>
              <a:latin typeface="Arial"/>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pic>
        <p:nvPicPr>
          <p:cNvPr id="80" name="Picture 4" descr="A close up of a logo&#10;&#10;Description automatically generated"/>
          <p:cNvPicPr/>
          <p:nvPr/>
        </p:nvPicPr>
        <p:blipFill>
          <a:blip r:embed="rId2"/>
          <a:srcRect l="2677" t="34699" r="4058" b="31276"/>
          <a:stretch/>
        </p:blipFill>
        <p:spPr>
          <a:xfrm>
            <a:off x="8895960" y="5953680"/>
            <a:ext cx="1966680" cy="65556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7" name="Group 1"/>
          <p:cNvGrpSpPr/>
          <p:nvPr/>
        </p:nvGrpSpPr>
        <p:grpSpPr>
          <a:xfrm>
            <a:off x="11341080" y="3366360"/>
            <a:ext cx="286200" cy="2398680"/>
            <a:chOff x="11341080" y="3366360"/>
            <a:chExt cx="286200" cy="2398680"/>
          </a:xfrm>
        </p:grpSpPr>
        <p:sp>
          <p:nvSpPr>
            <p:cNvPr id="118" name="CustomShape 2"/>
            <p:cNvSpPr/>
            <p:nvPr/>
          </p:nvSpPr>
          <p:spPr>
            <a:xfrm rot="5400000">
              <a:off x="11352600" y="3354480"/>
              <a:ext cx="26280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rot="5400000">
              <a:off x="11352600" y="3617640"/>
              <a:ext cx="26280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120" name="CustomShape 4"/>
            <p:cNvSpPr/>
            <p:nvPr/>
          </p:nvSpPr>
          <p:spPr>
            <a:xfrm rot="5400000">
              <a:off x="11352600" y="3892680"/>
              <a:ext cx="26280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121" name="CustomShape 5"/>
            <p:cNvSpPr/>
            <p:nvPr/>
          </p:nvSpPr>
          <p:spPr>
            <a:xfrm rot="5400000">
              <a:off x="11352600" y="4164840"/>
              <a:ext cx="26280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122" name="CustomShape 6"/>
            <p:cNvSpPr/>
            <p:nvPr/>
          </p:nvSpPr>
          <p:spPr>
            <a:xfrm rot="5400000">
              <a:off x="11352600" y="4428360"/>
              <a:ext cx="26280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23" name="CustomShape 7"/>
            <p:cNvSpPr/>
            <p:nvPr/>
          </p:nvSpPr>
          <p:spPr>
            <a:xfrm rot="5400000">
              <a:off x="11352600" y="4691520"/>
              <a:ext cx="26280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124" name="CustomShape 8"/>
            <p:cNvSpPr/>
            <p:nvPr/>
          </p:nvSpPr>
          <p:spPr>
            <a:xfrm rot="5400000">
              <a:off x="11352600" y="4957200"/>
              <a:ext cx="26280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125" name="CustomShape 9"/>
            <p:cNvSpPr/>
            <p:nvPr/>
          </p:nvSpPr>
          <p:spPr>
            <a:xfrm rot="5400000">
              <a:off x="11352600" y="5229360"/>
              <a:ext cx="26280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126" name="CustomShape 10"/>
            <p:cNvSpPr/>
            <p:nvPr/>
          </p:nvSpPr>
          <p:spPr>
            <a:xfrm rot="5400000">
              <a:off x="11352600" y="5490360"/>
              <a:ext cx="26280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grpSp>
        <p:nvGrpSpPr>
          <p:cNvPr id="127" name="Group 11"/>
          <p:cNvGrpSpPr/>
          <p:nvPr/>
        </p:nvGrpSpPr>
        <p:grpSpPr>
          <a:xfrm>
            <a:off x="838080" y="6082920"/>
            <a:ext cx="2638800" cy="286200"/>
            <a:chOff x="838080" y="6082920"/>
            <a:chExt cx="2638800" cy="286200"/>
          </a:xfrm>
        </p:grpSpPr>
        <p:sp>
          <p:nvSpPr>
            <p:cNvPr id="128" name="CustomShape 12"/>
            <p:cNvSpPr/>
            <p:nvPr/>
          </p:nvSpPr>
          <p:spPr>
            <a:xfrm>
              <a:off x="838080" y="6082920"/>
              <a:ext cx="28908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29" name="CustomShape 13"/>
            <p:cNvSpPr/>
            <p:nvPr/>
          </p:nvSpPr>
          <p:spPr>
            <a:xfrm>
              <a:off x="1127880" y="6082920"/>
              <a:ext cx="28908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130" name="CustomShape 14"/>
            <p:cNvSpPr/>
            <p:nvPr/>
          </p:nvSpPr>
          <p:spPr>
            <a:xfrm>
              <a:off x="1429920" y="6082920"/>
              <a:ext cx="28908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131" name="CustomShape 15"/>
            <p:cNvSpPr/>
            <p:nvPr/>
          </p:nvSpPr>
          <p:spPr>
            <a:xfrm>
              <a:off x="1729800" y="6082920"/>
              <a:ext cx="28908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132" name="CustomShape 16"/>
            <p:cNvSpPr/>
            <p:nvPr/>
          </p:nvSpPr>
          <p:spPr>
            <a:xfrm>
              <a:off x="2019240" y="6082920"/>
              <a:ext cx="28908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33" name="CustomShape 17"/>
            <p:cNvSpPr/>
            <p:nvPr/>
          </p:nvSpPr>
          <p:spPr>
            <a:xfrm>
              <a:off x="2309040" y="6082920"/>
              <a:ext cx="28908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134" name="CustomShape 18"/>
            <p:cNvSpPr/>
            <p:nvPr/>
          </p:nvSpPr>
          <p:spPr>
            <a:xfrm>
              <a:off x="2601000" y="6082920"/>
              <a:ext cx="28908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135" name="CustomShape 19"/>
            <p:cNvSpPr/>
            <p:nvPr/>
          </p:nvSpPr>
          <p:spPr>
            <a:xfrm>
              <a:off x="2900520" y="6082920"/>
              <a:ext cx="28908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136" name="CustomShape 20"/>
            <p:cNvSpPr/>
            <p:nvPr/>
          </p:nvSpPr>
          <p:spPr>
            <a:xfrm>
              <a:off x="3187800" y="6082920"/>
              <a:ext cx="28908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pic>
        <p:nvPicPr>
          <p:cNvPr id="137" name="Picture 1" descr="A close up of a logo&#10;&#10;Description automatically generated"/>
          <p:cNvPicPr/>
          <p:nvPr/>
        </p:nvPicPr>
        <p:blipFill>
          <a:blip r:embed="rId2"/>
          <a:srcRect l="2677" t="34699" r="4058" b="31276"/>
          <a:stretch/>
        </p:blipFill>
        <p:spPr>
          <a:xfrm>
            <a:off x="8895960" y="5953680"/>
            <a:ext cx="1966680" cy="655560"/>
          </a:xfrm>
          <a:prstGeom prst="rect">
            <a:avLst/>
          </a:prstGeom>
          <a:ln>
            <a:noFill/>
          </a:ln>
        </p:spPr>
      </p:pic>
      <p:sp>
        <p:nvSpPr>
          <p:cNvPr id="138" name="PlaceHolder 2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Gill Sans MT"/>
              </a:rPr>
              <a:t>Click to edit the title text format</a:t>
            </a:r>
            <a:endParaRPr b="0" lang="en-US" sz="1800" spc="-1" strike="noStrike">
              <a:solidFill>
                <a:srgbClr val="000000"/>
              </a:solidFill>
              <a:latin typeface="Gill Sans MT"/>
            </a:endParaRPr>
          </a:p>
        </p:txBody>
      </p:sp>
      <p:sp>
        <p:nvSpPr>
          <p:cNvPr id="139" name="PlaceHolder 2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6" name="Group 1"/>
          <p:cNvGrpSpPr/>
          <p:nvPr/>
        </p:nvGrpSpPr>
        <p:grpSpPr>
          <a:xfrm>
            <a:off x="11341080" y="3366360"/>
            <a:ext cx="286200" cy="2398680"/>
            <a:chOff x="11341080" y="3366360"/>
            <a:chExt cx="286200" cy="2398680"/>
          </a:xfrm>
        </p:grpSpPr>
        <p:sp>
          <p:nvSpPr>
            <p:cNvPr id="177" name="CustomShape 2"/>
            <p:cNvSpPr/>
            <p:nvPr/>
          </p:nvSpPr>
          <p:spPr>
            <a:xfrm rot="5400000">
              <a:off x="11352600" y="3354480"/>
              <a:ext cx="26280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78" name="CustomShape 3"/>
            <p:cNvSpPr/>
            <p:nvPr/>
          </p:nvSpPr>
          <p:spPr>
            <a:xfrm rot="5400000">
              <a:off x="11352600" y="3617640"/>
              <a:ext cx="26280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179" name="CustomShape 4"/>
            <p:cNvSpPr/>
            <p:nvPr/>
          </p:nvSpPr>
          <p:spPr>
            <a:xfrm rot="5400000">
              <a:off x="11352600" y="3892680"/>
              <a:ext cx="26280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180" name="CustomShape 5"/>
            <p:cNvSpPr/>
            <p:nvPr/>
          </p:nvSpPr>
          <p:spPr>
            <a:xfrm rot="5400000">
              <a:off x="11352600" y="4164840"/>
              <a:ext cx="26280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181" name="CustomShape 6"/>
            <p:cNvSpPr/>
            <p:nvPr/>
          </p:nvSpPr>
          <p:spPr>
            <a:xfrm rot="5400000">
              <a:off x="11352600" y="4428360"/>
              <a:ext cx="26280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82" name="CustomShape 7"/>
            <p:cNvSpPr/>
            <p:nvPr/>
          </p:nvSpPr>
          <p:spPr>
            <a:xfrm rot="5400000">
              <a:off x="11352600" y="4691520"/>
              <a:ext cx="26280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183" name="CustomShape 8"/>
            <p:cNvSpPr/>
            <p:nvPr/>
          </p:nvSpPr>
          <p:spPr>
            <a:xfrm rot="5400000">
              <a:off x="11352600" y="4957200"/>
              <a:ext cx="26280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184" name="CustomShape 9"/>
            <p:cNvSpPr/>
            <p:nvPr/>
          </p:nvSpPr>
          <p:spPr>
            <a:xfrm rot="5400000">
              <a:off x="11352600" y="5229360"/>
              <a:ext cx="26280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185" name="CustomShape 10"/>
            <p:cNvSpPr/>
            <p:nvPr/>
          </p:nvSpPr>
          <p:spPr>
            <a:xfrm rot="5400000">
              <a:off x="11352600" y="5490360"/>
              <a:ext cx="26280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grpSp>
        <p:nvGrpSpPr>
          <p:cNvPr id="186" name="Group 11"/>
          <p:cNvGrpSpPr/>
          <p:nvPr/>
        </p:nvGrpSpPr>
        <p:grpSpPr>
          <a:xfrm>
            <a:off x="838080" y="6082920"/>
            <a:ext cx="2638800" cy="286200"/>
            <a:chOff x="838080" y="6082920"/>
            <a:chExt cx="2638800" cy="286200"/>
          </a:xfrm>
        </p:grpSpPr>
        <p:sp>
          <p:nvSpPr>
            <p:cNvPr id="187" name="CustomShape 12"/>
            <p:cNvSpPr/>
            <p:nvPr/>
          </p:nvSpPr>
          <p:spPr>
            <a:xfrm>
              <a:off x="838080" y="6082920"/>
              <a:ext cx="289080" cy="28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13"/>
            <p:cNvSpPr/>
            <p:nvPr/>
          </p:nvSpPr>
          <p:spPr>
            <a:xfrm>
              <a:off x="1127880" y="6082920"/>
              <a:ext cx="289080" cy="28620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p:style>
        </p:sp>
        <p:sp>
          <p:nvSpPr>
            <p:cNvPr id="189" name="CustomShape 14"/>
            <p:cNvSpPr/>
            <p:nvPr/>
          </p:nvSpPr>
          <p:spPr>
            <a:xfrm>
              <a:off x="1429920" y="6082920"/>
              <a:ext cx="289080" cy="2862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p:style>
        </p:sp>
        <p:sp>
          <p:nvSpPr>
            <p:cNvPr id="190" name="CustomShape 15"/>
            <p:cNvSpPr/>
            <p:nvPr/>
          </p:nvSpPr>
          <p:spPr>
            <a:xfrm>
              <a:off x="1729800" y="6082920"/>
              <a:ext cx="289080" cy="286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sp>
        <p:sp>
          <p:nvSpPr>
            <p:cNvPr id="191" name="CustomShape 16"/>
            <p:cNvSpPr/>
            <p:nvPr/>
          </p:nvSpPr>
          <p:spPr>
            <a:xfrm>
              <a:off x="2019240" y="6082920"/>
              <a:ext cx="289080" cy="2862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2" name="CustomShape 17"/>
            <p:cNvSpPr/>
            <p:nvPr/>
          </p:nvSpPr>
          <p:spPr>
            <a:xfrm>
              <a:off x="2309040" y="6082920"/>
              <a:ext cx="289080" cy="28620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193" name="CustomShape 18"/>
            <p:cNvSpPr/>
            <p:nvPr/>
          </p:nvSpPr>
          <p:spPr>
            <a:xfrm>
              <a:off x="2601000" y="6082920"/>
              <a:ext cx="289080" cy="28620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p:style>
        </p:sp>
        <p:sp>
          <p:nvSpPr>
            <p:cNvPr id="194" name="CustomShape 19"/>
            <p:cNvSpPr/>
            <p:nvPr/>
          </p:nvSpPr>
          <p:spPr>
            <a:xfrm>
              <a:off x="2900520" y="6082920"/>
              <a:ext cx="289080" cy="28620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p:style>
        </p:sp>
        <p:sp>
          <p:nvSpPr>
            <p:cNvPr id="195" name="CustomShape 20"/>
            <p:cNvSpPr/>
            <p:nvPr/>
          </p:nvSpPr>
          <p:spPr>
            <a:xfrm>
              <a:off x="3187800" y="6082920"/>
              <a:ext cx="289080" cy="28620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p:style>
        </p:sp>
      </p:grpSp>
      <p:sp>
        <p:nvSpPr>
          <p:cNvPr id="196" name="PlaceHolder 21"/>
          <p:cNvSpPr>
            <a:spLocks noGrp="1"/>
          </p:cNvSpPr>
          <p:nvPr>
            <p:ph type="title"/>
          </p:nvPr>
        </p:nvSpPr>
        <p:spPr>
          <a:xfrm>
            <a:off x="831960" y="1709640"/>
            <a:ext cx="10515240" cy="2852280"/>
          </a:xfrm>
          <a:prstGeom prst="rect">
            <a:avLst/>
          </a:prstGeom>
        </p:spPr>
        <p:txBody>
          <a:bodyPr anchor="b">
            <a:normAutofit/>
          </a:bodyPr>
          <a:p>
            <a:pPr>
              <a:lnSpc>
                <a:spcPct val="90000"/>
              </a:lnSpc>
            </a:pPr>
            <a:r>
              <a:rPr b="1" lang="en-US" sz="5400" spc="-1" strike="noStrike">
                <a:solidFill>
                  <a:srgbClr val="000000"/>
                </a:solidFill>
                <a:latin typeface="Arial"/>
              </a:rPr>
              <a:t>Click to edit Master title style</a:t>
            </a:r>
            <a:endParaRPr b="0" lang="en-US" sz="5400" spc="-1" strike="noStrike">
              <a:solidFill>
                <a:srgbClr val="000000"/>
              </a:solidFill>
              <a:latin typeface="Gill Sans MT"/>
            </a:endParaRPr>
          </a:p>
        </p:txBody>
      </p:sp>
      <p:sp>
        <p:nvSpPr>
          <p:cNvPr id="197" name="PlaceHolder 22"/>
          <p:cNvSpPr>
            <a:spLocks noGrp="1"/>
          </p:cNvSpPr>
          <p:nvPr>
            <p:ph type="body"/>
          </p:nvPr>
        </p:nvSpPr>
        <p:spPr>
          <a:xfrm>
            <a:off x="831960" y="4589640"/>
            <a:ext cx="10515240" cy="1499760"/>
          </a:xfrm>
          <a:prstGeom prst="rect">
            <a:avLst/>
          </a:prstGeom>
        </p:spPr>
        <p:txBody>
          <a:bodyPr>
            <a:noAutofit/>
          </a:bodyPr>
          <a:p>
            <a:pPr>
              <a:lnSpc>
                <a:spcPct val="90000"/>
              </a:lnSpc>
              <a:spcBef>
                <a:spcPts val="1001"/>
              </a:spcBef>
              <a:tabLst>
                <a:tab algn="l" pos="0"/>
              </a:tabLst>
            </a:pPr>
            <a:r>
              <a:rPr b="0" lang="en-US" sz="2400" spc="-1" strike="noStrike">
                <a:solidFill>
                  <a:srgbClr val="8b8b8b"/>
                </a:solidFill>
                <a:latin typeface="Arial"/>
              </a:rPr>
              <a:t>Click to edit Master text styles</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428120" y="1536120"/>
            <a:ext cx="8551080" cy="1890000"/>
          </a:xfrm>
          <a:prstGeom prst="rect">
            <a:avLst/>
          </a:prstGeom>
          <a:noFill/>
          <a:ln>
            <a:noFill/>
          </a:ln>
        </p:spPr>
        <p:txBody>
          <a:bodyPr anchor="b">
            <a:normAutofit/>
          </a:bodyPr>
          <a:p>
            <a:pPr algn="ctr">
              <a:lnSpc>
                <a:spcPct val="90000"/>
              </a:lnSpc>
            </a:pPr>
            <a:br/>
            <a:r>
              <a:rPr b="1" lang="en-US" sz="4400" spc="-1" strike="noStrike">
                <a:solidFill>
                  <a:srgbClr val="000000"/>
                </a:solidFill>
                <a:latin typeface="Arial"/>
              </a:rPr>
              <a:t>HDRISK</a:t>
            </a:r>
            <a:br/>
            <a:r>
              <a:rPr b="1" lang="en-US" sz="2200" spc="-1" strike="noStrike">
                <a:solidFill>
                  <a:srgbClr val="000000"/>
                </a:solidFill>
                <a:latin typeface="Arial"/>
              </a:rPr>
              <a:t>HARD DRIVE FAILURE DETECTION</a:t>
            </a:r>
            <a:endParaRPr b="0" lang="en-US" sz="2200" spc="-1" strike="noStrike">
              <a:solidFill>
                <a:srgbClr val="000000"/>
              </a:solidFill>
              <a:latin typeface="Gill Sans MT"/>
            </a:endParaRPr>
          </a:p>
        </p:txBody>
      </p:sp>
      <p:sp>
        <p:nvSpPr>
          <p:cNvPr id="235" name="TextShape 2"/>
          <p:cNvSpPr txBox="1"/>
          <p:nvPr/>
        </p:nvSpPr>
        <p:spPr>
          <a:xfrm>
            <a:off x="4667040" y="4359960"/>
            <a:ext cx="2074320" cy="627120"/>
          </a:xfrm>
          <a:prstGeom prst="rect">
            <a:avLst/>
          </a:prstGeom>
          <a:noFill/>
          <a:ln>
            <a:noFill/>
          </a:ln>
        </p:spPr>
        <p:txBody>
          <a:bodyPr>
            <a:normAutofit/>
          </a:bodyPr>
          <a:p>
            <a:pPr algn="ctr">
              <a:lnSpc>
                <a:spcPct val="90000"/>
              </a:lnSpc>
              <a:spcBef>
                <a:spcPts val="1001"/>
              </a:spcBef>
              <a:tabLst>
                <a:tab algn="l" pos="0"/>
              </a:tabLst>
            </a:pPr>
            <a:r>
              <a:rPr b="1" i="1" lang="en-US" sz="1800" spc="-1" strike="noStrike">
                <a:solidFill>
                  <a:srgbClr val="000000"/>
                </a:solidFill>
                <a:latin typeface="Arial"/>
              </a:rPr>
              <a:t>Venkatakrishnan</a:t>
            </a:r>
            <a:endParaRPr b="0" i="1" lang="en-IN" sz="1800" spc="-1" strike="noStrike">
              <a:latin typeface="Arial"/>
            </a:endParaRPr>
          </a:p>
          <a:p>
            <a:pPr algn="ctr">
              <a:lnSpc>
                <a:spcPct val="90000"/>
              </a:lnSpc>
              <a:spcBef>
                <a:spcPts val="1001"/>
              </a:spcBef>
              <a:tabLst>
                <a:tab algn="l" pos="0"/>
              </a:tabLst>
            </a:pPr>
            <a:r>
              <a:rPr b="1" i="1" lang="en-US" sz="1800" spc="-1" strike="noStrike">
                <a:solidFill>
                  <a:srgbClr val="000000"/>
                </a:solidFill>
                <a:latin typeface="Arial"/>
              </a:rPr>
              <a:t>CH.EN.U4AIE20078</a:t>
            </a:r>
            <a:endParaRPr b="0" i="1"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2" descr=""/>
          <p:cNvPicPr/>
          <p:nvPr/>
        </p:nvPicPr>
        <p:blipFill>
          <a:blip r:embed="rId1"/>
          <a:stretch/>
        </p:blipFill>
        <p:spPr>
          <a:xfrm>
            <a:off x="6386040" y="556920"/>
            <a:ext cx="4221000" cy="5193360"/>
          </a:xfrm>
          <a:prstGeom prst="rect">
            <a:avLst/>
          </a:prstGeom>
          <a:ln>
            <a:noFill/>
          </a:ln>
        </p:spPr>
      </p:pic>
      <p:pic>
        <p:nvPicPr>
          <p:cNvPr id="252" name="Picture 3" descr="Table&#10;&#10;Description automatically generated"/>
          <p:cNvPicPr/>
          <p:nvPr/>
        </p:nvPicPr>
        <p:blipFill>
          <a:blip r:embed="rId2"/>
          <a:stretch/>
        </p:blipFill>
        <p:spPr>
          <a:xfrm>
            <a:off x="244080" y="2647080"/>
            <a:ext cx="5855040" cy="3160800"/>
          </a:xfrm>
          <a:prstGeom prst="rect">
            <a:avLst/>
          </a:prstGeom>
          <a:ln>
            <a:noFill/>
          </a:ln>
        </p:spPr>
      </p:pic>
      <p:sp>
        <p:nvSpPr>
          <p:cNvPr id="253" name="CustomShape 1"/>
          <p:cNvSpPr/>
          <p:nvPr/>
        </p:nvSpPr>
        <p:spPr>
          <a:xfrm>
            <a:off x="1159200" y="505080"/>
            <a:ext cx="3408120" cy="1615680"/>
          </a:xfrm>
          <a:prstGeom prst="rect">
            <a:avLst/>
          </a:prstGeom>
          <a:noFill/>
          <a:ln>
            <a:noFill/>
          </a:ln>
        </p:spPr>
        <p:style>
          <a:lnRef idx="0"/>
          <a:fillRef idx="0"/>
          <a:effectRef idx="0"/>
          <a:fontRef idx="minor"/>
        </p:style>
        <p:txBody>
          <a:bodyPr>
            <a:spAutoFit/>
          </a:bodyPr>
          <a:p>
            <a:pPr>
              <a:lnSpc>
                <a:spcPct val="100000"/>
              </a:lnSpc>
            </a:pPr>
            <a:r>
              <a:rPr b="1" lang="en-US" sz="2800" spc="-1" strike="noStrike">
                <a:solidFill>
                  <a:srgbClr val="000000"/>
                </a:solidFill>
                <a:latin typeface="Arial"/>
              </a:rPr>
              <a:t>OUTPUT:</a:t>
            </a: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US" sz="1800" spc="-1" strike="noStrike">
                <a:solidFill>
                  <a:srgbClr val="000000"/>
                </a:solidFill>
                <a:latin typeface="Arial"/>
              </a:rPr>
              <a:t>Random forest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Arial"/>
              </a:rPr>
              <a:t>XGBoost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467800" y="2403000"/>
            <a:ext cx="7022880" cy="896760"/>
          </a:xfrm>
          <a:prstGeom prst="rect">
            <a:avLst/>
          </a:prstGeom>
          <a:solidFill>
            <a:srgbClr val="af1d4a"/>
          </a:solidFill>
          <a:ln>
            <a:noFill/>
          </a:ln>
        </p:spPr>
        <p:txBody>
          <a:bodyPr anchor="ctr">
            <a:normAutofit fontScale="60000"/>
          </a:bodyPr>
          <a:p>
            <a:pPr>
              <a:lnSpc>
                <a:spcPct val="90000"/>
              </a:lnSpc>
            </a:pPr>
            <a:r>
              <a:rPr b="1" lang="en-US" sz="4400" spc="-1" strike="noStrike">
                <a:solidFill>
                  <a:srgbClr val="ffffff"/>
                </a:solidFill>
                <a:latin typeface="Arial"/>
              </a:rPr>
              <a:t>UNSUPERVISED LEARNING</a:t>
            </a:r>
            <a:endParaRPr b="0" lang="en-US" sz="4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K-means Clustering Algorithm</a:t>
            </a:r>
            <a:endParaRPr b="0" lang="en-US" sz="4400" spc="-1" strike="noStrike">
              <a:solidFill>
                <a:srgbClr val="000000"/>
              </a:solidFill>
              <a:latin typeface="Gill Sans MT"/>
            </a:endParaRPr>
          </a:p>
        </p:txBody>
      </p:sp>
      <p:pic>
        <p:nvPicPr>
          <p:cNvPr id="256" name="Picture 4" descr="Diagram&#10;&#10;Description automatically generated"/>
          <p:cNvPicPr/>
          <p:nvPr/>
        </p:nvPicPr>
        <p:blipFill>
          <a:blip r:embed="rId1"/>
          <a:stretch/>
        </p:blipFill>
        <p:spPr>
          <a:xfrm>
            <a:off x="2561760" y="1610640"/>
            <a:ext cx="6594120" cy="3327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Finding optimal K</a:t>
            </a:r>
            <a:endParaRPr b="0" lang="en-US" sz="4400" spc="-1" strike="noStrike">
              <a:solidFill>
                <a:srgbClr val="000000"/>
              </a:solidFill>
              <a:latin typeface="Gill Sans MT"/>
            </a:endParaRPr>
          </a:p>
        </p:txBody>
      </p:sp>
      <p:pic>
        <p:nvPicPr>
          <p:cNvPr id="258" name="Picture 4" descr="Chart, line chart&#10;&#10;Description automatically generated"/>
          <p:cNvPicPr/>
          <p:nvPr/>
        </p:nvPicPr>
        <p:blipFill>
          <a:blip r:embed="rId1"/>
          <a:stretch/>
        </p:blipFill>
        <p:spPr>
          <a:xfrm>
            <a:off x="2705400" y="1855440"/>
            <a:ext cx="6190920" cy="3326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Final Classification</a:t>
            </a:r>
            <a:endParaRPr b="0" lang="en-US" sz="4400" spc="-1" strike="noStrike">
              <a:solidFill>
                <a:srgbClr val="000000"/>
              </a:solidFill>
              <a:latin typeface="Gill Sans MT"/>
            </a:endParaRPr>
          </a:p>
        </p:txBody>
      </p:sp>
      <p:pic>
        <p:nvPicPr>
          <p:cNvPr id="260" name="Picture 4" descr="Chart&#10;&#10;Description automatically generated"/>
          <p:cNvPicPr/>
          <p:nvPr/>
        </p:nvPicPr>
        <p:blipFill>
          <a:blip r:embed="rId1"/>
          <a:stretch/>
        </p:blipFill>
        <p:spPr>
          <a:xfrm>
            <a:off x="2773080" y="1266120"/>
            <a:ext cx="6156360" cy="43045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2282400" y="2214720"/>
            <a:ext cx="7558920" cy="1585440"/>
          </a:xfrm>
          <a:prstGeom prst="rect">
            <a:avLst/>
          </a:prstGeom>
          <a:noFill/>
          <a:ln>
            <a:noFill/>
          </a:ln>
        </p:spPr>
        <p:txBody>
          <a:bodyPr anchor="b">
            <a:normAutofit/>
          </a:bodyPr>
          <a:p>
            <a:pPr>
              <a:lnSpc>
                <a:spcPct val="90000"/>
              </a:lnSpc>
            </a:pPr>
            <a:r>
              <a:rPr b="1" lang="en-US" sz="9600" spc="-1" strike="noStrike">
                <a:solidFill>
                  <a:srgbClr val="000000"/>
                </a:solidFill>
                <a:latin typeface="Arial"/>
              </a:rPr>
              <a:t>THANK YOU</a:t>
            </a:r>
            <a:endParaRPr b="0" lang="en-US" sz="9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OVERVIEW</a:t>
            </a:r>
            <a:endParaRPr b="0" lang="en-US" sz="4400" spc="-1" strike="noStrike">
              <a:solidFill>
                <a:srgbClr val="000000"/>
              </a:solidFill>
              <a:latin typeface="Gill Sans MT"/>
            </a:endParaRPr>
          </a:p>
        </p:txBody>
      </p:sp>
      <p:sp>
        <p:nvSpPr>
          <p:cNvPr id="237" name="TextShape 2"/>
          <p:cNvSpPr txBox="1"/>
          <p:nvPr/>
        </p:nvSpPr>
        <p:spPr>
          <a:xfrm>
            <a:off x="838080" y="1577880"/>
            <a:ext cx="10019520" cy="3990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Cloud computing allows users to access and use these resources on demand, without having to </a:t>
            </a:r>
            <a:r>
              <a:rPr b="0" lang="en-US" sz="1800" spc="-1" strike="noStrike">
                <a:solidFill>
                  <a:srgbClr val="000000"/>
                </a:solidFill>
                <a:latin typeface="Arial"/>
              </a:rPr>
              <a:t>purchase, install, and maintain the underlying hardware and software themselves.</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Hardware failure, on the other hand, refers to the inability of a hardware component, such as a disk drive </a:t>
            </a:r>
            <a:r>
              <a:rPr b="0" lang="en-US" sz="1800" spc="-1" strike="noStrike">
                <a:solidFill>
                  <a:srgbClr val="000000"/>
                </a:solidFill>
                <a:latin typeface="Arial"/>
              </a:rPr>
              <a:t>or a motherboard, to function properly due to a malfunction or a physical defect.</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In a cloud computing environment, hardware failure can impact the availability and performance of the </a:t>
            </a:r>
            <a:r>
              <a:rPr b="0" lang="en-US" sz="1800" spc="-1" strike="noStrike">
                <a:solidFill>
                  <a:srgbClr val="000000"/>
                </a:solidFill>
                <a:latin typeface="Arial"/>
              </a:rPr>
              <a:t>resources being provided by the cloud provider.</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Hard disk failures in large scale data centers can be catastrophic, leading to the potential loss of </a:t>
            </a:r>
            <a:r>
              <a:rPr b="0" lang="en-US" sz="1800" spc="-1" strike="noStrike">
                <a:solidFill>
                  <a:srgbClr val="000000"/>
                </a:solidFill>
                <a:latin typeface="Arial"/>
              </a:rPr>
              <a:t>sensitive and important data. To mitigate the impact of these failures, companies are seeking ways to </a:t>
            </a:r>
            <a:r>
              <a:rPr b="0" lang="en-US" sz="1800" spc="-1" strike="noStrike">
                <a:solidFill>
                  <a:srgbClr val="000000"/>
                </a:solidFill>
                <a:latin typeface="Arial"/>
              </a:rPr>
              <a:t>detect and prevent them.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PROBLEM STATEMENT</a:t>
            </a:r>
            <a:endParaRPr b="0" lang="en-US" sz="4400" spc="-1" strike="noStrike">
              <a:solidFill>
                <a:srgbClr val="000000"/>
              </a:solidFill>
              <a:latin typeface="Gill Sans MT"/>
            </a:endParaRPr>
          </a:p>
        </p:txBody>
      </p:sp>
      <p:sp>
        <p:nvSpPr>
          <p:cNvPr id="239" name="TextShape 2"/>
          <p:cNvSpPr txBox="1"/>
          <p:nvPr/>
        </p:nvSpPr>
        <p:spPr>
          <a:xfrm>
            <a:off x="838080" y="1825560"/>
            <a:ext cx="10515240" cy="16401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The problem that this project aims to address is the potential loss of sensitive and important data due to hard disk failures in large scale data centers. The project proposes to use both supervised and unsupervised learning techniques and detect potential failures. The goal of the project is to compare the performance of these different techniques and determine which are most effective at detecting hard disk failures, in order to mitigate the impact of these failures and protect customer data.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OBJECTIVE</a:t>
            </a:r>
            <a:endParaRPr b="0" lang="en-US" sz="4400" spc="-1" strike="noStrike">
              <a:solidFill>
                <a:srgbClr val="000000"/>
              </a:solidFill>
              <a:latin typeface="Gill Sans MT"/>
            </a:endParaRPr>
          </a:p>
        </p:txBody>
      </p:sp>
      <p:sp>
        <p:nvSpPr>
          <p:cNvPr id="241" name="TextShape 2"/>
          <p:cNvSpPr txBox="1"/>
          <p:nvPr/>
        </p:nvSpPr>
        <p:spPr>
          <a:xfrm>
            <a:off x="838080" y="1825560"/>
            <a:ext cx="10019520" cy="3990240"/>
          </a:xfrm>
          <a:prstGeom prst="rect">
            <a:avLst/>
          </a:prstGeom>
          <a:noFill/>
          <a:ln>
            <a:noFill/>
          </a:ln>
        </p:spPr>
        <p:txBody>
          <a:bodyPr>
            <a:normAutofit/>
          </a:bodyPr>
          <a:p>
            <a:pPr marL="343080" indent="-342720">
              <a:lnSpc>
                <a:spcPct val="90000"/>
              </a:lnSpc>
              <a:spcBef>
                <a:spcPts val="1001"/>
              </a:spcBef>
              <a:buClr>
                <a:srgbClr val="000000"/>
              </a:buClr>
              <a:buFont typeface="Arial"/>
              <a:buAutoNum type="arabicPeriod"/>
            </a:pPr>
            <a:r>
              <a:rPr b="0" lang="en-US" sz="1800" spc="-1" strike="noStrike">
                <a:solidFill>
                  <a:srgbClr val="000000"/>
                </a:solidFill>
                <a:latin typeface="Arial"/>
              </a:rPr>
              <a:t>To use machine learning techniques to analyze the S.M.A.R.T attributes of hard disks and identify patterns or indicators of potential failures.</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343080" indent="-342720">
              <a:lnSpc>
                <a:spcPct val="90000"/>
              </a:lnSpc>
              <a:spcBef>
                <a:spcPts val="1001"/>
              </a:spcBef>
              <a:buClr>
                <a:srgbClr val="000000"/>
              </a:buClr>
              <a:buFont typeface="Arial"/>
              <a:buAutoNum type="arabicPeriod"/>
            </a:pPr>
            <a:r>
              <a:rPr b="0" lang="en-US" sz="1800" spc="-1" strike="noStrike">
                <a:solidFill>
                  <a:srgbClr val="000000"/>
                </a:solidFill>
                <a:latin typeface="Arial"/>
              </a:rPr>
              <a:t>To compare the performance of different machine learning techniques, including XGBoost, Random Forest Classifier, K-means clustering, and Isolation Forest, in detecting hard disk failures.</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343080" indent="-342720">
              <a:lnSpc>
                <a:spcPct val="90000"/>
              </a:lnSpc>
              <a:spcBef>
                <a:spcPts val="1001"/>
              </a:spcBef>
              <a:buClr>
                <a:srgbClr val="000000"/>
              </a:buClr>
              <a:buFont typeface="Arial"/>
              <a:buAutoNum type="arabicPeriod"/>
            </a:pPr>
            <a:r>
              <a:rPr b="0" lang="en-US" sz="1800" spc="-1" strike="noStrike">
                <a:solidFill>
                  <a:srgbClr val="000000"/>
                </a:solidFill>
                <a:latin typeface="Arial"/>
              </a:rPr>
              <a:t>To develop a model or method that is effective at detecting hard disk failures in a timely manner, in order to mitigate the impact of these failures and protect customer data.</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343080" indent="-342720">
              <a:lnSpc>
                <a:spcPct val="90000"/>
              </a:lnSpc>
              <a:spcBef>
                <a:spcPts val="1001"/>
              </a:spcBef>
              <a:buClr>
                <a:srgbClr val="000000"/>
              </a:buClr>
              <a:buFont typeface="Arial"/>
              <a:buAutoNum type="arabicPeriod"/>
            </a:pPr>
            <a:r>
              <a:rPr b="0" lang="en-US" sz="1800" spc="-1" strike="noStrike">
                <a:solidFill>
                  <a:srgbClr val="000000"/>
                </a:solidFill>
                <a:latin typeface="Arial"/>
              </a:rPr>
              <a:t>To evaluate the effectiveness of the model or method developed in detecting hard disk failures and its potential for use in real-world data centers.</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INTRODUCTION</a:t>
            </a:r>
            <a:endParaRPr b="0" lang="en-US" sz="4400" spc="-1" strike="noStrike">
              <a:solidFill>
                <a:srgbClr val="000000"/>
              </a:solidFill>
              <a:latin typeface="Gill Sans MT"/>
            </a:endParaRPr>
          </a:p>
        </p:txBody>
      </p:sp>
      <p:sp>
        <p:nvSpPr>
          <p:cNvPr id="243" name="TextShape 2"/>
          <p:cNvSpPr txBox="1"/>
          <p:nvPr/>
        </p:nvSpPr>
        <p:spPr>
          <a:xfrm>
            <a:off x="838080" y="1568520"/>
            <a:ext cx="10019520" cy="4247280"/>
          </a:xfrm>
          <a:prstGeom prst="rect">
            <a:avLst/>
          </a:prstGeom>
          <a:noFill/>
          <a:ln>
            <a:noFill/>
          </a:ln>
        </p:spPr>
        <p:txBody>
          <a:bodyPr>
            <a:normAutofit fontScale="88000"/>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Hard drive failures in large scale data centers can have catastrophic consequences, leading to the potential loss of sensitive and important data.</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Hard drive failures can be caused by a variety of factors, including physical damage to the drive, wear and tear on the drive's components, software or firmware issues, or environmental factors such as temperature or humidity.</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There are several approaches to detecting hard drive failures, including the use of machine learning techniques, such as supervised and unsupervised learning algorithms. These algorithms can analyze the S.M.A.R.T (Self-Monitoring, Analysis, and Reporting Technology) attributes of hard drives, which are metrics that provide information about the health and performance of the drive.</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Arial"/>
              </a:rPr>
              <a:t>The goal of hard drive failure detection is to identify potential failures early on, so that steps can be taken to prevent data loss and minimize the impact of the failure on the operation of the data center.</a:t>
            </a: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a:p>
            <a:pPr>
              <a:lnSpc>
                <a:spcPct val="90000"/>
              </a:lnSpc>
              <a:spcBef>
                <a:spcPts val="1001"/>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CLEANING DATA</a:t>
            </a:r>
            <a:endParaRPr b="0" lang="en-US" sz="4400" spc="-1" strike="noStrike">
              <a:solidFill>
                <a:srgbClr val="000000"/>
              </a:solidFill>
              <a:latin typeface="Gill Sans MT"/>
            </a:endParaRPr>
          </a:p>
        </p:txBody>
      </p:sp>
      <p:pic>
        <p:nvPicPr>
          <p:cNvPr id="245" name="Picture 4" descr="Table&#10;&#10;Description automatically generated"/>
          <p:cNvPicPr/>
          <p:nvPr/>
        </p:nvPicPr>
        <p:blipFill>
          <a:blip r:embed="rId1"/>
          <a:stretch/>
        </p:blipFill>
        <p:spPr>
          <a:xfrm>
            <a:off x="3601800" y="1567800"/>
            <a:ext cx="4496400" cy="4189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A picture containing chart&#10;&#10;Description automatically generated"/>
          <p:cNvPicPr/>
          <p:nvPr/>
        </p:nvPicPr>
        <p:blipFill>
          <a:blip r:embed="rId1"/>
          <a:stretch/>
        </p:blipFill>
        <p:spPr>
          <a:xfrm>
            <a:off x="2000880" y="916200"/>
            <a:ext cx="7902360" cy="4100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365040"/>
            <a:ext cx="10024560" cy="896760"/>
          </a:xfrm>
          <a:prstGeom prst="rect">
            <a:avLst/>
          </a:prstGeom>
          <a:solidFill>
            <a:srgbClr val="af1d4a"/>
          </a:solidFill>
          <a:ln>
            <a:noFill/>
          </a:ln>
        </p:spPr>
        <p:txBody>
          <a:bodyPr anchor="ctr">
            <a:noAutofit/>
          </a:bodyPr>
          <a:p>
            <a:pPr>
              <a:lnSpc>
                <a:spcPct val="90000"/>
              </a:lnSpc>
            </a:pPr>
            <a:r>
              <a:rPr b="1" lang="en-US" sz="4400" spc="-1" strike="noStrike">
                <a:solidFill>
                  <a:srgbClr val="ffffff"/>
                </a:solidFill>
                <a:latin typeface="Arial"/>
              </a:rPr>
              <a:t>SUPERVISED LEARINNG</a:t>
            </a:r>
            <a:endParaRPr b="0" lang="en-US" sz="4400" spc="-1" strike="noStrike">
              <a:solidFill>
                <a:srgbClr val="000000"/>
              </a:solidFill>
              <a:latin typeface="Gill Sans MT"/>
            </a:endParaRPr>
          </a:p>
        </p:txBody>
      </p:sp>
      <p:pic>
        <p:nvPicPr>
          <p:cNvPr id="248" name="Picture 4" descr="Graphical user interface, text, application&#10;&#10;Description automatically generated"/>
          <p:cNvPicPr/>
          <p:nvPr/>
        </p:nvPicPr>
        <p:blipFill>
          <a:blip r:embed="rId1"/>
          <a:stretch/>
        </p:blipFill>
        <p:spPr>
          <a:xfrm>
            <a:off x="1777680" y="1399680"/>
            <a:ext cx="8645400" cy="2675520"/>
          </a:xfrm>
          <a:prstGeom prst="rect">
            <a:avLst/>
          </a:prstGeom>
          <a:ln>
            <a:noFill/>
          </a:ln>
        </p:spPr>
      </p:pic>
      <p:pic>
        <p:nvPicPr>
          <p:cNvPr id="249" name="Picture 5" descr="Text&#10;&#10;Description automatically generated"/>
          <p:cNvPicPr/>
          <p:nvPr/>
        </p:nvPicPr>
        <p:blipFill>
          <a:blip r:embed="rId2"/>
          <a:stretch/>
        </p:blipFill>
        <p:spPr>
          <a:xfrm>
            <a:off x="2560680" y="4423320"/>
            <a:ext cx="6584400" cy="1213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Picture 2" descr="Graphical user interface, text, application, email&#10;&#10;Description automatically generated"/>
          <p:cNvPicPr/>
          <p:nvPr/>
        </p:nvPicPr>
        <p:blipFill>
          <a:blip r:embed="rId1"/>
          <a:stretch/>
        </p:blipFill>
        <p:spPr>
          <a:xfrm>
            <a:off x="299160" y="1711080"/>
            <a:ext cx="10858680" cy="2885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CA67C528DC284E8073580C98E8539C" ma:contentTypeVersion="10" ma:contentTypeDescription="Create a new document." ma:contentTypeScope="" ma:versionID="107b615047e9376b6c55e1e5aaead638">
  <xsd:schema xmlns:xsd="http://www.w3.org/2001/XMLSchema" xmlns:xs="http://www.w3.org/2001/XMLSchema" xmlns:p="http://schemas.microsoft.com/office/2006/metadata/properties" xmlns:ns2="0107a115-4623-4481-beee-bafad199008b" xmlns:ns3="7a2a247a-f6ec-4c8f-8314-d83500b08c54" targetNamespace="http://schemas.microsoft.com/office/2006/metadata/properties" ma:root="true" ma:fieldsID="508cbe6b2b3f672b12342e56415e841d" ns2:_="" ns3:_="">
    <xsd:import namespace="0107a115-4623-4481-beee-bafad199008b"/>
    <xsd:import namespace="7a2a247a-f6ec-4c8f-8314-d83500b08c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7a115-4623-4481-beee-bafad199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2a247a-f6ec-4c8f-8314-d83500b08c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29E35A-EF86-49DD-8023-556F66FCE657}">
  <ds:schemaRefs>
    <ds:schemaRef ds:uri="0107a115-4623-4481-beee-bafad199008b"/>
    <ds:schemaRef ds:uri="7a2a247a-f6ec-4c8f-8314-d83500b08c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B5309BE7-B587-43F4-8592-76B39C023D29}">
  <ds:schemaRefs>
    <ds:schemaRef ds:uri="http://schemas.microsoft.com/sharepoint/v3/contenttype/forms"/>
  </ds:schemaRefs>
</ds:datastoreItem>
</file>

<file path=customXml/itemProps3.xml><?xml version="1.0" encoding="utf-8"?>
<ds:datastoreItem xmlns:ds="http://schemas.openxmlformats.org/officeDocument/2006/customXml" ds:itemID="{532C674B-ACDE-455C-BA7E-ACC458E5BC04}">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2019-07-04T04:21:14Z</dcterms:created>
  <dc:creator>AICTE</dc:creator>
  <dc:description/>
  <dc:language>en-IN</dc:language>
  <cp:lastModifiedBy/>
  <dcterms:modified xsi:type="dcterms:W3CDTF">2023-02-11T10:13:26Z</dcterms:modified>
  <cp:revision>293</cp:revision>
  <dc:subject/>
  <dc:title>Brief Introduction and Research Interest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ContentTypeId">
    <vt:lpwstr>0x010100A2CA67C528DC284E8073580C98E8539C</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