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4"/>
  </p:sldMasterIdLst>
  <p:notesMasterIdLst>
    <p:notesMasterId r:id="rId26"/>
  </p:notesMasterIdLst>
  <p:handoutMasterIdLst>
    <p:handoutMasterId r:id="rId27"/>
  </p:handoutMasterIdLst>
  <p:sldIdLst>
    <p:sldId id="315" r:id="rId5"/>
    <p:sldId id="266" r:id="rId6"/>
    <p:sldId id="305" r:id="rId7"/>
    <p:sldId id="317" r:id="rId8"/>
    <p:sldId id="337" r:id="rId9"/>
    <p:sldId id="318" r:id="rId10"/>
    <p:sldId id="333" r:id="rId11"/>
    <p:sldId id="334" r:id="rId12"/>
    <p:sldId id="322" r:id="rId13"/>
    <p:sldId id="323" r:id="rId14"/>
    <p:sldId id="325" r:id="rId15"/>
    <p:sldId id="335" r:id="rId16"/>
    <p:sldId id="313" r:id="rId17"/>
    <p:sldId id="320" r:id="rId18"/>
    <p:sldId id="329" r:id="rId19"/>
    <p:sldId id="327" r:id="rId20"/>
    <p:sldId id="336" r:id="rId21"/>
    <p:sldId id="330" r:id="rId22"/>
    <p:sldId id="332" r:id="rId23"/>
    <p:sldId id="338"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943C4D-B7C6-4CCA-AF53-4C6B96E94FF5}" v="256" dt="2024-12-01T20:29:42.969"/>
    <p1510:client id="{F3793F7A-5A16-4E2D-BBF9-351CB67FD823}" v="7" dt="2024-12-02T02:11:03.099"/>
  </p1510:revLst>
</p1510:revInfo>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lakshmi Kottapalli" userId="6ee055b2096e557b" providerId="LiveId" clId="{849F0C83-DA17-4E80-A619-81215B4F6D4A}"/>
    <pc:docChg chg="undo custSel modSld">
      <pc:chgData name="Venkatalakshmi Kottapalli" userId="6ee055b2096e557b" providerId="LiveId" clId="{849F0C83-DA17-4E80-A619-81215B4F6D4A}" dt="2024-11-07T15:39:34.191" v="106" actId="20577"/>
      <pc:docMkLst>
        <pc:docMk/>
      </pc:docMkLst>
      <pc:sldChg chg="modSp mod">
        <pc:chgData name="Venkatalakshmi Kottapalli" userId="6ee055b2096e557b" providerId="LiveId" clId="{849F0C83-DA17-4E80-A619-81215B4F6D4A}" dt="2024-11-07T15:39:34.191" v="106" actId="20577"/>
        <pc:sldMkLst>
          <pc:docMk/>
          <pc:sldMk cId="3318299500" sldId="266"/>
        </pc:sldMkLst>
        <pc:spChg chg="mod">
          <ac:chgData name="Venkatalakshmi Kottapalli" userId="6ee055b2096e557b" providerId="LiveId" clId="{849F0C83-DA17-4E80-A619-81215B4F6D4A}" dt="2024-11-07T15:39:34.191" v="106" actId="20577"/>
          <ac:spMkLst>
            <pc:docMk/>
            <pc:sldMk cId="3318299500" sldId="266"/>
            <ac:spMk id="3" creationId="{328806A5-8D73-1C25-6697-424365FB55A8}"/>
          </ac:spMkLst>
        </pc:spChg>
      </pc:sldChg>
      <pc:sldChg chg="modSp mod">
        <pc:chgData name="Venkatalakshmi Kottapalli" userId="6ee055b2096e557b" providerId="LiveId" clId="{849F0C83-DA17-4E80-A619-81215B4F6D4A}" dt="2024-11-05T20:27:04.402" v="95" actId="20577"/>
        <pc:sldMkLst>
          <pc:docMk/>
          <pc:sldMk cId="798203993" sldId="295"/>
        </pc:sldMkLst>
        <pc:spChg chg="mod">
          <ac:chgData name="Venkatalakshmi Kottapalli" userId="6ee055b2096e557b" providerId="LiveId" clId="{849F0C83-DA17-4E80-A619-81215B4F6D4A}" dt="2024-11-05T20:27:04.402" v="95" actId="20577"/>
          <ac:spMkLst>
            <pc:docMk/>
            <pc:sldMk cId="798203993" sldId="295"/>
            <ac:spMk id="5" creationId="{5755816F-F516-477A-8EF2-D8CA20267590}"/>
          </ac:spMkLst>
        </pc:spChg>
      </pc:sldChg>
      <pc:sldChg chg="addSp delSp modSp mod">
        <pc:chgData name="Venkatalakshmi Kottapalli" userId="6ee055b2096e557b" providerId="LiveId" clId="{849F0C83-DA17-4E80-A619-81215B4F6D4A}" dt="2024-11-04T18:42:44.467" v="25" actId="14100"/>
        <pc:sldMkLst>
          <pc:docMk/>
          <pc:sldMk cId="2225637236" sldId="305"/>
        </pc:sldMkLst>
        <pc:spChg chg="mod">
          <ac:chgData name="Venkatalakshmi Kottapalli" userId="6ee055b2096e557b" providerId="LiveId" clId="{849F0C83-DA17-4E80-A619-81215B4F6D4A}" dt="2024-11-04T18:40:04.910" v="13" actId="1076"/>
          <ac:spMkLst>
            <pc:docMk/>
            <pc:sldMk cId="2225637236" sldId="305"/>
            <ac:spMk id="3" creationId="{41191CC7-9CF2-71F0-1AD4-791EA9CBAD97}"/>
          </ac:spMkLst>
        </pc:spChg>
        <pc:picChg chg="add del mod">
          <ac:chgData name="Venkatalakshmi Kottapalli" userId="6ee055b2096e557b" providerId="LiveId" clId="{849F0C83-DA17-4E80-A619-81215B4F6D4A}" dt="2024-11-04T18:42:22.651" v="19" actId="478"/>
          <ac:picMkLst>
            <pc:docMk/>
            <pc:sldMk cId="2225637236" sldId="305"/>
            <ac:picMk id="9" creationId="{4F5009D8-0C24-69B2-A2F8-69E4C5D7C0A3}"/>
          </ac:picMkLst>
        </pc:picChg>
        <pc:picChg chg="add mod">
          <ac:chgData name="Venkatalakshmi Kottapalli" userId="6ee055b2096e557b" providerId="LiveId" clId="{849F0C83-DA17-4E80-A619-81215B4F6D4A}" dt="2024-11-04T18:42:44.467" v="25" actId="14100"/>
          <ac:picMkLst>
            <pc:docMk/>
            <pc:sldMk cId="2225637236" sldId="305"/>
            <ac:picMk id="13" creationId="{26F42AA1-F856-05E7-B665-CC120421FBEB}"/>
          </ac:picMkLst>
        </pc:picChg>
      </pc:sldChg>
      <pc:sldChg chg="modSp mod">
        <pc:chgData name="Venkatalakshmi Kottapalli" userId="6ee055b2096e557b" providerId="LiveId" clId="{849F0C83-DA17-4E80-A619-81215B4F6D4A}" dt="2024-11-05T16:20:35.103" v="84" actId="20577"/>
        <pc:sldMkLst>
          <pc:docMk/>
          <pc:sldMk cId="2323907241" sldId="315"/>
        </pc:sldMkLst>
        <pc:spChg chg="mod">
          <ac:chgData name="Venkatalakshmi Kottapalli" userId="6ee055b2096e557b" providerId="LiveId" clId="{849F0C83-DA17-4E80-A619-81215B4F6D4A}" dt="2024-11-05T16:20:35.103" v="84" actId="20577"/>
          <ac:spMkLst>
            <pc:docMk/>
            <pc:sldMk cId="2323907241" sldId="315"/>
            <ac:spMk id="7" creationId="{0814B6A3-5F3E-4909-8ED5-87FE82492264}"/>
          </ac:spMkLst>
        </pc:spChg>
      </pc:sldChg>
      <pc:sldChg chg="addSp modSp mod">
        <pc:chgData name="Venkatalakshmi Kottapalli" userId="6ee055b2096e557b" providerId="LiveId" clId="{849F0C83-DA17-4E80-A619-81215B4F6D4A}" dt="2024-11-04T18:45:52.207" v="33" actId="1076"/>
        <pc:sldMkLst>
          <pc:docMk/>
          <pc:sldMk cId="3093290560" sldId="319"/>
        </pc:sldMkLst>
        <pc:picChg chg="add mod">
          <ac:chgData name="Venkatalakshmi Kottapalli" userId="6ee055b2096e557b" providerId="LiveId" clId="{849F0C83-DA17-4E80-A619-81215B4F6D4A}" dt="2024-11-04T18:45:52.207" v="33" actId="1076"/>
          <ac:picMkLst>
            <pc:docMk/>
            <pc:sldMk cId="3093290560" sldId="319"/>
            <ac:picMk id="5" creationId="{A05CE201-22FA-239F-E7DA-BBAB384EA6C8}"/>
          </ac:picMkLst>
        </pc:picChg>
      </pc:sldChg>
      <pc:sldChg chg="addSp modSp mod">
        <pc:chgData name="Venkatalakshmi Kottapalli" userId="6ee055b2096e557b" providerId="LiveId" clId="{849F0C83-DA17-4E80-A619-81215B4F6D4A}" dt="2024-11-04T18:48:00.177" v="39" actId="14100"/>
        <pc:sldMkLst>
          <pc:docMk/>
          <pc:sldMk cId="1578073596" sldId="320"/>
        </pc:sldMkLst>
        <pc:picChg chg="add mod">
          <ac:chgData name="Venkatalakshmi Kottapalli" userId="6ee055b2096e557b" providerId="LiveId" clId="{849F0C83-DA17-4E80-A619-81215B4F6D4A}" dt="2024-11-04T18:48:00.177" v="39" actId="14100"/>
          <ac:picMkLst>
            <pc:docMk/>
            <pc:sldMk cId="1578073596" sldId="320"/>
            <ac:picMk id="5" creationId="{9B45ED01-6647-608E-E9D2-F545E453CEFC}"/>
          </ac:picMkLst>
        </pc:picChg>
      </pc:sldChg>
      <pc:sldChg chg="modSp mod">
        <pc:chgData name="Venkatalakshmi Kottapalli" userId="6ee055b2096e557b" providerId="LiveId" clId="{849F0C83-DA17-4E80-A619-81215B4F6D4A}" dt="2024-11-04T18:38:13.449" v="10" actId="2711"/>
        <pc:sldMkLst>
          <pc:docMk/>
          <pc:sldMk cId="1607267360" sldId="323"/>
        </pc:sldMkLst>
        <pc:spChg chg="mod">
          <ac:chgData name="Venkatalakshmi Kottapalli" userId="6ee055b2096e557b" providerId="LiveId" clId="{849F0C83-DA17-4E80-A619-81215B4F6D4A}" dt="2024-11-04T18:38:13.449" v="10" actId="2711"/>
          <ac:spMkLst>
            <pc:docMk/>
            <pc:sldMk cId="1607267360" sldId="323"/>
            <ac:spMk id="4" creationId="{E391EAB8-ACE8-3DE3-3EC7-29DB295D916D}"/>
          </ac:spMkLst>
        </pc:spChg>
      </pc:sldChg>
      <pc:sldChg chg="modSp mod">
        <pc:chgData name="Venkatalakshmi Kottapalli" userId="6ee055b2096e557b" providerId="LiveId" clId="{849F0C83-DA17-4E80-A619-81215B4F6D4A}" dt="2024-11-07T13:52:54.489" v="104" actId="20577"/>
        <pc:sldMkLst>
          <pc:docMk/>
          <pc:sldMk cId="1317197921" sldId="324"/>
        </pc:sldMkLst>
        <pc:spChg chg="mod">
          <ac:chgData name="Venkatalakshmi Kottapalli" userId="6ee055b2096e557b" providerId="LiveId" clId="{849F0C83-DA17-4E80-A619-81215B4F6D4A}" dt="2024-11-07T13:52:54.489" v="104" actId="20577"/>
          <ac:spMkLst>
            <pc:docMk/>
            <pc:sldMk cId="1317197921" sldId="324"/>
            <ac:spMk id="2" creationId="{71FF1E42-0CE9-895D-1FDC-15437FEB80D0}"/>
          </ac:spMkLst>
        </pc:spChg>
        <pc:spChg chg="mod">
          <ac:chgData name="Venkatalakshmi Kottapalli" userId="6ee055b2096e557b" providerId="LiveId" clId="{849F0C83-DA17-4E80-A619-81215B4F6D4A}" dt="2024-11-04T18:47:38.969" v="34" actId="2711"/>
          <ac:spMkLst>
            <pc:docMk/>
            <pc:sldMk cId="1317197921" sldId="324"/>
            <ac:spMk id="3" creationId="{232C4CED-0FE6-4C9A-0738-D2833237D480}"/>
          </ac:spMkLst>
        </pc:spChg>
      </pc:sldChg>
      <pc:sldChg chg="addSp delSp modSp mod">
        <pc:chgData name="Venkatalakshmi Kottapalli" userId="6ee055b2096e557b" providerId="LiveId" clId="{849F0C83-DA17-4E80-A619-81215B4F6D4A}" dt="2024-11-04T18:38:47.466" v="12" actId="27309"/>
        <pc:sldMkLst>
          <pc:docMk/>
          <pc:sldMk cId="2900269325" sldId="325"/>
        </pc:sldMkLst>
        <pc:graphicFrameChg chg="add del modGraphic">
          <ac:chgData name="Venkatalakshmi Kottapalli" userId="6ee055b2096e557b" providerId="LiveId" clId="{849F0C83-DA17-4E80-A619-81215B4F6D4A}" dt="2024-11-04T18:38:47.466" v="12" actId="27309"/>
          <ac:graphicFrameMkLst>
            <pc:docMk/>
            <pc:sldMk cId="2900269325" sldId="325"/>
            <ac:graphicFrameMk id="6" creationId="{74C50BC0-A518-3CFA-8D4F-F911E957324C}"/>
          </ac:graphicFrameMkLst>
        </pc:graphicFrameChg>
      </pc:sldChg>
      <pc:sldChg chg="addSp modSp mod">
        <pc:chgData name="Venkatalakshmi Kottapalli" userId="6ee055b2096e557b" providerId="LiveId" clId="{849F0C83-DA17-4E80-A619-81215B4F6D4A}" dt="2024-11-04T18:51:25.444" v="44" actId="1076"/>
        <pc:sldMkLst>
          <pc:docMk/>
          <pc:sldMk cId="820516062" sldId="328"/>
        </pc:sldMkLst>
        <pc:picChg chg="add mod">
          <ac:chgData name="Venkatalakshmi Kottapalli" userId="6ee055b2096e557b" providerId="LiveId" clId="{849F0C83-DA17-4E80-A619-81215B4F6D4A}" dt="2024-11-04T18:51:25.444" v="44" actId="1076"/>
          <ac:picMkLst>
            <pc:docMk/>
            <pc:sldMk cId="820516062" sldId="328"/>
            <ac:picMk id="5" creationId="{F691F710-0AD6-7C91-6A1D-F677EF1A523E}"/>
          </ac:picMkLst>
        </pc:picChg>
      </pc:sldChg>
    </pc:docChg>
  </pc:docChgLst>
  <pc:docChgLst>
    <pc:chgData name="Venkatalakshmi Kottapalli" userId="6ee055b2096e557b" providerId="LiveId" clId="{93943C4D-B7C6-4CCA-AF53-4C6B96E94FF5}"/>
    <pc:docChg chg="undo custSel addSld delSld modSld sldOrd">
      <pc:chgData name="Venkatalakshmi Kottapalli" userId="6ee055b2096e557b" providerId="LiveId" clId="{93943C4D-B7C6-4CCA-AF53-4C6B96E94FF5}" dt="2024-12-01T20:29:42.969" v="3012" actId="108"/>
      <pc:docMkLst>
        <pc:docMk/>
      </pc:docMkLst>
      <pc:sldChg chg="modSp mod">
        <pc:chgData name="Venkatalakshmi Kottapalli" userId="6ee055b2096e557b" providerId="LiveId" clId="{93943C4D-B7C6-4CCA-AF53-4C6B96E94FF5}" dt="2024-12-01T20:24:22.441" v="3010" actId="27636"/>
        <pc:sldMkLst>
          <pc:docMk/>
          <pc:sldMk cId="3318299500" sldId="266"/>
        </pc:sldMkLst>
        <pc:spChg chg="mod">
          <ac:chgData name="Venkatalakshmi Kottapalli" userId="6ee055b2096e557b" providerId="LiveId" clId="{93943C4D-B7C6-4CCA-AF53-4C6B96E94FF5}" dt="2024-12-01T20:24:22.441" v="3010" actId="27636"/>
          <ac:spMkLst>
            <pc:docMk/>
            <pc:sldMk cId="3318299500" sldId="266"/>
            <ac:spMk id="3" creationId="{328806A5-8D73-1C25-6697-424365FB55A8}"/>
          </ac:spMkLst>
        </pc:spChg>
      </pc:sldChg>
      <pc:sldChg chg="addSp delSp modSp mod setBg">
        <pc:chgData name="Venkatalakshmi Kottapalli" userId="6ee055b2096e557b" providerId="LiveId" clId="{93943C4D-B7C6-4CCA-AF53-4C6B96E94FF5}" dt="2024-12-01T14:57:45.677" v="685" actId="1076"/>
        <pc:sldMkLst>
          <pc:docMk/>
          <pc:sldMk cId="2225637236" sldId="305"/>
        </pc:sldMkLst>
        <pc:spChg chg="mod">
          <ac:chgData name="Venkatalakshmi Kottapalli" userId="6ee055b2096e557b" providerId="LiveId" clId="{93943C4D-B7C6-4CCA-AF53-4C6B96E94FF5}" dt="2024-12-01T14:56:15.400" v="677" actId="26606"/>
          <ac:spMkLst>
            <pc:docMk/>
            <pc:sldMk cId="2225637236" sldId="305"/>
            <ac:spMk id="2" creationId="{E2D30E0F-10C6-298A-C347-E831FFF4ECB8}"/>
          </ac:spMkLst>
        </pc:spChg>
        <pc:spChg chg="mod ord">
          <ac:chgData name="Venkatalakshmi Kottapalli" userId="6ee055b2096e557b" providerId="LiveId" clId="{93943C4D-B7C6-4CCA-AF53-4C6B96E94FF5}" dt="2024-12-01T14:56:58.004" v="684"/>
          <ac:spMkLst>
            <pc:docMk/>
            <pc:sldMk cId="2225637236" sldId="305"/>
            <ac:spMk id="3" creationId="{41191CC7-9CF2-71F0-1AD4-791EA9CBAD97}"/>
          </ac:spMkLst>
        </pc:spChg>
        <pc:spChg chg="add del">
          <ac:chgData name="Venkatalakshmi Kottapalli" userId="6ee055b2096e557b" providerId="LiveId" clId="{93943C4D-B7C6-4CCA-AF53-4C6B96E94FF5}" dt="2024-12-01T14:56:15.400" v="677" actId="26606"/>
          <ac:spMkLst>
            <pc:docMk/>
            <pc:sldMk cId="2225637236" sldId="305"/>
            <ac:spMk id="7" creationId="{1CE580D1-F917-4567-AFB4-99AA9B52ADF0}"/>
          </ac:spMkLst>
        </pc:spChg>
        <pc:spChg chg="add del">
          <ac:chgData name="Venkatalakshmi Kottapalli" userId="6ee055b2096e557b" providerId="LiveId" clId="{93943C4D-B7C6-4CCA-AF53-4C6B96E94FF5}" dt="2024-12-01T14:54:51.180" v="670" actId="26606"/>
          <ac:spMkLst>
            <pc:docMk/>
            <pc:sldMk cId="2225637236" sldId="305"/>
            <ac:spMk id="10" creationId="{1CE580D1-F917-4567-AFB4-99AA9B52ADF0}"/>
          </ac:spMkLst>
        </pc:spChg>
        <pc:spChg chg="add del">
          <ac:chgData name="Venkatalakshmi Kottapalli" userId="6ee055b2096e557b" providerId="LiveId" clId="{93943C4D-B7C6-4CCA-AF53-4C6B96E94FF5}" dt="2024-12-01T14:54:51.180" v="670" actId="26606"/>
          <ac:spMkLst>
            <pc:docMk/>
            <pc:sldMk cId="2225637236" sldId="305"/>
            <ac:spMk id="18" creationId="{E8E51B09-2B9E-4D82-A5F8-29F85CBE206E}"/>
          </ac:spMkLst>
        </pc:spChg>
        <pc:spChg chg="add del">
          <ac:chgData name="Venkatalakshmi Kottapalli" userId="6ee055b2096e557b" providerId="LiveId" clId="{93943C4D-B7C6-4CCA-AF53-4C6B96E94FF5}" dt="2024-12-01T14:54:51.180" v="670" actId="26606"/>
          <ac:spMkLst>
            <pc:docMk/>
            <pc:sldMk cId="2225637236" sldId="305"/>
            <ac:spMk id="20" creationId="{59240118-40F3-4A1C-85DC-4E58525CB6AD}"/>
          </ac:spMkLst>
        </pc:spChg>
        <pc:spChg chg="add del">
          <ac:chgData name="Venkatalakshmi Kottapalli" userId="6ee055b2096e557b" providerId="LiveId" clId="{93943C4D-B7C6-4CCA-AF53-4C6B96E94FF5}" dt="2024-12-01T14:56:14.340" v="676" actId="26606"/>
          <ac:spMkLst>
            <pc:docMk/>
            <pc:sldMk cId="2225637236" sldId="305"/>
            <ac:spMk id="23" creationId="{1CE580D1-F917-4567-AFB4-99AA9B52ADF0}"/>
          </ac:spMkLst>
        </pc:spChg>
        <pc:spChg chg="add del">
          <ac:chgData name="Venkatalakshmi Kottapalli" userId="6ee055b2096e557b" providerId="LiveId" clId="{93943C4D-B7C6-4CCA-AF53-4C6B96E94FF5}" dt="2024-12-01T14:56:14.340" v="676" actId="26606"/>
          <ac:spMkLst>
            <pc:docMk/>
            <pc:sldMk cId="2225637236" sldId="305"/>
            <ac:spMk id="34" creationId="{021A4066-B261-49FE-952E-A0FE3EE75CD2}"/>
          </ac:spMkLst>
        </pc:spChg>
        <pc:spChg chg="add del">
          <ac:chgData name="Venkatalakshmi Kottapalli" userId="6ee055b2096e557b" providerId="LiveId" clId="{93943C4D-B7C6-4CCA-AF53-4C6B96E94FF5}" dt="2024-12-01T14:56:14.340" v="676" actId="26606"/>
          <ac:spMkLst>
            <pc:docMk/>
            <pc:sldMk cId="2225637236" sldId="305"/>
            <ac:spMk id="38" creationId="{81958111-BC13-4D45-AB27-0C2C83F9BA64}"/>
          </ac:spMkLst>
        </pc:spChg>
        <pc:grpChg chg="add del">
          <ac:chgData name="Venkatalakshmi Kottapalli" userId="6ee055b2096e557b" providerId="LiveId" clId="{93943C4D-B7C6-4CCA-AF53-4C6B96E94FF5}" dt="2024-12-01T14:56:15.400" v="677" actId="26606"/>
          <ac:grpSpMkLst>
            <pc:docMk/>
            <pc:sldMk cId="2225637236" sldId="305"/>
            <ac:grpSpMk id="17" creationId="{93401815-9C3D-43EE-B4E4-2504090CEF01}"/>
          </ac:grpSpMkLst>
        </pc:grpChg>
        <pc:grpChg chg="add del">
          <ac:chgData name="Venkatalakshmi Kottapalli" userId="6ee055b2096e557b" providerId="LiveId" clId="{93943C4D-B7C6-4CCA-AF53-4C6B96E94FF5}" dt="2024-12-01T14:54:51.180" v="670" actId="26606"/>
          <ac:grpSpMkLst>
            <pc:docMk/>
            <pc:sldMk cId="2225637236" sldId="305"/>
            <ac:grpSpMk id="22" creationId="{C269951F-7B8C-4336-BC68-9BA9843CEDA1}"/>
          </ac:grpSpMkLst>
        </pc:grpChg>
        <pc:grpChg chg="add del">
          <ac:chgData name="Venkatalakshmi Kottapalli" userId="6ee055b2096e557b" providerId="LiveId" clId="{93943C4D-B7C6-4CCA-AF53-4C6B96E94FF5}" dt="2024-12-01T14:56:14.340" v="676" actId="26606"/>
          <ac:grpSpMkLst>
            <pc:docMk/>
            <pc:sldMk cId="2225637236" sldId="305"/>
            <ac:grpSpMk id="40" creationId="{82188758-E18A-4CE5-9D03-F4BF5D887C3F}"/>
          </ac:grpSpMkLst>
        </pc:grpChg>
        <pc:picChg chg="add del mod">
          <ac:chgData name="Venkatalakshmi Kottapalli" userId="6ee055b2096e557b" providerId="LiveId" clId="{93943C4D-B7C6-4CCA-AF53-4C6B96E94FF5}" dt="2024-12-01T14:56:22.213" v="679" actId="478"/>
          <ac:picMkLst>
            <pc:docMk/>
            <pc:sldMk cId="2225637236" sldId="305"/>
            <ac:picMk id="5" creationId="{FF933030-A3CB-0623-9BE0-FDD896CC7652}"/>
          </ac:picMkLst>
        </pc:picChg>
        <pc:picChg chg="add del">
          <ac:chgData name="Venkatalakshmi Kottapalli" userId="6ee055b2096e557b" providerId="LiveId" clId="{93943C4D-B7C6-4CCA-AF53-4C6B96E94FF5}" dt="2024-12-01T14:56:15.400" v="677" actId="26606"/>
          <ac:picMkLst>
            <pc:docMk/>
            <pc:sldMk cId="2225637236" sldId="305"/>
            <ac:picMk id="8" creationId="{1F5620B8-A2D8-4568-B566-F0453A0D9167}"/>
          </ac:picMkLst>
        </pc:picChg>
        <pc:picChg chg="add mod">
          <ac:chgData name="Venkatalakshmi Kottapalli" userId="6ee055b2096e557b" providerId="LiveId" clId="{93943C4D-B7C6-4CCA-AF53-4C6B96E94FF5}" dt="2024-12-01T14:57:45.677" v="685" actId="1076"/>
          <ac:picMkLst>
            <pc:docMk/>
            <pc:sldMk cId="2225637236" sldId="305"/>
            <ac:picMk id="9" creationId="{8C43659D-FA31-809A-AEF0-035200532D6D}"/>
          </ac:picMkLst>
        </pc:picChg>
        <pc:picChg chg="add del">
          <ac:chgData name="Venkatalakshmi Kottapalli" userId="6ee055b2096e557b" providerId="LiveId" clId="{93943C4D-B7C6-4CCA-AF53-4C6B96E94FF5}" dt="2024-12-01T14:54:51.180" v="670" actId="26606"/>
          <ac:picMkLst>
            <pc:docMk/>
            <pc:sldMk cId="2225637236" sldId="305"/>
            <ac:picMk id="12" creationId="{1F5620B8-A2D8-4568-B566-F0453A0D9167}"/>
          </ac:picMkLst>
        </pc:picChg>
        <pc:picChg chg="del">
          <ac:chgData name="Venkatalakshmi Kottapalli" userId="6ee055b2096e557b" providerId="LiveId" clId="{93943C4D-B7C6-4CCA-AF53-4C6B96E94FF5}" dt="2024-12-01T14:54:08.422" v="667" actId="478"/>
          <ac:picMkLst>
            <pc:docMk/>
            <pc:sldMk cId="2225637236" sldId="305"/>
            <ac:picMk id="13" creationId="{26F42AA1-F856-05E7-B665-CC120421FBEB}"/>
          </ac:picMkLst>
        </pc:picChg>
        <pc:picChg chg="add del">
          <ac:chgData name="Venkatalakshmi Kottapalli" userId="6ee055b2096e557b" providerId="LiveId" clId="{93943C4D-B7C6-4CCA-AF53-4C6B96E94FF5}" dt="2024-12-01T14:56:14.340" v="676" actId="26606"/>
          <ac:picMkLst>
            <pc:docMk/>
            <pc:sldMk cId="2225637236" sldId="305"/>
            <ac:picMk id="24" creationId="{1F5620B8-A2D8-4568-B566-F0453A0D9167}"/>
          </ac:picMkLst>
        </pc:picChg>
        <pc:picChg chg="add del">
          <ac:chgData name="Venkatalakshmi Kottapalli" userId="6ee055b2096e557b" providerId="LiveId" clId="{93943C4D-B7C6-4CCA-AF53-4C6B96E94FF5}" dt="2024-12-01T14:54:51.180" v="670" actId="26606"/>
          <ac:picMkLst>
            <pc:docMk/>
            <pc:sldMk cId="2225637236" sldId="305"/>
            <ac:picMk id="28" creationId="{DD8AF6BD-5D32-4F8F-98B6-05F8A4390CB7}"/>
          </ac:picMkLst>
        </pc:picChg>
        <pc:picChg chg="add del">
          <ac:chgData name="Venkatalakshmi Kottapalli" userId="6ee055b2096e557b" providerId="LiveId" clId="{93943C4D-B7C6-4CCA-AF53-4C6B96E94FF5}" dt="2024-12-01T14:56:14.340" v="676" actId="26606"/>
          <ac:picMkLst>
            <pc:docMk/>
            <pc:sldMk cId="2225637236" sldId="305"/>
            <ac:picMk id="44" creationId="{D42F4933-2ECF-4EE5-BCE4-F19E3CA609FE}"/>
          </ac:picMkLst>
        </pc:picChg>
        <pc:cxnChg chg="add del">
          <ac:chgData name="Venkatalakshmi Kottapalli" userId="6ee055b2096e557b" providerId="LiveId" clId="{93943C4D-B7C6-4CCA-AF53-4C6B96E94FF5}" dt="2024-12-01T14:56:15.400" v="677" actId="26606"/>
          <ac:cxnSpMkLst>
            <pc:docMk/>
            <pc:sldMk cId="2225637236" sldId="305"/>
            <ac:cxnSpMk id="11" creationId="{1C7D2BA4-4B7A-4596-8BCC-5CF715423894}"/>
          </ac:cxnSpMkLst>
        </pc:cxnChg>
        <pc:cxnChg chg="add del">
          <ac:chgData name="Venkatalakshmi Kottapalli" userId="6ee055b2096e557b" providerId="LiveId" clId="{93943C4D-B7C6-4CCA-AF53-4C6B96E94FF5}" dt="2024-12-01T14:54:51.180" v="670" actId="26606"/>
          <ac:cxnSpMkLst>
            <pc:docMk/>
            <pc:sldMk cId="2225637236" sldId="305"/>
            <ac:cxnSpMk id="14" creationId="{1C7D2BA4-4B7A-4596-8BCC-5CF715423894}"/>
          </ac:cxnSpMkLst>
        </pc:cxnChg>
        <pc:cxnChg chg="add del">
          <ac:chgData name="Venkatalakshmi Kottapalli" userId="6ee055b2096e557b" providerId="LiveId" clId="{93943C4D-B7C6-4CCA-AF53-4C6B96E94FF5}" dt="2024-12-01T14:56:15.400" v="677" actId="26606"/>
          <ac:cxnSpMkLst>
            <pc:docMk/>
            <pc:sldMk cId="2225637236" sldId="305"/>
            <ac:cxnSpMk id="15" creationId="{C9D4B225-18E9-4C5B-94D8-2ABE6D161E4A}"/>
          </ac:cxnSpMkLst>
        </pc:cxnChg>
        <pc:cxnChg chg="add del">
          <ac:chgData name="Venkatalakshmi Kottapalli" userId="6ee055b2096e557b" providerId="LiveId" clId="{93943C4D-B7C6-4CCA-AF53-4C6B96E94FF5}" dt="2024-12-01T14:54:51.180" v="670" actId="26606"/>
          <ac:cxnSpMkLst>
            <pc:docMk/>
            <pc:sldMk cId="2225637236" sldId="305"/>
            <ac:cxnSpMk id="16" creationId="{C9D4B225-18E9-4C5B-94D8-2ABE6D161E4A}"/>
          </ac:cxnSpMkLst>
        </pc:cxnChg>
        <pc:cxnChg chg="add del">
          <ac:chgData name="Venkatalakshmi Kottapalli" userId="6ee055b2096e557b" providerId="LiveId" clId="{93943C4D-B7C6-4CCA-AF53-4C6B96E94FF5}" dt="2024-12-01T14:56:14.340" v="676" actId="26606"/>
          <ac:cxnSpMkLst>
            <pc:docMk/>
            <pc:sldMk cId="2225637236" sldId="305"/>
            <ac:cxnSpMk id="25" creationId="{1C7D2BA4-4B7A-4596-8BCC-5CF715423894}"/>
          </ac:cxnSpMkLst>
        </pc:cxnChg>
        <pc:cxnChg chg="add del">
          <ac:chgData name="Venkatalakshmi Kottapalli" userId="6ee055b2096e557b" providerId="LiveId" clId="{93943C4D-B7C6-4CCA-AF53-4C6B96E94FF5}" dt="2024-12-01T14:54:51.180" v="670" actId="26606"/>
          <ac:cxnSpMkLst>
            <pc:docMk/>
            <pc:sldMk cId="2225637236" sldId="305"/>
            <ac:cxnSpMk id="26" creationId="{A9087EE4-E285-4C8E-AC5F-CAE7D1FDE365}"/>
          </ac:cxnSpMkLst>
        </pc:cxnChg>
        <pc:cxnChg chg="add del">
          <ac:chgData name="Venkatalakshmi Kottapalli" userId="6ee055b2096e557b" providerId="LiveId" clId="{93943C4D-B7C6-4CCA-AF53-4C6B96E94FF5}" dt="2024-12-01T14:54:51.180" v="670" actId="26606"/>
          <ac:cxnSpMkLst>
            <pc:docMk/>
            <pc:sldMk cId="2225637236" sldId="305"/>
            <ac:cxnSpMk id="30" creationId="{B47013E4-D33D-425E-B32E-DE7D5CB5F302}"/>
          </ac:cxnSpMkLst>
        </pc:cxnChg>
        <pc:cxnChg chg="add del">
          <ac:chgData name="Venkatalakshmi Kottapalli" userId="6ee055b2096e557b" providerId="LiveId" clId="{93943C4D-B7C6-4CCA-AF53-4C6B96E94FF5}" dt="2024-12-01T14:56:14.340" v="676" actId="26606"/>
          <ac:cxnSpMkLst>
            <pc:docMk/>
            <pc:sldMk cId="2225637236" sldId="305"/>
            <ac:cxnSpMk id="32" creationId="{C9D4B225-18E9-4C5B-94D8-2ABE6D161E4A}"/>
          </ac:cxnSpMkLst>
        </pc:cxnChg>
        <pc:cxnChg chg="add del">
          <ac:chgData name="Venkatalakshmi Kottapalli" userId="6ee055b2096e557b" providerId="LiveId" clId="{93943C4D-B7C6-4CCA-AF53-4C6B96E94FF5}" dt="2024-12-01T14:56:14.340" v="676" actId="26606"/>
          <ac:cxnSpMkLst>
            <pc:docMk/>
            <pc:sldMk cId="2225637236" sldId="305"/>
            <ac:cxnSpMk id="36" creationId="{381B4579-E2EA-4BD7-94FF-0A0BEE135C6B}"/>
          </ac:cxnSpMkLst>
        </pc:cxnChg>
        <pc:cxnChg chg="add del">
          <ac:chgData name="Venkatalakshmi Kottapalli" userId="6ee055b2096e557b" providerId="LiveId" clId="{93943C4D-B7C6-4CCA-AF53-4C6B96E94FF5}" dt="2024-12-01T14:56:14.340" v="676" actId="26606"/>
          <ac:cxnSpMkLst>
            <pc:docMk/>
            <pc:sldMk cId="2225637236" sldId="305"/>
            <ac:cxnSpMk id="46" creationId="{C6FAC23C-014D-4AC5-AD1B-36F7D0E7EF32}"/>
          </ac:cxnSpMkLst>
        </pc:cxnChg>
      </pc:sldChg>
      <pc:sldChg chg="addSp delSp modSp mod setBg">
        <pc:chgData name="Venkatalakshmi Kottapalli" userId="6ee055b2096e557b" providerId="LiveId" clId="{93943C4D-B7C6-4CCA-AF53-4C6B96E94FF5}" dt="2024-12-01T20:10:59.563" v="2901" actId="255"/>
        <pc:sldMkLst>
          <pc:docMk/>
          <pc:sldMk cId="4153247059" sldId="313"/>
        </pc:sldMkLst>
        <pc:spChg chg="mod">
          <ac:chgData name="Venkatalakshmi Kottapalli" userId="6ee055b2096e557b" providerId="LiveId" clId="{93943C4D-B7C6-4CCA-AF53-4C6B96E94FF5}" dt="2024-12-01T16:08:34.067" v="2075" actId="26606"/>
          <ac:spMkLst>
            <pc:docMk/>
            <pc:sldMk cId="4153247059" sldId="313"/>
            <ac:spMk id="2" creationId="{E2D30E0F-10C6-298A-C347-E831FFF4ECB8}"/>
          </ac:spMkLst>
        </pc:spChg>
        <pc:spChg chg="add mod">
          <ac:chgData name="Venkatalakshmi Kottapalli" userId="6ee055b2096e557b" providerId="LiveId" clId="{93943C4D-B7C6-4CCA-AF53-4C6B96E94FF5}" dt="2024-12-01T16:07:43.833" v="2073"/>
          <ac:spMkLst>
            <pc:docMk/>
            <pc:sldMk cId="4153247059" sldId="313"/>
            <ac:spMk id="4" creationId="{9946982E-CAA3-9C16-1AE8-DA82234DEF93}"/>
          </ac:spMkLst>
        </pc:spChg>
        <pc:spChg chg="mod">
          <ac:chgData name="Venkatalakshmi Kottapalli" userId="6ee055b2096e557b" providerId="LiveId" clId="{93943C4D-B7C6-4CCA-AF53-4C6B96E94FF5}" dt="2024-12-01T20:10:59.563" v="2901" actId="255"/>
          <ac:spMkLst>
            <pc:docMk/>
            <pc:sldMk cId="4153247059" sldId="313"/>
            <ac:spMk id="7" creationId="{7078F1DC-7EF8-5514-E97B-D47663F284D3}"/>
          </ac:spMkLst>
        </pc:spChg>
        <pc:spChg chg="add del">
          <ac:chgData name="Venkatalakshmi Kottapalli" userId="6ee055b2096e557b" providerId="LiveId" clId="{93943C4D-B7C6-4CCA-AF53-4C6B96E94FF5}" dt="2024-12-01T16:08:34.067" v="2075" actId="26606"/>
          <ac:spMkLst>
            <pc:docMk/>
            <pc:sldMk cId="4153247059" sldId="313"/>
            <ac:spMk id="12" creationId="{0CABCAE3-64FC-4149-819F-2C1812824154}"/>
          </ac:spMkLst>
        </pc:spChg>
        <pc:spChg chg="add del">
          <ac:chgData name="Venkatalakshmi Kottapalli" userId="6ee055b2096e557b" providerId="LiveId" clId="{93943C4D-B7C6-4CCA-AF53-4C6B96E94FF5}" dt="2024-12-01T16:08:34.067" v="2075" actId="26606"/>
          <ac:spMkLst>
            <pc:docMk/>
            <pc:sldMk cId="4153247059" sldId="313"/>
            <ac:spMk id="20" creationId="{3193BA5C-B8F3-4972-BA54-014C48FAFA42}"/>
          </ac:spMkLst>
        </pc:spChg>
        <pc:spChg chg="add del">
          <ac:chgData name="Venkatalakshmi Kottapalli" userId="6ee055b2096e557b" providerId="LiveId" clId="{93943C4D-B7C6-4CCA-AF53-4C6B96E94FF5}" dt="2024-12-01T16:08:34.067" v="2075" actId="26606"/>
          <ac:spMkLst>
            <pc:docMk/>
            <pc:sldMk cId="4153247059" sldId="313"/>
            <ac:spMk id="24" creationId="{05B93327-222A-4DAC-9163-371BF44CDB0C}"/>
          </ac:spMkLst>
        </pc:spChg>
        <pc:spChg chg="add del">
          <ac:chgData name="Venkatalakshmi Kottapalli" userId="6ee055b2096e557b" providerId="LiveId" clId="{93943C4D-B7C6-4CCA-AF53-4C6B96E94FF5}" dt="2024-12-01T16:08:34.067" v="2075" actId="26606"/>
          <ac:spMkLst>
            <pc:docMk/>
            <pc:sldMk cId="4153247059" sldId="313"/>
            <ac:spMk id="30" creationId="{56388820-A63D-463C-9DBC-060A5ABE33B6}"/>
          </ac:spMkLst>
        </pc:spChg>
        <pc:grpChg chg="add del">
          <ac:chgData name="Venkatalakshmi Kottapalli" userId="6ee055b2096e557b" providerId="LiveId" clId="{93943C4D-B7C6-4CCA-AF53-4C6B96E94FF5}" dt="2024-12-01T16:08:34.067" v="2075" actId="26606"/>
          <ac:grpSpMkLst>
            <pc:docMk/>
            <pc:sldMk cId="4153247059" sldId="313"/>
            <ac:grpSpMk id="26" creationId="{14EE34E3-F117-4487-8ACF-33DA65FA11B3}"/>
          </ac:grpSpMkLst>
        </pc:grpChg>
        <pc:graphicFrameChg chg="add del mod ord modGraphic">
          <ac:chgData name="Venkatalakshmi Kottapalli" userId="6ee055b2096e557b" providerId="LiveId" clId="{93943C4D-B7C6-4CCA-AF53-4C6B96E94FF5}" dt="2024-12-01T16:08:38.088" v="2076" actId="478"/>
          <ac:graphicFrameMkLst>
            <pc:docMk/>
            <pc:sldMk cId="4153247059" sldId="313"/>
            <ac:graphicFrameMk id="3" creationId="{21F7BEDA-8278-C79A-32D8-509EC924EB4E}"/>
          </ac:graphicFrameMkLst>
        </pc:graphicFrameChg>
        <pc:picChg chg="add mod">
          <ac:chgData name="Venkatalakshmi Kottapalli" userId="6ee055b2096e557b" providerId="LiveId" clId="{93943C4D-B7C6-4CCA-AF53-4C6B96E94FF5}" dt="2024-12-01T20:10:19.480" v="2893" actId="14100"/>
          <ac:picMkLst>
            <pc:docMk/>
            <pc:sldMk cId="4153247059" sldId="313"/>
            <ac:picMk id="6" creationId="{5B4BEE0E-B114-B58C-E135-4B4BD430BAE8}"/>
          </ac:picMkLst>
        </pc:picChg>
        <pc:picChg chg="add del">
          <ac:chgData name="Venkatalakshmi Kottapalli" userId="6ee055b2096e557b" providerId="LiveId" clId="{93943C4D-B7C6-4CCA-AF53-4C6B96E94FF5}" dt="2024-12-01T16:08:34.067" v="2075" actId="26606"/>
          <ac:picMkLst>
            <pc:docMk/>
            <pc:sldMk cId="4153247059" sldId="313"/>
            <ac:picMk id="14" creationId="{012FDCFE-9AD2-4D8A-8CBF-B3AA37EBF6DD}"/>
          </ac:picMkLst>
        </pc:picChg>
        <pc:picChg chg="add del">
          <ac:chgData name="Venkatalakshmi Kottapalli" userId="6ee055b2096e557b" providerId="LiveId" clId="{93943C4D-B7C6-4CCA-AF53-4C6B96E94FF5}" dt="2024-12-01T16:08:34.067" v="2075" actId="26606"/>
          <ac:picMkLst>
            <pc:docMk/>
            <pc:sldMk cId="4153247059" sldId="313"/>
            <ac:picMk id="32" creationId="{C04ED70F-D6FD-4EB1-A171-D30F885FE73E}"/>
          </ac:picMkLst>
        </pc:picChg>
        <pc:cxnChg chg="add del">
          <ac:chgData name="Venkatalakshmi Kottapalli" userId="6ee055b2096e557b" providerId="LiveId" clId="{93943C4D-B7C6-4CCA-AF53-4C6B96E94FF5}" dt="2024-12-01T16:08:34.067" v="2075" actId="26606"/>
          <ac:cxnSpMkLst>
            <pc:docMk/>
            <pc:sldMk cId="4153247059" sldId="313"/>
            <ac:cxnSpMk id="16" creationId="{FBD463FC-4CA8-4FF4-85A3-AF9F4B98D210}"/>
          </ac:cxnSpMkLst>
        </pc:cxnChg>
        <pc:cxnChg chg="add del">
          <ac:chgData name="Venkatalakshmi Kottapalli" userId="6ee055b2096e557b" providerId="LiveId" clId="{93943C4D-B7C6-4CCA-AF53-4C6B96E94FF5}" dt="2024-12-01T16:08:34.067" v="2075" actId="26606"/>
          <ac:cxnSpMkLst>
            <pc:docMk/>
            <pc:sldMk cId="4153247059" sldId="313"/>
            <ac:cxnSpMk id="18" creationId="{A56012FD-74A8-4C91-B318-435CF2B71927}"/>
          </ac:cxnSpMkLst>
        </pc:cxnChg>
        <pc:cxnChg chg="add del">
          <ac:chgData name="Venkatalakshmi Kottapalli" userId="6ee055b2096e557b" providerId="LiveId" clId="{93943C4D-B7C6-4CCA-AF53-4C6B96E94FF5}" dt="2024-12-01T16:08:34.067" v="2075" actId="26606"/>
          <ac:cxnSpMkLst>
            <pc:docMk/>
            <pc:sldMk cId="4153247059" sldId="313"/>
            <ac:cxnSpMk id="22" creationId="{D7162BAB-C25E-4CE9-B87C-F118DC7E7C22}"/>
          </ac:cxnSpMkLst>
        </pc:cxnChg>
        <pc:cxnChg chg="add del">
          <ac:chgData name="Venkatalakshmi Kottapalli" userId="6ee055b2096e557b" providerId="LiveId" clId="{93943C4D-B7C6-4CCA-AF53-4C6B96E94FF5}" dt="2024-12-01T16:08:34.067" v="2075" actId="26606"/>
          <ac:cxnSpMkLst>
            <pc:docMk/>
            <pc:sldMk cId="4153247059" sldId="313"/>
            <ac:cxnSpMk id="34" creationId="{DA26CAE9-74C4-4EDD-8A80-77F79EAA86F4}"/>
          </ac:cxnSpMkLst>
        </pc:cxnChg>
      </pc:sldChg>
      <pc:sldChg chg="modSp mod">
        <pc:chgData name="Venkatalakshmi Kottapalli" userId="6ee055b2096e557b" providerId="LiveId" clId="{93943C4D-B7C6-4CCA-AF53-4C6B96E94FF5}" dt="2024-12-01T20:23:15.587" v="2997" actId="20577"/>
        <pc:sldMkLst>
          <pc:docMk/>
          <pc:sldMk cId="2323907241" sldId="315"/>
        </pc:sldMkLst>
        <pc:spChg chg="mod">
          <ac:chgData name="Venkatalakshmi Kottapalli" userId="6ee055b2096e557b" providerId="LiveId" clId="{93943C4D-B7C6-4CCA-AF53-4C6B96E94FF5}" dt="2024-12-01T20:23:15.587" v="2997" actId="20577"/>
          <ac:spMkLst>
            <pc:docMk/>
            <pc:sldMk cId="2323907241" sldId="315"/>
            <ac:spMk id="7" creationId="{0814B6A3-5F3E-4909-8ED5-87FE82492264}"/>
          </ac:spMkLst>
        </pc:spChg>
      </pc:sldChg>
      <pc:sldChg chg="modSp mod">
        <pc:chgData name="Venkatalakshmi Kottapalli" userId="6ee055b2096e557b" providerId="LiveId" clId="{93943C4D-B7C6-4CCA-AF53-4C6B96E94FF5}" dt="2024-12-01T20:29:42.969" v="3012" actId="108"/>
        <pc:sldMkLst>
          <pc:docMk/>
          <pc:sldMk cId="2845746460" sldId="317"/>
        </pc:sldMkLst>
        <pc:spChg chg="mod">
          <ac:chgData name="Venkatalakshmi Kottapalli" userId="6ee055b2096e557b" providerId="LiveId" clId="{93943C4D-B7C6-4CCA-AF53-4C6B96E94FF5}" dt="2024-12-01T15:00:28.634" v="870" actId="14100"/>
          <ac:spMkLst>
            <pc:docMk/>
            <pc:sldMk cId="2845746460" sldId="317"/>
            <ac:spMk id="2" creationId="{F4A8BFBB-71E7-277F-CE04-4A773B988DBE}"/>
          </ac:spMkLst>
        </pc:spChg>
        <pc:spChg chg="mod">
          <ac:chgData name="Venkatalakshmi Kottapalli" userId="6ee055b2096e557b" providerId="LiveId" clId="{93943C4D-B7C6-4CCA-AF53-4C6B96E94FF5}" dt="2024-12-01T20:29:42.969" v="3012" actId="108"/>
          <ac:spMkLst>
            <pc:docMk/>
            <pc:sldMk cId="2845746460" sldId="317"/>
            <ac:spMk id="3" creationId="{7B9AC2E1-638B-9BCE-A224-1614224BF515}"/>
          </ac:spMkLst>
        </pc:spChg>
      </pc:sldChg>
      <pc:sldChg chg="addSp delSp modSp mod setBg">
        <pc:chgData name="Venkatalakshmi Kottapalli" userId="6ee055b2096e557b" providerId="LiveId" clId="{93943C4D-B7C6-4CCA-AF53-4C6B96E94FF5}" dt="2024-12-01T16:45:04.393" v="2566" actId="20577"/>
        <pc:sldMkLst>
          <pc:docMk/>
          <pc:sldMk cId="3316267423" sldId="318"/>
        </pc:sldMkLst>
        <pc:spChg chg="mod">
          <ac:chgData name="Venkatalakshmi Kottapalli" userId="6ee055b2096e557b" providerId="LiveId" clId="{93943C4D-B7C6-4CCA-AF53-4C6B96E94FF5}" dt="2024-12-01T16:33:57.933" v="2560" actId="26606"/>
          <ac:spMkLst>
            <pc:docMk/>
            <pc:sldMk cId="3316267423" sldId="318"/>
            <ac:spMk id="2" creationId="{8E3C580A-8E57-C1CF-28BB-A9C69CEDBBD2}"/>
          </ac:spMkLst>
        </pc:spChg>
        <pc:spChg chg="del mod">
          <ac:chgData name="Venkatalakshmi Kottapalli" userId="6ee055b2096e557b" providerId="LiveId" clId="{93943C4D-B7C6-4CCA-AF53-4C6B96E94FF5}" dt="2024-12-01T15:03:19.093" v="1053" actId="26606"/>
          <ac:spMkLst>
            <pc:docMk/>
            <pc:sldMk cId="3316267423" sldId="318"/>
            <ac:spMk id="6" creationId="{9DE7F9D9-D78F-185C-433B-2133B120D515}"/>
          </ac:spMkLst>
        </pc:spChg>
        <pc:spChg chg="add del">
          <ac:chgData name="Venkatalakshmi Kottapalli" userId="6ee055b2096e557b" providerId="LiveId" clId="{93943C4D-B7C6-4CCA-AF53-4C6B96E94FF5}" dt="2024-12-01T16:33:57.933" v="2560" actId="26606"/>
          <ac:spMkLst>
            <pc:docMk/>
            <pc:sldMk cId="3316267423" sldId="318"/>
            <ac:spMk id="11" creationId="{23522FE7-5A29-4EF6-B1EF-2CA55748A772}"/>
          </ac:spMkLst>
        </pc:spChg>
        <pc:spChg chg="add del">
          <ac:chgData name="Venkatalakshmi Kottapalli" userId="6ee055b2096e557b" providerId="LiveId" clId="{93943C4D-B7C6-4CCA-AF53-4C6B96E94FF5}" dt="2024-12-01T16:33:57.933" v="2560" actId="26606"/>
          <ac:spMkLst>
            <pc:docMk/>
            <pc:sldMk cId="3316267423" sldId="318"/>
            <ac:spMk id="19" creationId="{29C51009-A09A-4689-8E6C-F8FC99E6A840}"/>
          </ac:spMkLst>
        </pc:spChg>
        <pc:spChg chg="add del">
          <ac:chgData name="Venkatalakshmi Kottapalli" userId="6ee055b2096e557b" providerId="LiveId" clId="{93943C4D-B7C6-4CCA-AF53-4C6B96E94FF5}" dt="2024-12-01T15:04:58.678" v="1059" actId="26606"/>
          <ac:spMkLst>
            <pc:docMk/>
            <pc:sldMk cId="3316267423" sldId="318"/>
            <ac:spMk id="25" creationId="{17424F32-2789-4FF9-8E8A-1252284BF600}"/>
          </ac:spMkLst>
        </pc:spChg>
        <pc:spChg chg="add del">
          <ac:chgData name="Venkatalakshmi Kottapalli" userId="6ee055b2096e557b" providerId="LiveId" clId="{93943C4D-B7C6-4CCA-AF53-4C6B96E94FF5}" dt="2024-12-01T15:04:06.811" v="1055" actId="26606"/>
          <ac:spMkLst>
            <pc:docMk/>
            <pc:sldMk cId="3316267423" sldId="318"/>
            <ac:spMk id="28" creationId="{17424F32-2789-4FF9-8E8A-1252284BF600}"/>
          </ac:spMkLst>
        </pc:spChg>
        <pc:spChg chg="add del">
          <ac:chgData name="Venkatalakshmi Kottapalli" userId="6ee055b2096e557b" providerId="LiveId" clId="{93943C4D-B7C6-4CCA-AF53-4C6B96E94FF5}" dt="2024-12-01T15:04:58.678" v="1059" actId="26606"/>
          <ac:spMkLst>
            <pc:docMk/>
            <pc:sldMk cId="3316267423" sldId="318"/>
            <ac:spMk id="31" creationId="{482E7304-2AC2-4A5C-924D-A6AC3FFC5EAC}"/>
          </ac:spMkLst>
        </pc:spChg>
        <pc:spChg chg="add del">
          <ac:chgData name="Venkatalakshmi Kottapalli" userId="6ee055b2096e557b" providerId="LiveId" clId="{93943C4D-B7C6-4CCA-AF53-4C6B96E94FF5}" dt="2024-12-01T15:04:58.678" v="1059" actId="26606"/>
          <ac:spMkLst>
            <pc:docMk/>
            <pc:sldMk cId="3316267423" sldId="318"/>
            <ac:spMk id="35" creationId="{A3C183B1-1D4B-4E3D-A02E-A426E3BFA016}"/>
          </ac:spMkLst>
        </pc:spChg>
        <pc:spChg chg="add del">
          <ac:chgData name="Venkatalakshmi Kottapalli" userId="6ee055b2096e557b" providerId="LiveId" clId="{93943C4D-B7C6-4CCA-AF53-4C6B96E94FF5}" dt="2024-12-01T15:04:06.811" v="1055" actId="26606"/>
          <ac:spMkLst>
            <pc:docMk/>
            <pc:sldMk cId="3316267423" sldId="318"/>
            <ac:spMk id="36" creationId="{1B6FE1E6-1155-46CD-9113-BC03DDD53DEB}"/>
          </ac:spMkLst>
        </pc:spChg>
        <pc:spChg chg="add">
          <ac:chgData name="Venkatalakshmi Kottapalli" userId="6ee055b2096e557b" providerId="LiveId" clId="{93943C4D-B7C6-4CCA-AF53-4C6B96E94FF5}" dt="2024-12-01T16:33:57.933" v="2560" actId="26606"/>
          <ac:spMkLst>
            <pc:docMk/>
            <pc:sldMk cId="3316267423" sldId="318"/>
            <ac:spMk id="37" creationId="{17424F32-2789-4FF9-8E8A-1252284BF600}"/>
          </ac:spMkLst>
        </pc:spChg>
        <pc:spChg chg="add del">
          <ac:chgData name="Venkatalakshmi Kottapalli" userId="6ee055b2096e557b" providerId="LiveId" clId="{93943C4D-B7C6-4CCA-AF53-4C6B96E94FF5}" dt="2024-12-01T15:04:06.811" v="1055" actId="26606"/>
          <ac:spMkLst>
            <pc:docMk/>
            <pc:sldMk cId="3316267423" sldId="318"/>
            <ac:spMk id="38" creationId="{F80DFCE9-814C-46CF-8B54-3DF7C405D591}"/>
          </ac:spMkLst>
        </pc:spChg>
        <pc:spChg chg="add">
          <ac:chgData name="Venkatalakshmi Kottapalli" userId="6ee055b2096e557b" providerId="LiveId" clId="{93943C4D-B7C6-4CCA-AF53-4C6B96E94FF5}" dt="2024-12-01T16:33:57.933" v="2560" actId="26606"/>
          <ac:spMkLst>
            <pc:docMk/>
            <pc:sldMk cId="3316267423" sldId="318"/>
            <ac:spMk id="45" creationId="{482E7304-2AC2-4A5C-924D-A6AC3FFC5EAC}"/>
          </ac:spMkLst>
        </pc:spChg>
        <pc:spChg chg="add">
          <ac:chgData name="Venkatalakshmi Kottapalli" userId="6ee055b2096e557b" providerId="LiveId" clId="{93943C4D-B7C6-4CCA-AF53-4C6B96E94FF5}" dt="2024-12-01T16:33:57.933" v="2560" actId="26606"/>
          <ac:spMkLst>
            <pc:docMk/>
            <pc:sldMk cId="3316267423" sldId="318"/>
            <ac:spMk id="47" creationId="{A3C183B1-1D4B-4E3D-A02E-A426E3BFA016}"/>
          </ac:spMkLst>
        </pc:spChg>
        <pc:graphicFrameChg chg="add mod modGraphic">
          <ac:chgData name="Venkatalakshmi Kottapalli" userId="6ee055b2096e557b" providerId="LiveId" clId="{93943C4D-B7C6-4CCA-AF53-4C6B96E94FF5}" dt="2024-12-01T16:45:04.393" v="2566" actId="20577"/>
          <ac:graphicFrameMkLst>
            <pc:docMk/>
            <pc:sldMk cId="3316267423" sldId="318"/>
            <ac:graphicFrameMk id="23" creationId="{8D2795FD-22FF-8765-72E8-3CC95C88BA77}"/>
          </ac:graphicFrameMkLst>
        </pc:graphicFrameChg>
        <pc:picChg chg="add del">
          <ac:chgData name="Venkatalakshmi Kottapalli" userId="6ee055b2096e557b" providerId="LiveId" clId="{93943C4D-B7C6-4CCA-AF53-4C6B96E94FF5}" dt="2024-12-01T16:33:57.933" v="2560" actId="26606"/>
          <ac:picMkLst>
            <pc:docMk/>
            <pc:sldMk cId="3316267423" sldId="318"/>
            <ac:picMk id="13" creationId="{C2192E09-EBC7-416C-B887-DFF915D7F43D}"/>
          </ac:picMkLst>
        </pc:picChg>
        <pc:picChg chg="add del">
          <ac:chgData name="Venkatalakshmi Kottapalli" userId="6ee055b2096e557b" providerId="LiveId" clId="{93943C4D-B7C6-4CCA-AF53-4C6B96E94FF5}" dt="2024-12-01T15:04:58.678" v="1059" actId="26606"/>
          <ac:picMkLst>
            <pc:docMk/>
            <pc:sldMk cId="3316267423" sldId="318"/>
            <ac:picMk id="26" creationId="{D708C46E-BB60-4B97-8327-D3A475C008E5}"/>
          </ac:picMkLst>
        </pc:picChg>
        <pc:picChg chg="add del">
          <ac:chgData name="Venkatalakshmi Kottapalli" userId="6ee055b2096e557b" providerId="LiveId" clId="{93943C4D-B7C6-4CCA-AF53-4C6B96E94FF5}" dt="2024-12-01T15:04:06.811" v="1055" actId="26606"/>
          <ac:picMkLst>
            <pc:docMk/>
            <pc:sldMk cId="3316267423" sldId="318"/>
            <ac:picMk id="30" creationId="{D708C46E-BB60-4B97-8327-D3A475C008E5}"/>
          </ac:picMkLst>
        </pc:picChg>
        <pc:picChg chg="add">
          <ac:chgData name="Venkatalakshmi Kottapalli" userId="6ee055b2096e557b" providerId="LiveId" clId="{93943C4D-B7C6-4CCA-AF53-4C6B96E94FF5}" dt="2024-12-01T16:33:57.933" v="2560" actId="26606"/>
          <ac:picMkLst>
            <pc:docMk/>
            <pc:sldMk cId="3316267423" sldId="318"/>
            <ac:picMk id="39" creationId="{D708C46E-BB60-4B97-8327-D3A475C008E5}"/>
          </ac:picMkLst>
        </pc:picChg>
        <pc:picChg chg="add del">
          <ac:chgData name="Venkatalakshmi Kottapalli" userId="6ee055b2096e557b" providerId="LiveId" clId="{93943C4D-B7C6-4CCA-AF53-4C6B96E94FF5}" dt="2024-12-01T15:04:06.811" v="1055" actId="26606"/>
          <ac:picMkLst>
            <pc:docMk/>
            <pc:sldMk cId="3316267423" sldId="318"/>
            <ac:picMk id="42" creationId="{4CB4C886-8576-4974-AB93-DE953D24393F}"/>
          </ac:picMkLst>
        </pc:picChg>
        <pc:cxnChg chg="add del">
          <ac:chgData name="Venkatalakshmi Kottapalli" userId="6ee055b2096e557b" providerId="LiveId" clId="{93943C4D-B7C6-4CCA-AF53-4C6B96E94FF5}" dt="2024-12-01T16:33:57.933" v="2560" actId="26606"/>
          <ac:cxnSpMkLst>
            <pc:docMk/>
            <pc:sldMk cId="3316267423" sldId="318"/>
            <ac:cxnSpMk id="15" creationId="{2924498D-E084-44BE-A196-CFCE35564350}"/>
          </ac:cxnSpMkLst>
        </pc:cxnChg>
        <pc:cxnChg chg="add del">
          <ac:chgData name="Venkatalakshmi Kottapalli" userId="6ee055b2096e557b" providerId="LiveId" clId="{93943C4D-B7C6-4CCA-AF53-4C6B96E94FF5}" dt="2024-12-01T16:33:57.933" v="2560" actId="26606"/>
          <ac:cxnSpMkLst>
            <pc:docMk/>
            <pc:sldMk cId="3316267423" sldId="318"/>
            <ac:cxnSpMk id="17" creationId="{14C12901-9FCC-461E-A64A-89B4791235E9}"/>
          </ac:cxnSpMkLst>
        </pc:cxnChg>
        <pc:cxnChg chg="add del">
          <ac:chgData name="Venkatalakshmi Kottapalli" userId="6ee055b2096e557b" providerId="LiveId" clId="{93943C4D-B7C6-4CCA-AF53-4C6B96E94FF5}" dt="2024-12-01T16:33:57.933" v="2560" actId="26606"/>
          <ac:cxnSpMkLst>
            <pc:docMk/>
            <pc:sldMk cId="3316267423" sldId="318"/>
            <ac:cxnSpMk id="21" creationId="{9EC65442-F244-409C-BF44-C5D6472E810A}"/>
          </ac:cxnSpMkLst>
        </pc:cxnChg>
        <pc:cxnChg chg="add del">
          <ac:chgData name="Venkatalakshmi Kottapalli" userId="6ee055b2096e557b" providerId="LiveId" clId="{93943C4D-B7C6-4CCA-AF53-4C6B96E94FF5}" dt="2024-12-01T15:04:58.678" v="1059" actId="26606"/>
          <ac:cxnSpMkLst>
            <pc:docMk/>
            <pc:sldMk cId="3316267423" sldId="318"/>
            <ac:cxnSpMk id="27" creationId="{8042755C-F24C-4D08-8E4C-E646382C3634}"/>
          </ac:cxnSpMkLst>
        </pc:cxnChg>
        <pc:cxnChg chg="add del">
          <ac:chgData name="Venkatalakshmi Kottapalli" userId="6ee055b2096e557b" providerId="LiveId" clId="{93943C4D-B7C6-4CCA-AF53-4C6B96E94FF5}" dt="2024-12-01T15:04:58.678" v="1059" actId="26606"/>
          <ac:cxnSpMkLst>
            <pc:docMk/>
            <pc:sldMk cId="3316267423" sldId="318"/>
            <ac:cxnSpMk id="29" creationId="{63E94A00-1A92-47F4-9E2D-E51DFF9016D4}"/>
          </ac:cxnSpMkLst>
        </pc:cxnChg>
        <pc:cxnChg chg="add del">
          <ac:chgData name="Venkatalakshmi Kottapalli" userId="6ee055b2096e557b" providerId="LiveId" clId="{93943C4D-B7C6-4CCA-AF53-4C6B96E94FF5}" dt="2024-12-01T15:04:06.811" v="1055" actId="26606"/>
          <ac:cxnSpMkLst>
            <pc:docMk/>
            <pc:sldMk cId="3316267423" sldId="318"/>
            <ac:cxnSpMk id="32" creationId="{8042755C-F24C-4D08-8E4C-E646382C3634}"/>
          </ac:cxnSpMkLst>
        </pc:cxnChg>
        <pc:cxnChg chg="add del">
          <ac:chgData name="Venkatalakshmi Kottapalli" userId="6ee055b2096e557b" providerId="LiveId" clId="{93943C4D-B7C6-4CCA-AF53-4C6B96E94FF5}" dt="2024-12-01T15:04:58.678" v="1059" actId="26606"/>
          <ac:cxnSpMkLst>
            <pc:docMk/>
            <pc:sldMk cId="3316267423" sldId="318"/>
            <ac:cxnSpMk id="33" creationId="{D259FEF2-F6A5-442F-BA10-4E39EECD0ABE}"/>
          </ac:cxnSpMkLst>
        </pc:cxnChg>
        <pc:cxnChg chg="add del">
          <ac:chgData name="Venkatalakshmi Kottapalli" userId="6ee055b2096e557b" providerId="LiveId" clId="{93943C4D-B7C6-4CCA-AF53-4C6B96E94FF5}" dt="2024-12-01T15:04:06.811" v="1055" actId="26606"/>
          <ac:cxnSpMkLst>
            <pc:docMk/>
            <pc:sldMk cId="3316267423" sldId="318"/>
            <ac:cxnSpMk id="34" creationId="{63E94A00-1A92-47F4-9E2D-E51DFF9016D4}"/>
          </ac:cxnSpMkLst>
        </pc:cxnChg>
        <pc:cxnChg chg="add del">
          <ac:chgData name="Venkatalakshmi Kottapalli" userId="6ee055b2096e557b" providerId="LiveId" clId="{93943C4D-B7C6-4CCA-AF53-4C6B96E94FF5}" dt="2024-12-01T15:04:06.811" v="1055" actId="26606"/>
          <ac:cxnSpMkLst>
            <pc:docMk/>
            <pc:sldMk cId="3316267423" sldId="318"/>
            <ac:cxnSpMk id="40" creationId="{34EA8DE4-CCC2-431B-8C80-EA90145DB847}"/>
          </ac:cxnSpMkLst>
        </pc:cxnChg>
        <pc:cxnChg chg="add">
          <ac:chgData name="Venkatalakshmi Kottapalli" userId="6ee055b2096e557b" providerId="LiveId" clId="{93943C4D-B7C6-4CCA-AF53-4C6B96E94FF5}" dt="2024-12-01T16:33:57.933" v="2560" actId="26606"/>
          <ac:cxnSpMkLst>
            <pc:docMk/>
            <pc:sldMk cId="3316267423" sldId="318"/>
            <ac:cxnSpMk id="41" creationId="{8042755C-F24C-4D08-8E4C-E646382C3634}"/>
          </ac:cxnSpMkLst>
        </pc:cxnChg>
        <pc:cxnChg chg="add">
          <ac:chgData name="Venkatalakshmi Kottapalli" userId="6ee055b2096e557b" providerId="LiveId" clId="{93943C4D-B7C6-4CCA-AF53-4C6B96E94FF5}" dt="2024-12-01T16:33:57.933" v="2560" actId="26606"/>
          <ac:cxnSpMkLst>
            <pc:docMk/>
            <pc:sldMk cId="3316267423" sldId="318"/>
            <ac:cxnSpMk id="43" creationId="{63E94A00-1A92-47F4-9E2D-E51DFF9016D4}"/>
          </ac:cxnSpMkLst>
        </pc:cxnChg>
        <pc:cxnChg chg="add del">
          <ac:chgData name="Venkatalakshmi Kottapalli" userId="6ee055b2096e557b" providerId="LiveId" clId="{93943C4D-B7C6-4CCA-AF53-4C6B96E94FF5}" dt="2024-12-01T15:04:06.811" v="1055" actId="26606"/>
          <ac:cxnSpMkLst>
            <pc:docMk/>
            <pc:sldMk cId="3316267423" sldId="318"/>
            <ac:cxnSpMk id="44" creationId="{9F386762-7F04-4308-9C63-5F9B6DD51527}"/>
          </ac:cxnSpMkLst>
        </pc:cxnChg>
        <pc:cxnChg chg="add">
          <ac:chgData name="Venkatalakshmi Kottapalli" userId="6ee055b2096e557b" providerId="LiveId" clId="{93943C4D-B7C6-4CCA-AF53-4C6B96E94FF5}" dt="2024-12-01T16:33:57.933" v="2560" actId="26606"/>
          <ac:cxnSpMkLst>
            <pc:docMk/>
            <pc:sldMk cId="3316267423" sldId="318"/>
            <ac:cxnSpMk id="46" creationId="{D259FEF2-F6A5-442F-BA10-4E39EECD0ABE}"/>
          </ac:cxnSpMkLst>
        </pc:cxnChg>
      </pc:sldChg>
      <pc:sldChg chg="addSp delSp modSp del mod">
        <pc:chgData name="Venkatalakshmi Kottapalli" userId="6ee055b2096e557b" providerId="LiveId" clId="{93943C4D-B7C6-4CCA-AF53-4C6B96E94FF5}" dt="2024-12-01T15:30:02.654" v="1479" actId="47"/>
        <pc:sldMkLst>
          <pc:docMk/>
          <pc:sldMk cId="3093290560" sldId="319"/>
        </pc:sldMkLst>
        <pc:spChg chg="mod">
          <ac:chgData name="Venkatalakshmi Kottapalli" userId="6ee055b2096e557b" providerId="LiveId" clId="{93943C4D-B7C6-4CCA-AF53-4C6B96E94FF5}" dt="2024-12-01T15:09:22.775" v="1208" actId="20577"/>
          <ac:spMkLst>
            <pc:docMk/>
            <pc:sldMk cId="3093290560" sldId="319"/>
            <ac:spMk id="2" creationId="{12B368B5-32CA-CFEB-4651-F5333EA42C10}"/>
          </ac:spMkLst>
        </pc:spChg>
        <pc:spChg chg="mod">
          <ac:chgData name="Venkatalakshmi Kottapalli" userId="6ee055b2096e557b" providerId="LiveId" clId="{93943C4D-B7C6-4CCA-AF53-4C6B96E94FF5}" dt="2024-12-01T15:14:43.763" v="1259" actId="1076"/>
          <ac:spMkLst>
            <pc:docMk/>
            <pc:sldMk cId="3093290560" sldId="319"/>
            <ac:spMk id="3" creationId="{57BA026B-25F3-73D5-7B27-63389C00CB01}"/>
          </ac:spMkLst>
        </pc:spChg>
        <pc:graphicFrameChg chg="add mod">
          <ac:chgData name="Venkatalakshmi Kottapalli" userId="6ee055b2096e557b" providerId="LiveId" clId="{93943C4D-B7C6-4CCA-AF53-4C6B96E94FF5}" dt="2024-12-01T15:12:39.722" v="1240"/>
          <ac:graphicFrameMkLst>
            <pc:docMk/>
            <pc:sldMk cId="3093290560" sldId="319"/>
            <ac:graphicFrameMk id="4" creationId="{23425691-D76C-B89A-0B4B-B50C89F983C7}"/>
          </ac:graphicFrameMkLst>
        </pc:graphicFrameChg>
        <pc:graphicFrameChg chg="add mod">
          <ac:chgData name="Venkatalakshmi Kottapalli" userId="6ee055b2096e557b" providerId="LiveId" clId="{93943C4D-B7C6-4CCA-AF53-4C6B96E94FF5}" dt="2024-12-01T15:13:13.775" v="1241"/>
          <ac:graphicFrameMkLst>
            <pc:docMk/>
            <pc:sldMk cId="3093290560" sldId="319"/>
            <ac:graphicFrameMk id="6" creationId="{8C8FE940-47BD-B121-D306-E4E6A182526B}"/>
          </ac:graphicFrameMkLst>
        </pc:graphicFrameChg>
        <pc:graphicFrameChg chg="add del mod modGraphic">
          <ac:chgData name="Venkatalakshmi Kottapalli" userId="6ee055b2096e557b" providerId="LiveId" clId="{93943C4D-B7C6-4CCA-AF53-4C6B96E94FF5}" dt="2024-12-01T15:28:42.719" v="1465" actId="478"/>
          <ac:graphicFrameMkLst>
            <pc:docMk/>
            <pc:sldMk cId="3093290560" sldId="319"/>
            <ac:graphicFrameMk id="7" creationId="{D677E355-6AB1-561B-2945-50F3343AF8E2}"/>
          </ac:graphicFrameMkLst>
        </pc:graphicFrameChg>
        <pc:graphicFrameChg chg="add mod modGraphic">
          <ac:chgData name="Venkatalakshmi Kottapalli" userId="6ee055b2096e557b" providerId="LiveId" clId="{93943C4D-B7C6-4CCA-AF53-4C6B96E94FF5}" dt="2024-12-01T15:29:06.309" v="1470" actId="14100"/>
          <ac:graphicFrameMkLst>
            <pc:docMk/>
            <pc:sldMk cId="3093290560" sldId="319"/>
            <ac:graphicFrameMk id="8" creationId="{09F2CF16-BF15-08E0-D99F-89984E7BC07B}"/>
          </ac:graphicFrameMkLst>
        </pc:graphicFrameChg>
        <pc:picChg chg="del">
          <ac:chgData name="Venkatalakshmi Kottapalli" userId="6ee055b2096e557b" providerId="LiveId" clId="{93943C4D-B7C6-4CCA-AF53-4C6B96E94FF5}" dt="2024-12-01T15:10:17.269" v="1239" actId="478"/>
          <ac:picMkLst>
            <pc:docMk/>
            <pc:sldMk cId="3093290560" sldId="319"/>
            <ac:picMk id="5" creationId="{A05CE201-22FA-239F-E7DA-BBAB384EA6C8}"/>
          </ac:picMkLst>
        </pc:picChg>
      </pc:sldChg>
      <pc:sldChg chg="addSp delSp modSp mod setBg">
        <pc:chgData name="Venkatalakshmi Kottapalli" userId="6ee055b2096e557b" providerId="LiveId" clId="{93943C4D-B7C6-4CCA-AF53-4C6B96E94FF5}" dt="2024-12-01T16:11:40.231" v="2136" actId="20577"/>
        <pc:sldMkLst>
          <pc:docMk/>
          <pc:sldMk cId="1578073596" sldId="320"/>
        </pc:sldMkLst>
        <pc:spChg chg="mod">
          <ac:chgData name="Venkatalakshmi Kottapalli" userId="6ee055b2096e557b" providerId="LiveId" clId="{93943C4D-B7C6-4CCA-AF53-4C6B96E94FF5}" dt="2024-12-01T16:11:40.231" v="2136" actId="20577"/>
          <ac:spMkLst>
            <pc:docMk/>
            <pc:sldMk cId="1578073596" sldId="320"/>
            <ac:spMk id="2" creationId="{971BD011-BDCF-65C7-8591-1F582AC58090}"/>
          </ac:spMkLst>
        </pc:spChg>
        <pc:spChg chg="mod ord">
          <ac:chgData name="Venkatalakshmi Kottapalli" userId="6ee055b2096e557b" providerId="LiveId" clId="{93943C4D-B7C6-4CCA-AF53-4C6B96E94FF5}" dt="2024-12-01T16:11:28.722" v="2132" actId="26606"/>
          <ac:spMkLst>
            <pc:docMk/>
            <pc:sldMk cId="1578073596" sldId="320"/>
            <ac:spMk id="3" creationId="{A26CAE41-2421-0114-DCE3-C7538B2D42BC}"/>
          </ac:spMkLst>
        </pc:spChg>
        <pc:spChg chg="add del">
          <ac:chgData name="Venkatalakshmi Kottapalli" userId="6ee055b2096e557b" providerId="LiveId" clId="{93943C4D-B7C6-4CCA-AF53-4C6B96E94FF5}" dt="2024-12-01T16:11:05.727" v="2129" actId="26606"/>
          <ac:spMkLst>
            <pc:docMk/>
            <pc:sldMk cId="1578073596" sldId="320"/>
            <ac:spMk id="9" creationId="{0CABCAE3-64FC-4149-819F-2C1812824154}"/>
          </ac:spMkLst>
        </pc:spChg>
        <pc:spChg chg="add">
          <ac:chgData name="Venkatalakshmi Kottapalli" userId="6ee055b2096e557b" providerId="LiveId" clId="{93943C4D-B7C6-4CCA-AF53-4C6B96E94FF5}" dt="2024-12-01T16:11:28.722" v="2132" actId="26606"/>
          <ac:spMkLst>
            <pc:docMk/>
            <pc:sldMk cId="1578073596" sldId="320"/>
            <ac:spMk id="12" creationId="{0CABCAE3-64FC-4149-819F-2C1812824154}"/>
          </ac:spMkLst>
        </pc:spChg>
        <pc:spChg chg="add del">
          <ac:chgData name="Venkatalakshmi Kottapalli" userId="6ee055b2096e557b" providerId="LiveId" clId="{93943C4D-B7C6-4CCA-AF53-4C6B96E94FF5}" dt="2024-12-01T16:11:05.727" v="2129" actId="26606"/>
          <ac:spMkLst>
            <pc:docMk/>
            <pc:sldMk cId="1578073596" sldId="320"/>
            <ac:spMk id="17" creationId="{3193BA5C-B8F3-4972-BA54-014C48FAFA42}"/>
          </ac:spMkLst>
        </pc:spChg>
        <pc:spChg chg="add">
          <ac:chgData name="Venkatalakshmi Kottapalli" userId="6ee055b2096e557b" providerId="LiveId" clId="{93943C4D-B7C6-4CCA-AF53-4C6B96E94FF5}" dt="2024-12-01T16:11:28.722" v="2132" actId="26606"/>
          <ac:spMkLst>
            <pc:docMk/>
            <pc:sldMk cId="1578073596" sldId="320"/>
            <ac:spMk id="20" creationId="{C630F413-44CE-4746-9821-9E0107978E7A}"/>
          </ac:spMkLst>
        </pc:spChg>
        <pc:spChg chg="add del">
          <ac:chgData name="Venkatalakshmi Kottapalli" userId="6ee055b2096e557b" providerId="LiveId" clId="{93943C4D-B7C6-4CCA-AF53-4C6B96E94FF5}" dt="2024-12-01T16:11:05.727" v="2129" actId="26606"/>
          <ac:spMkLst>
            <pc:docMk/>
            <pc:sldMk cId="1578073596" sldId="320"/>
            <ac:spMk id="21" creationId="{05B93327-222A-4DAC-9163-371BF44CDB0C}"/>
          </ac:spMkLst>
        </pc:spChg>
        <pc:spChg chg="add">
          <ac:chgData name="Venkatalakshmi Kottapalli" userId="6ee055b2096e557b" providerId="LiveId" clId="{93943C4D-B7C6-4CCA-AF53-4C6B96E94FF5}" dt="2024-12-01T16:11:28.722" v="2132" actId="26606"/>
          <ac:spMkLst>
            <pc:docMk/>
            <pc:sldMk cId="1578073596" sldId="320"/>
            <ac:spMk id="22" creationId="{22D671B1-B099-4F9C-B9CC-9D22B4DAF8A8}"/>
          </ac:spMkLst>
        </pc:spChg>
        <pc:spChg chg="add">
          <ac:chgData name="Venkatalakshmi Kottapalli" userId="6ee055b2096e557b" providerId="LiveId" clId="{93943C4D-B7C6-4CCA-AF53-4C6B96E94FF5}" dt="2024-12-01T16:11:28.722" v="2132" actId="26606"/>
          <ac:spMkLst>
            <pc:docMk/>
            <pc:sldMk cId="1578073596" sldId="320"/>
            <ac:spMk id="26" creationId="{898488B7-DBD3-40E7-B54B-4DA6C5693EF3}"/>
          </ac:spMkLst>
        </pc:spChg>
        <pc:spChg chg="add del">
          <ac:chgData name="Venkatalakshmi Kottapalli" userId="6ee055b2096e557b" providerId="LiveId" clId="{93943C4D-B7C6-4CCA-AF53-4C6B96E94FF5}" dt="2024-12-01T16:11:05.727" v="2129" actId="26606"/>
          <ac:spMkLst>
            <pc:docMk/>
            <pc:sldMk cId="1578073596" sldId="320"/>
            <ac:spMk id="27" creationId="{56388820-A63D-463C-9DBC-060A5ABE33B6}"/>
          </ac:spMkLst>
        </pc:spChg>
        <pc:grpChg chg="add del">
          <ac:chgData name="Venkatalakshmi Kottapalli" userId="6ee055b2096e557b" providerId="LiveId" clId="{93943C4D-B7C6-4CCA-AF53-4C6B96E94FF5}" dt="2024-12-01T16:11:05.727" v="2129" actId="26606"/>
          <ac:grpSpMkLst>
            <pc:docMk/>
            <pc:sldMk cId="1578073596" sldId="320"/>
            <ac:grpSpMk id="23" creationId="{14EE34E3-F117-4487-8ACF-33DA65FA11B3}"/>
          </ac:grpSpMkLst>
        </pc:grpChg>
        <pc:picChg chg="add del mod">
          <ac:chgData name="Venkatalakshmi Kottapalli" userId="6ee055b2096e557b" providerId="LiveId" clId="{93943C4D-B7C6-4CCA-AF53-4C6B96E94FF5}" dt="2024-12-01T16:11:09.323" v="2130" actId="478"/>
          <ac:picMkLst>
            <pc:docMk/>
            <pc:sldMk cId="1578073596" sldId="320"/>
            <ac:picMk id="4" creationId="{A0893CA6-3118-FC15-72D0-BAD1D2AF1ADF}"/>
          </ac:picMkLst>
        </pc:picChg>
        <pc:picChg chg="del">
          <ac:chgData name="Venkatalakshmi Kottapalli" userId="6ee055b2096e557b" providerId="LiveId" clId="{93943C4D-B7C6-4CCA-AF53-4C6B96E94FF5}" dt="2024-12-01T16:10:28.293" v="2124" actId="478"/>
          <ac:picMkLst>
            <pc:docMk/>
            <pc:sldMk cId="1578073596" sldId="320"/>
            <ac:picMk id="5" creationId="{9B45ED01-6647-608E-E9D2-F545E453CEFC}"/>
          </ac:picMkLst>
        </pc:picChg>
        <pc:picChg chg="add mod">
          <ac:chgData name="Venkatalakshmi Kottapalli" userId="6ee055b2096e557b" providerId="LiveId" clId="{93943C4D-B7C6-4CCA-AF53-4C6B96E94FF5}" dt="2024-12-01T16:11:31.474" v="2134" actId="962"/>
          <ac:picMkLst>
            <pc:docMk/>
            <pc:sldMk cId="1578073596" sldId="320"/>
            <ac:picMk id="7" creationId="{CAEC99CB-29AC-7E64-098E-3C9A1C008A75}"/>
          </ac:picMkLst>
        </pc:picChg>
        <pc:picChg chg="add del">
          <ac:chgData name="Venkatalakshmi Kottapalli" userId="6ee055b2096e557b" providerId="LiveId" clId="{93943C4D-B7C6-4CCA-AF53-4C6B96E94FF5}" dt="2024-12-01T16:11:05.727" v="2129" actId="26606"/>
          <ac:picMkLst>
            <pc:docMk/>
            <pc:sldMk cId="1578073596" sldId="320"/>
            <ac:picMk id="11" creationId="{012FDCFE-9AD2-4D8A-8CBF-B3AA37EBF6DD}"/>
          </ac:picMkLst>
        </pc:picChg>
        <pc:picChg chg="add">
          <ac:chgData name="Venkatalakshmi Kottapalli" userId="6ee055b2096e557b" providerId="LiveId" clId="{93943C4D-B7C6-4CCA-AF53-4C6B96E94FF5}" dt="2024-12-01T16:11:28.722" v="2132" actId="26606"/>
          <ac:picMkLst>
            <pc:docMk/>
            <pc:sldMk cId="1578073596" sldId="320"/>
            <ac:picMk id="14" creationId="{012FDCFE-9AD2-4D8A-8CBF-B3AA37EBF6DD}"/>
          </ac:picMkLst>
        </pc:picChg>
        <pc:picChg chg="add del">
          <ac:chgData name="Venkatalakshmi Kottapalli" userId="6ee055b2096e557b" providerId="LiveId" clId="{93943C4D-B7C6-4CCA-AF53-4C6B96E94FF5}" dt="2024-12-01T16:11:05.727" v="2129" actId="26606"/>
          <ac:picMkLst>
            <pc:docMk/>
            <pc:sldMk cId="1578073596" sldId="320"/>
            <ac:picMk id="29" creationId="{C04ED70F-D6FD-4EB1-A171-D30F885FE73E}"/>
          </ac:picMkLst>
        </pc:picChg>
        <pc:cxnChg chg="add del">
          <ac:chgData name="Venkatalakshmi Kottapalli" userId="6ee055b2096e557b" providerId="LiveId" clId="{93943C4D-B7C6-4CCA-AF53-4C6B96E94FF5}" dt="2024-12-01T16:11:05.727" v="2129" actId="26606"/>
          <ac:cxnSpMkLst>
            <pc:docMk/>
            <pc:sldMk cId="1578073596" sldId="320"/>
            <ac:cxnSpMk id="13" creationId="{FBD463FC-4CA8-4FF4-85A3-AF9F4B98D210}"/>
          </ac:cxnSpMkLst>
        </pc:cxnChg>
        <pc:cxnChg chg="add del">
          <ac:chgData name="Venkatalakshmi Kottapalli" userId="6ee055b2096e557b" providerId="LiveId" clId="{93943C4D-B7C6-4CCA-AF53-4C6B96E94FF5}" dt="2024-12-01T16:11:05.727" v="2129" actId="26606"/>
          <ac:cxnSpMkLst>
            <pc:docMk/>
            <pc:sldMk cId="1578073596" sldId="320"/>
            <ac:cxnSpMk id="15" creationId="{A56012FD-74A8-4C91-B318-435CF2B71927}"/>
          </ac:cxnSpMkLst>
        </pc:cxnChg>
        <pc:cxnChg chg="add">
          <ac:chgData name="Venkatalakshmi Kottapalli" userId="6ee055b2096e557b" providerId="LiveId" clId="{93943C4D-B7C6-4CCA-AF53-4C6B96E94FF5}" dt="2024-12-01T16:11:28.722" v="2132" actId="26606"/>
          <ac:cxnSpMkLst>
            <pc:docMk/>
            <pc:sldMk cId="1578073596" sldId="320"/>
            <ac:cxnSpMk id="16" creationId="{FBD463FC-4CA8-4FF4-85A3-AF9F4B98D210}"/>
          </ac:cxnSpMkLst>
        </pc:cxnChg>
        <pc:cxnChg chg="add">
          <ac:chgData name="Venkatalakshmi Kottapalli" userId="6ee055b2096e557b" providerId="LiveId" clId="{93943C4D-B7C6-4CCA-AF53-4C6B96E94FF5}" dt="2024-12-01T16:11:28.722" v="2132" actId="26606"/>
          <ac:cxnSpMkLst>
            <pc:docMk/>
            <pc:sldMk cId="1578073596" sldId="320"/>
            <ac:cxnSpMk id="18" creationId="{A56012FD-74A8-4C91-B318-435CF2B71927}"/>
          </ac:cxnSpMkLst>
        </pc:cxnChg>
        <pc:cxnChg chg="add del">
          <ac:chgData name="Venkatalakshmi Kottapalli" userId="6ee055b2096e557b" providerId="LiveId" clId="{93943C4D-B7C6-4CCA-AF53-4C6B96E94FF5}" dt="2024-12-01T16:11:05.727" v="2129" actId="26606"/>
          <ac:cxnSpMkLst>
            <pc:docMk/>
            <pc:sldMk cId="1578073596" sldId="320"/>
            <ac:cxnSpMk id="19" creationId="{D7162BAB-C25E-4CE9-B87C-F118DC7E7C22}"/>
          </ac:cxnSpMkLst>
        </pc:cxnChg>
        <pc:cxnChg chg="add">
          <ac:chgData name="Venkatalakshmi Kottapalli" userId="6ee055b2096e557b" providerId="LiveId" clId="{93943C4D-B7C6-4CCA-AF53-4C6B96E94FF5}" dt="2024-12-01T16:11:28.722" v="2132" actId="26606"/>
          <ac:cxnSpMkLst>
            <pc:docMk/>
            <pc:sldMk cId="1578073596" sldId="320"/>
            <ac:cxnSpMk id="24" creationId="{7552FBEF-FA69-427B-8245-0A518E0513D5}"/>
          </ac:cxnSpMkLst>
        </pc:cxnChg>
        <pc:cxnChg chg="add del">
          <ac:chgData name="Venkatalakshmi Kottapalli" userId="6ee055b2096e557b" providerId="LiveId" clId="{93943C4D-B7C6-4CCA-AF53-4C6B96E94FF5}" dt="2024-12-01T16:11:05.727" v="2129" actId="26606"/>
          <ac:cxnSpMkLst>
            <pc:docMk/>
            <pc:sldMk cId="1578073596" sldId="320"/>
            <ac:cxnSpMk id="31" creationId="{DA26CAE9-74C4-4EDD-8A80-77F79EAA86F4}"/>
          </ac:cxnSpMkLst>
        </pc:cxnChg>
      </pc:sldChg>
      <pc:sldChg chg="addSp delSp modSp mod">
        <pc:chgData name="Venkatalakshmi Kottapalli" userId="6ee055b2096e557b" providerId="LiveId" clId="{93943C4D-B7C6-4CCA-AF53-4C6B96E94FF5}" dt="2024-12-01T16:49:59.455" v="2608" actId="26606"/>
        <pc:sldMkLst>
          <pc:docMk/>
          <pc:sldMk cId="2615847003" sldId="322"/>
        </pc:sldMkLst>
        <pc:spChg chg="mod">
          <ac:chgData name="Venkatalakshmi Kottapalli" userId="6ee055b2096e557b" providerId="LiveId" clId="{93943C4D-B7C6-4CCA-AF53-4C6B96E94FF5}" dt="2024-12-01T16:49:59.455" v="2608" actId="26606"/>
          <ac:spMkLst>
            <pc:docMk/>
            <pc:sldMk cId="2615847003" sldId="322"/>
            <ac:spMk id="2" creationId="{80B43575-65F8-10CB-E9AA-CE50FA40DB55}"/>
          </ac:spMkLst>
        </pc:spChg>
        <pc:spChg chg="mod">
          <ac:chgData name="Venkatalakshmi Kottapalli" userId="6ee055b2096e557b" providerId="LiveId" clId="{93943C4D-B7C6-4CCA-AF53-4C6B96E94FF5}" dt="2024-12-01T16:49:59.455" v="2608" actId="26606"/>
          <ac:spMkLst>
            <pc:docMk/>
            <pc:sldMk cId="2615847003" sldId="322"/>
            <ac:spMk id="3" creationId="{03A363B6-C47D-EE09-10A0-AA0AF3890428}"/>
          </ac:spMkLst>
        </pc:spChg>
        <pc:spChg chg="add del">
          <ac:chgData name="Venkatalakshmi Kottapalli" userId="6ee055b2096e557b" providerId="LiveId" clId="{93943C4D-B7C6-4CCA-AF53-4C6B96E94FF5}" dt="2024-12-01T16:49:59.455" v="2608" actId="26606"/>
          <ac:spMkLst>
            <pc:docMk/>
            <pc:sldMk cId="2615847003" sldId="322"/>
            <ac:spMk id="8" creationId="{23522FE7-5A29-4EF6-B1EF-2CA55748A772}"/>
          </ac:spMkLst>
        </pc:spChg>
        <pc:spChg chg="add del">
          <ac:chgData name="Venkatalakshmi Kottapalli" userId="6ee055b2096e557b" providerId="LiveId" clId="{93943C4D-B7C6-4CCA-AF53-4C6B96E94FF5}" dt="2024-12-01T16:49:59.455" v="2608" actId="26606"/>
          <ac:spMkLst>
            <pc:docMk/>
            <pc:sldMk cId="2615847003" sldId="322"/>
            <ac:spMk id="16" creationId="{29C51009-A09A-4689-8E6C-F8FC99E6A840}"/>
          </ac:spMkLst>
        </pc:spChg>
        <pc:spChg chg="add del">
          <ac:chgData name="Venkatalakshmi Kottapalli" userId="6ee055b2096e557b" providerId="LiveId" clId="{93943C4D-B7C6-4CCA-AF53-4C6B96E94FF5}" dt="2024-12-01T16:49:59.455" v="2608" actId="26606"/>
          <ac:spMkLst>
            <pc:docMk/>
            <pc:sldMk cId="2615847003" sldId="322"/>
            <ac:spMk id="23" creationId="{23522FE7-5A29-4EF6-B1EF-2CA55748A772}"/>
          </ac:spMkLst>
        </pc:spChg>
        <pc:spChg chg="add del">
          <ac:chgData name="Venkatalakshmi Kottapalli" userId="6ee055b2096e557b" providerId="LiveId" clId="{93943C4D-B7C6-4CCA-AF53-4C6B96E94FF5}" dt="2024-12-01T16:49:59.455" v="2608" actId="26606"/>
          <ac:spMkLst>
            <pc:docMk/>
            <pc:sldMk cId="2615847003" sldId="322"/>
            <ac:spMk id="31" creationId="{08E7A6F0-5CD3-481E-B0F2-E7F99FE675B0}"/>
          </ac:spMkLst>
        </pc:spChg>
        <pc:spChg chg="add del">
          <ac:chgData name="Venkatalakshmi Kottapalli" userId="6ee055b2096e557b" providerId="LiveId" clId="{93943C4D-B7C6-4CCA-AF53-4C6B96E94FF5}" dt="2024-12-01T16:49:59.455" v="2608" actId="26606"/>
          <ac:spMkLst>
            <pc:docMk/>
            <pc:sldMk cId="2615847003" sldId="322"/>
            <ac:spMk id="33" creationId="{511290DF-4975-4FCD-8B8D-BBC86B836668}"/>
          </ac:spMkLst>
        </pc:spChg>
        <pc:spChg chg="add del">
          <ac:chgData name="Venkatalakshmi Kottapalli" userId="6ee055b2096e557b" providerId="LiveId" clId="{93943C4D-B7C6-4CCA-AF53-4C6B96E94FF5}" dt="2024-12-01T16:49:59.455" v="2608" actId="26606"/>
          <ac:spMkLst>
            <pc:docMk/>
            <pc:sldMk cId="2615847003" sldId="322"/>
            <ac:spMk id="39" creationId="{D9FE1511-6E1B-4F0E-8FF0-958527181CC9}"/>
          </ac:spMkLst>
        </pc:spChg>
        <pc:grpChg chg="add del">
          <ac:chgData name="Venkatalakshmi Kottapalli" userId="6ee055b2096e557b" providerId="LiveId" clId="{93943C4D-B7C6-4CCA-AF53-4C6B96E94FF5}" dt="2024-12-01T16:49:59.455" v="2608" actId="26606"/>
          <ac:grpSpMkLst>
            <pc:docMk/>
            <pc:sldMk cId="2615847003" sldId="322"/>
            <ac:grpSpMk id="35" creationId="{357CA18A-A333-4DCB-842B-76827D2ECB24}"/>
          </ac:grpSpMkLst>
        </pc:grpChg>
        <pc:picChg chg="add del">
          <ac:chgData name="Venkatalakshmi Kottapalli" userId="6ee055b2096e557b" providerId="LiveId" clId="{93943C4D-B7C6-4CCA-AF53-4C6B96E94FF5}" dt="2024-12-01T16:49:59.455" v="2608" actId="26606"/>
          <ac:picMkLst>
            <pc:docMk/>
            <pc:sldMk cId="2615847003" sldId="322"/>
            <ac:picMk id="10" creationId="{C2192E09-EBC7-416C-B887-DFF915D7F43D}"/>
          </ac:picMkLst>
        </pc:picChg>
        <pc:picChg chg="add del">
          <ac:chgData name="Venkatalakshmi Kottapalli" userId="6ee055b2096e557b" providerId="LiveId" clId="{93943C4D-B7C6-4CCA-AF53-4C6B96E94FF5}" dt="2024-12-01T16:49:59.455" v="2608" actId="26606"/>
          <ac:picMkLst>
            <pc:docMk/>
            <pc:sldMk cId="2615847003" sldId="322"/>
            <ac:picMk id="25" creationId="{C2192E09-EBC7-416C-B887-DFF915D7F43D}"/>
          </ac:picMkLst>
        </pc:picChg>
        <pc:picChg chg="add del">
          <ac:chgData name="Venkatalakshmi Kottapalli" userId="6ee055b2096e557b" providerId="LiveId" clId="{93943C4D-B7C6-4CCA-AF53-4C6B96E94FF5}" dt="2024-12-01T16:49:59.455" v="2608" actId="26606"/>
          <ac:picMkLst>
            <pc:docMk/>
            <pc:sldMk cId="2615847003" sldId="322"/>
            <ac:picMk id="41" creationId="{025CEF6D-5E98-4B5C-A10F-7459C1EEF10E}"/>
          </ac:picMkLst>
        </pc:picChg>
        <pc:cxnChg chg="add del">
          <ac:chgData name="Venkatalakshmi Kottapalli" userId="6ee055b2096e557b" providerId="LiveId" clId="{93943C4D-B7C6-4CCA-AF53-4C6B96E94FF5}" dt="2024-12-01T16:49:59.455" v="2608" actId="26606"/>
          <ac:cxnSpMkLst>
            <pc:docMk/>
            <pc:sldMk cId="2615847003" sldId="322"/>
            <ac:cxnSpMk id="12" creationId="{2924498D-E084-44BE-A196-CFCE35564350}"/>
          </ac:cxnSpMkLst>
        </pc:cxnChg>
        <pc:cxnChg chg="add del">
          <ac:chgData name="Venkatalakshmi Kottapalli" userId="6ee055b2096e557b" providerId="LiveId" clId="{93943C4D-B7C6-4CCA-AF53-4C6B96E94FF5}" dt="2024-12-01T16:49:59.455" v="2608" actId="26606"/>
          <ac:cxnSpMkLst>
            <pc:docMk/>
            <pc:sldMk cId="2615847003" sldId="322"/>
            <ac:cxnSpMk id="14" creationId="{14C12901-9FCC-461E-A64A-89B4791235E9}"/>
          </ac:cxnSpMkLst>
        </pc:cxnChg>
        <pc:cxnChg chg="add del">
          <ac:chgData name="Venkatalakshmi Kottapalli" userId="6ee055b2096e557b" providerId="LiveId" clId="{93943C4D-B7C6-4CCA-AF53-4C6B96E94FF5}" dt="2024-12-01T16:49:59.455" v="2608" actId="26606"/>
          <ac:cxnSpMkLst>
            <pc:docMk/>
            <pc:sldMk cId="2615847003" sldId="322"/>
            <ac:cxnSpMk id="18" creationId="{9EC65442-F244-409C-BF44-C5D6472E810A}"/>
          </ac:cxnSpMkLst>
        </pc:cxnChg>
        <pc:cxnChg chg="add del">
          <ac:chgData name="Venkatalakshmi Kottapalli" userId="6ee055b2096e557b" providerId="LiveId" clId="{93943C4D-B7C6-4CCA-AF53-4C6B96E94FF5}" dt="2024-12-01T16:49:59.455" v="2608" actId="26606"/>
          <ac:cxnSpMkLst>
            <pc:docMk/>
            <pc:sldMk cId="2615847003" sldId="322"/>
            <ac:cxnSpMk id="27" creationId="{2924498D-E084-44BE-A196-CFCE35564350}"/>
          </ac:cxnSpMkLst>
        </pc:cxnChg>
        <pc:cxnChg chg="add del">
          <ac:chgData name="Venkatalakshmi Kottapalli" userId="6ee055b2096e557b" providerId="LiveId" clId="{93943C4D-B7C6-4CCA-AF53-4C6B96E94FF5}" dt="2024-12-01T16:49:59.455" v="2608" actId="26606"/>
          <ac:cxnSpMkLst>
            <pc:docMk/>
            <pc:sldMk cId="2615847003" sldId="322"/>
            <ac:cxnSpMk id="29" creationId="{14C12901-9FCC-461E-A64A-89B4791235E9}"/>
          </ac:cxnSpMkLst>
        </pc:cxnChg>
        <pc:cxnChg chg="add del">
          <ac:chgData name="Venkatalakshmi Kottapalli" userId="6ee055b2096e557b" providerId="LiveId" clId="{93943C4D-B7C6-4CCA-AF53-4C6B96E94FF5}" dt="2024-12-01T16:49:59.455" v="2608" actId="26606"/>
          <ac:cxnSpMkLst>
            <pc:docMk/>
            <pc:sldMk cId="2615847003" sldId="322"/>
            <ac:cxnSpMk id="43" creationId="{05C73161-1E4E-4E6A-91B2-E885CF8FFBA6}"/>
          </ac:cxnSpMkLst>
        </pc:cxnChg>
      </pc:sldChg>
      <pc:sldChg chg="addSp delSp modSp mod setBg">
        <pc:chgData name="Venkatalakshmi Kottapalli" userId="6ee055b2096e557b" providerId="LiveId" clId="{93943C4D-B7C6-4CCA-AF53-4C6B96E94FF5}" dt="2024-12-01T16:57:06.706" v="2651" actId="26606"/>
        <pc:sldMkLst>
          <pc:docMk/>
          <pc:sldMk cId="1607267360" sldId="323"/>
        </pc:sldMkLst>
        <pc:spChg chg="mod">
          <ac:chgData name="Venkatalakshmi Kottapalli" userId="6ee055b2096e557b" providerId="LiveId" clId="{93943C4D-B7C6-4CCA-AF53-4C6B96E94FF5}" dt="2024-12-01T16:57:06.706" v="2651" actId="26606"/>
          <ac:spMkLst>
            <pc:docMk/>
            <pc:sldMk cId="1607267360" sldId="323"/>
            <ac:spMk id="2" creationId="{2BA6D047-1509-780F-8897-E1D9BDE9B187}"/>
          </ac:spMkLst>
        </pc:spChg>
        <pc:spChg chg="add">
          <ac:chgData name="Venkatalakshmi Kottapalli" userId="6ee055b2096e557b" providerId="LiveId" clId="{93943C4D-B7C6-4CCA-AF53-4C6B96E94FF5}" dt="2024-12-01T15:56:33.131" v="1879"/>
          <ac:spMkLst>
            <pc:docMk/>
            <pc:sldMk cId="1607267360" sldId="323"/>
            <ac:spMk id="3" creationId="{A38A8858-A34F-E16A-B064-19BD89C2A022}"/>
          </ac:spMkLst>
        </pc:spChg>
        <pc:spChg chg="del mod">
          <ac:chgData name="Venkatalakshmi Kottapalli" userId="6ee055b2096e557b" providerId="LiveId" clId="{93943C4D-B7C6-4CCA-AF53-4C6B96E94FF5}" dt="2024-12-01T15:56:36.695" v="1881"/>
          <ac:spMkLst>
            <pc:docMk/>
            <pc:sldMk cId="1607267360" sldId="323"/>
            <ac:spMk id="4" creationId="{E391EAB8-ACE8-3DE3-3EC7-29DB295D916D}"/>
          </ac:spMkLst>
        </pc:spChg>
        <pc:spChg chg="add del mod">
          <ac:chgData name="Venkatalakshmi Kottapalli" userId="6ee055b2096e557b" providerId="LiveId" clId="{93943C4D-B7C6-4CCA-AF53-4C6B96E94FF5}" dt="2024-12-01T15:56:55.837" v="1883" actId="478"/>
          <ac:spMkLst>
            <pc:docMk/>
            <pc:sldMk cId="1607267360" sldId="323"/>
            <ac:spMk id="5" creationId="{1BFCCDDE-846D-F72B-CC36-3AD2EC545C16}"/>
          </ac:spMkLst>
        </pc:spChg>
        <pc:spChg chg="add del mod">
          <ac:chgData name="Venkatalakshmi Kottapalli" userId="6ee055b2096e557b" providerId="LiveId" clId="{93943C4D-B7C6-4CCA-AF53-4C6B96E94FF5}" dt="2024-12-01T15:57:02.586" v="1885"/>
          <ac:spMkLst>
            <pc:docMk/>
            <pc:sldMk cId="1607267360" sldId="323"/>
            <ac:spMk id="6" creationId="{92AD38A4-32C8-04A7-171E-8354095C7456}"/>
          </ac:spMkLst>
        </pc:spChg>
        <pc:spChg chg="add del mod">
          <ac:chgData name="Venkatalakshmi Kottapalli" userId="6ee055b2096e557b" providerId="LiveId" clId="{93943C4D-B7C6-4CCA-AF53-4C6B96E94FF5}" dt="2024-12-01T16:57:06.706" v="2651" actId="26606"/>
          <ac:spMkLst>
            <pc:docMk/>
            <pc:sldMk cId="1607267360" sldId="323"/>
            <ac:spMk id="7" creationId="{E3A8D9B6-E6AE-D36B-2AE1-3D3D3DDF6583}"/>
          </ac:spMkLst>
        </pc:spChg>
        <pc:spChg chg="add del">
          <ac:chgData name="Venkatalakshmi Kottapalli" userId="6ee055b2096e557b" providerId="LiveId" clId="{93943C4D-B7C6-4CCA-AF53-4C6B96E94FF5}" dt="2024-12-01T16:57:06.706" v="2651" actId="26606"/>
          <ac:spMkLst>
            <pc:docMk/>
            <pc:sldMk cId="1607267360" sldId="323"/>
            <ac:spMk id="11" creationId="{23522FE7-5A29-4EF6-B1EF-2CA55748A772}"/>
          </ac:spMkLst>
        </pc:spChg>
        <pc:spChg chg="add del">
          <ac:chgData name="Venkatalakshmi Kottapalli" userId="6ee055b2096e557b" providerId="LiveId" clId="{93943C4D-B7C6-4CCA-AF53-4C6B96E94FF5}" dt="2024-12-01T16:57:06.706" v="2651" actId="26606"/>
          <ac:spMkLst>
            <pc:docMk/>
            <pc:sldMk cId="1607267360" sldId="323"/>
            <ac:spMk id="19" creationId="{29C51009-A09A-4689-8E6C-F8FC99E6A840}"/>
          </ac:spMkLst>
        </pc:spChg>
        <pc:spChg chg="add del">
          <ac:chgData name="Venkatalakshmi Kottapalli" userId="6ee055b2096e557b" providerId="LiveId" clId="{93943C4D-B7C6-4CCA-AF53-4C6B96E94FF5}" dt="2024-12-01T16:57:06.706" v="2651" actId="26606"/>
          <ac:spMkLst>
            <pc:docMk/>
            <pc:sldMk cId="1607267360" sldId="323"/>
            <ac:spMk id="26" creationId="{23522FE7-5A29-4EF6-B1EF-2CA55748A772}"/>
          </ac:spMkLst>
        </pc:spChg>
        <pc:spChg chg="add del">
          <ac:chgData name="Venkatalakshmi Kottapalli" userId="6ee055b2096e557b" providerId="LiveId" clId="{93943C4D-B7C6-4CCA-AF53-4C6B96E94FF5}" dt="2024-12-01T16:57:06.706" v="2651" actId="26606"/>
          <ac:spMkLst>
            <pc:docMk/>
            <pc:sldMk cId="1607267360" sldId="323"/>
            <ac:spMk id="34" creationId="{928AC827-DE41-4D3E-A58A-7459D979E65B}"/>
          </ac:spMkLst>
        </pc:spChg>
        <pc:spChg chg="add del">
          <ac:chgData name="Venkatalakshmi Kottapalli" userId="6ee055b2096e557b" providerId="LiveId" clId="{93943C4D-B7C6-4CCA-AF53-4C6B96E94FF5}" dt="2024-12-01T16:57:06.706" v="2651" actId="26606"/>
          <ac:spMkLst>
            <pc:docMk/>
            <pc:sldMk cId="1607267360" sldId="323"/>
            <ac:spMk id="40" creationId="{4197647C-4C56-4F84-ABC7-9E6F3E67838A}"/>
          </ac:spMkLst>
        </pc:spChg>
        <pc:grpChg chg="add del">
          <ac:chgData name="Venkatalakshmi Kottapalli" userId="6ee055b2096e557b" providerId="LiveId" clId="{93943C4D-B7C6-4CCA-AF53-4C6B96E94FF5}" dt="2024-12-01T16:57:06.706" v="2651" actId="26606"/>
          <ac:grpSpMkLst>
            <pc:docMk/>
            <pc:sldMk cId="1607267360" sldId="323"/>
            <ac:grpSpMk id="36" creationId="{1FAD7B33-B27E-4BD4-BE9C-A3698E433CF5}"/>
          </ac:grpSpMkLst>
        </pc:grpChg>
        <pc:graphicFrameChg chg="add del">
          <ac:chgData name="Venkatalakshmi Kottapalli" userId="6ee055b2096e557b" providerId="LiveId" clId="{93943C4D-B7C6-4CCA-AF53-4C6B96E94FF5}" dt="2024-12-01T16:55:40.288" v="2643" actId="26606"/>
          <ac:graphicFrameMkLst>
            <pc:docMk/>
            <pc:sldMk cId="1607267360" sldId="323"/>
            <ac:graphicFrameMk id="23" creationId="{A93B6D00-7055-EC9B-4663-A84DA5BB68B9}"/>
          </ac:graphicFrameMkLst>
        </pc:graphicFrameChg>
        <pc:picChg chg="add del">
          <ac:chgData name="Venkatalakshmi Kottapalli" userId="6ee055b2096e557b" providerId="LiveId" clId="{93943C4D-B7C6-4CCA-AF53-4C6B96E94FF5}" dt="2024-12-01T16:32:15.204" v="2557" actId="21"/>
          <ac:picMkLst>
            <pc:docMk/>
            <pc:sldMk cId="1607267360" sldId="323"/>
            <ac:picMk id="9" creationId="{CFDD2545-EE91-0F45-9C8F-5D51E18EBE6C}"/>
          </ac:picMkLst>
        </pc:picChg>
        <pc:picChg chg="add del">
          <ac:chgData name="Venkatalakshmi Kottapalli" userId="6ee055b2096e557b" providerId="LiveId" clId="{93943C4D-B7C6-4CCA-AF53-4C6B96E94FF5}" dt="2024-12-01T16:57:06.706" v="2651" actId="26606"/>
          <ac:picMkLst>
            <pc:docMk/>
            <pc:sldMk cId="1607267360" sldId="323"/>
            <ac:picMk id="13" creationId="{C2192E09-EBC7-416C-B887-DFF915D7F43D}"/>
          </ac:picMkLst>
        </pc:picChg>
        <pc:picChg chg="add del">
          <ac:chgData name="Venkatalakshmi Kottapalli" userId="6ee055b2096e557b" providerId="LiveId" clId="{93943C4D-B7C6-4CCA-AF53-4C6B96E94FF5}" dt="2024-12-01T16:57:06.706" v="2651" actId="26606"/>
          <ac:picMkLst>
            <pc:docMk/>
            <pc:sldMk cId="1607267360" sldId="323"/>
            <ac:picMk id="28" creationId="{C2192E09-EBC7-416C-B887-DFF915D7F43D}"/>
          </ac:picMkLst>
        </pc:picChg>
        <pc:cxnChg chg="add del">
          <ac:chgData name="Venkatalakshmi Kottapalli" userId="6ee055b2096e557b" providerId="LiveId" clId="{93943C4D-B7C6-4CCA-AF53-4C6B96E94FF5}" dt="2024-12-01T16:57:06.706" v="2651" actId="26606"/>
          <ac:cxnSpMkLst>
            <pc:docMk/>
            <pc:sldMk cId="1607267360" sldId="323"/>
            <ac:cxnSpMk id="15" creationId="{2924498D-E084-44BE-A196-CFCE35564350}"/>
          </ac:cxnSpMkLst>
        </pc:cxnChg>
        <pc:cxnChg chg="add del">
          <ac:chgData name="Venkatalakshmi Kottapalli" userId="6ee055b2096e557b" providerId="LiveId" clId="{93943C4D-B7C6-4CCA-AF53-4C6B96E94FF5}" dt="2024-12-01T16:57:06.706" v="2651" actId="26606"/>
          <ac:cxnSpMkLst>
            <pc:docMk/>
            <pc:sldMk cId="1607267360" sldId="323"/>
            <ac:cxnSpMk id="17" creationId="{14C12901-9FCC-461E-A64A-89B4791235E9}"/>
          </ac:cxnSpMkLst>
        </pc:cxnChg>
        <pc:cxnChg chg="add del">
          <ac:chgData name="Venkatalakshmi Kottapalli" userId="6ee055b2096e557b" providerId="LiveId" clId="{93943C4D-B7C6-4CCA-AF53-4C6B96E94FF5}" dt="2024-12-01T16:57:06.706" v="2651" actId="26606"/>
          <ac:cxnSpMkLst>
            <pc:docMk/>
            <pc:sldMk cId="1607267360" sldId="323"/>
            <ac:cxnSpMk id="21" creationId="{9EC65442-F244-409C-BF44-C5D6472E810A}"/>
          </ac:cxnSpMkLst>
        </pc:cxnChg>
        <pc:cxnChg chg="add del">
          <ac:chgData name="Venkatalakshmi Kottapalli" userId="6ee055b2096e557b" providerId="LiveId" clId="{93943C4D-B7C6-4CCA-AF53-4C6B96E94FF5}" dt="2024-12-01T16:57:06.706" v="2651" actId="26606"/>
          <ac:cxnSpMkLst>
            <pc:docMk/>
            <pc:sldMk cId="1607267360" sldId="323"/>
            <ac:cxnSpMk id="30" creationId="{2924498D-E084-44BE-A196-CFCE35564350}"/>
          </ac:cxnSpMkLst>
        </pc:cxnChg>
        <pc:cxnChg chg="add del">
          <ac:chgData name="Venkatalakshmi Kottapalli" userId="6ee055b2096e557b" providerId="LiveId" clId="{93943C4D-B7C6-4CCA-AF53-4C6B96E94FF5}" dt="2024-12-01T16:57:06.706" v="2651" actId="26606"/>
          <ac:cxnSpMkLst>
            <pc:docMk/>
            <pc:sldMk cId="1607267360" sldId="323"/>
            <ac:cxnSpMk id="32" creationId="{14C12901-9FCC-461E-A64A-89B4791235E9}"/>
          </ac:cxnSpMkLst>
        </pc:cxnChg>
      </pc:sldChg>
      <pc:sldChg chg="del">
        <pc:chgData name="Venkatalakshmi Kottapalli" userId="6ee055b2096e557b" providerId="LiveId" clId="{93943C4D-B7C6-4CCA-AF53-4C6B96E94FF5}" dt="2024-12-01T16:13:50.002" v="2183" actId="2696"/>
        <pc:sldMkLst>
          <pc:docMk/>
          <pc:sldMk cId="1317197921" sldId="324"/>
        </pc:sldMkLst>
      </pc:sldChg>
      <pc:sldChg chg="add del">
        <pc:chgData name="Venkatalakshmi Kottapalli" userId="6ee055b2096e557b" providerId="LiveId" clId="{93943C4D-B7C6-4CCA-AF53-4C6B96E94FF5}" dt="2024-12-01T16:14:14.957" v="2185"/>
        <pc:sldMkLst>
          <pc:docMk/>
          <pc:sldMk cId="3000787310" sldId="324"/>
        </pc:sldMkLst>
      </pc:sldChg>
      <pc:sldChg chg="addSp delSp modSp add mod setBg delDesignElem">
        <pc:chgData name="Venkatalakshmi Kottapalli" userId="6ee055b2096e557b" providerId="LiveId" clId="{93943C4D-B7C6-4CCA-AF53-4C6B96E94FF5}" dt="2024-12-01T16:55:18.085" v="2641" actId="1076"/>
        <pc:sldMkLst>
          <pc:docMk/>
          <pc:sldMk cId="6863109" sldId="325"/>
        </pc:sldMkLst>
        <pc:spChg chg="mod">
          <ac:chgData name="Venkatalakshmi Kottapalli" userId="6ee055b2096e557b" providerId="LiveId" clId="{93943C4D-B7C6-4CCA-AF53-4C6B96E94FF5}" dt="2024-12-01T16:55:12.937" v="2640" actId="20577"/>
          <ac:spMkLst>
            <pc:docMk/>
            <pc:sldMk cId="6863109" sldId="325"/>
            <ac:spMk id="2" creationId="{25A917F5-16A1-824C-98A7-61A29DA07837}"/>
          </ac:spMkLst>
        </pc:spChg>
        <pc:spChg chg="mod">
          <ac:chgData name="Venkatalakshmi Kottapalli" userId="6ee055b2096e557b" providerId="LiveId" clId="{93943C4D-B7C6-4CCA-AF53-4C6B96E94FF5}" dt="2024-12-01T16:55:18.085" v="2641" actId="1076"/>
          <ac:spMkLst>
            <pc:docMk/>
            <pc:sldMk cId="6863109" sldId="325"/>
            <ac:spMk id="4" creationId="{9CE0802C-028F-1DD4-25A8-A731015BD4E8}"/>
          </ac:spMkLst>
        </pc:spChg>
        <pc:spChg chg="add del">
          <ac:chgData name="Venkatalakshmi Kottapalli" userId="6ee055b2096e557b" providerId="LiveId" clId="{93943C4D-B7C6-4CCA-AF53-4C6B96E94FF5}" dt="2024-12-01T16:15:22.192" v="2190" actId="26606"/>
          <ac:spMkLst>
            <pc:docMk/>
            <pc:sldMk cId="6863109" sldId="325"/>
            <ac:spMk id="6" creationId="{369A020F-4984-4DD0-898A-B60A4882B04C}"/>
          </ac:spMkLst>
        </pc:spChg>
        <pc:spChg chg="add del">
          <ac:chgData name="Venkatalakshmi Kottapalli" userId="6ee055b2096e557b" providerId="LiveId" clId="{93943C4D-B7C6-4CCA-AF53-4C6B96E94FF5}" dt="2024-12-01T16:52:24.919" v="2610" actId="26606"/>
          <ac:spMkLst>
            <pc:docMk/>
            <pc:sldMk cId="6863109" sldId="325"/>
            <ac:spMk id="9" creationId="{23522FE7-5A29-4EF6-B1EF-2CA55748A772}"/>
          </ac:spMkLst>
        </pc:spChg>
        <pc:spChg chg="add del">
          <ac:chgData name="Venkatalakshmi Kottapalli" userId="6ee055b2096e557b" providerId="LiveId" clId="{93943C4D-B7C6-4CCA-AF53-4C6B96E94FF5}" dt="2024-12-01T16:15:22.192" v="2190" actId="26606"/>
          <ac:spMkLst>
            <pc:docMk/>
            <pc:sldMk cId="6863109" sldId="325"/>
            <ac:spMk id="10" creationId="{4380F474-D468-4F2F-8BE9-F343F8D1A9C8}"/>
          </ac:spMkLst>
        </pc:spChg>
        <pc:spChg chg="add del">
          <ac:chgData name="Venkatalakshmi Kottapalli" userId="6ee055b2096e557b" providerId="LiveId" clId="{93943C4D-B7C6-4CCA-AF53-4C6B96E94FF5}" dt="2024-12-01T16:15:22.192" v="2190" actId="26606"/>
          <ac:spMkLst>
            <pc:docMk/>
            <pc:sldMk cId="6863109" sldId="325"/>
            <ac:spMk id="11" creationId="{0CABCAE3-64FC-4149-819F-2C1812824154}"/>
          </ac:spMkLst>
        </pc:spChg>
        <pc:spChg chg="add del">
          <ac:chgData name="Venkatalakshmi Kottapalli" userId="6ee055b2096e557b" providerId="LiveId" clId="{93943C4D-B7C6-4CCA-AF53-4C6B96E94FF5}" dt="2024-12-01T16:15:22.192" v="2190" actId="26606"/>
          <ac:spMkLst>
            <pc:docMk/>
            <pc:sldMk cId="6863109" sldId="325"/>
            <ac:spMk id="19" creationId="{24BE214B-2C92-47AF-8D90-698211103731}"/>
          </ac:spMkLst>
        </pc:spChg>
        <pc:spChg chg="add del">
          <ac:chgData name="Venkatalakshmi Kottapalli" userId="6ee055b2096e557b" providerId="LiveId" clId="{93943C4D-B7C6-4CCA-AF53-4C6B96E94FF5}" dt="2024-12-01T16:52:24.919" v="2610" actId="26606"/>
          <ac:spMkLst>
            <pc:docMk/>
            <pc:sldMk cId="6863109" sldId="325"/>
            <ac:spMk id="22" creationId="{29C51009-A09A-4689-8E6C-F8FC99E6A840}"/>
          </ac:spMkLst>
        </pc:spChg>
        <pc:spChg chg="del">
          <ac:chgData name="Venkatalakshmi Kottapalli" userId="6ee055b2096e557b" providerId="LiveId" clId="{93943C4D-B7C6-4CCA-AF53-4C6B96E94FF5}" dt="2024-12-01T16:14:24.763" v="2188"/>
          <ac:spMkLst>
            <pc:docMk/>
            <pc:sldMk cId="6863109" sldId="325"/>
            <ac:spMk id="23" creationId="{23522FE7-5A29-4EF6-B1EF-2CA55748A772}"/>
          </ac:spMkLst>
        </pc:spChg>
        <pc:spChg chg="add del">
          <ac:chgData name="Venkatalakshmi Kottapalli" userId="6ee055b2096e557b" providerId="LiveId" clId="{93943C4D-B7C6-4CCA-AF53-4C6B96E94FF5}" dt="2024-12-01T16:54:17.050" v="2624" actId="26606"/>
          <ac:spMkLst>
            <pc:docMk/>
            <pc:sldMk cId="6863109" sldId="325"/>
            <ac:spMk id="26" creationId="{0CABCAE3-64FC-4149-819F-2C1812824154}"/>
          </ac:spMkLst>
        </pc:spChg>
        <pc:spChg chg="del">
          <ac:chgData name="Venkatalakshmi Kottapalli" userId="6ee055b2096e557b" providerId="LiveId" clId="{93943C4D-B7C6-4CCA-AF53-4C6B96E94FF5}" dt="2024-12-01T16:14:24.763" v="2188"/>
          <ac:spMkLst>
            <pc:docMk/>
            <pc:sldMk cId="6863109" sldId="325"/>
            <ac:spMk id="31" creationId="{29C51009-A09A-4689-8E6C-F8FC99E6A840}"/>
          </ac:spMkLst>
        </pc:spChg>
        <pc:spChg chg="add del">
          <ac:chgData name="Venkatalakshmi Kottapalli" userId="6ee055b2096e557b" providerId="LiveId" clId="{93943C4D-B7C6-4CCA-AF53-4C6B96E94FF5}" dt="2024-12-01T16:54:17.050" v="2624" actId="26606"/>
          <ac:spMkLst>
            <pc:docMk/>
            <pc:sldMk cId="6863109" sldId="325"/>
            <ac:spMk id="37" creationId="{1C2A4B30-77D7-4FFB-8B53-A88BD68CABD2}"/>
          </ac:spMkLst>
        </pc:spChg>
        <pc:spChg chg="add del">
          <ac:chgData name="Venkatalakshmi Kottapalli" userId="6ee055b2096e557b" providerId="LiveId" clId="{93943C4D-B7C6-4CCA-AF53-4C6B96E94FF5}" dt="2024-12-01T16:54:17.050" v="2624" actId="26606"/>
          <ac:spMkLst>
            <pc:docMk/>
            <pc:sldMk cId="6863109" sldId="325"/>
            <ac:spMk id="41" creationId="{01E4D783-AD45-49E7-B6C7-BBACB8290688}"/>
          </ac:spMkLst>
        </pc:spChg>
        <pc:spChg chg="add del">
          <ac:chgData name="Venkatalakshmi Kottapalli" userId="6ee055b2096e557b" providerId="LiveId" clId="{93943C4D-B7C6-4CCA-AF53-4C6B96E94FF5}" dt="2024-12-01T16:53:54.898" v="2620" actId="26606"/>
          <ac:spMkLst>
            <pc:docMk/>
            <pc:sldMk cId="6863109" sldId="325"/>
            <ac:spMk id="46" creationId="{1CE580D1-F917-4567-AFB4-99AA9B52ADF0}"/>
          </ac:spMkLst>
        </pc:spChg>
        <pc:spChg chg="add del">
          <ac:chgData name="Venkatalakshmi Kottapalli" userId="6ee055b2096e557b" providerId="LiveId" clId="{93943C4D-B7C6-4CCA-AF53-4C6B96E94FF5}" dt="2024-12-01T16:53:54.898" v="2620" actId="26606"/>
          <ac:spMkLst>
            <pc:docMk/>
            <pc:sldMk cId="6863109" sldId="325"/>
            <ac:spMk id="54" creationId="{021A4066-B261-49FE-952E-A0FE3EE75CD2}"/>
          </ac:spMkLst>
        </pc:spChg>
        <pc:spChg chg="add del">
          <ac:chgData name="Venkatalakshmi Kottapalli" userId="6ee055b2096e557b" providerId="LiveId" clId="{93943C4D-B7C6-4CCA-AF53-4C6B96E94FF5}" dt="2024-12-01T16:53:54.898" v="2620" actId="26606"/>
          <ac:spMkLst>
            <pc:docMk/>
            <pc:sldMk cId="6863109" sldId="325"/>
            <ac:spMk id="58" creationId="{81958111-BC13-4D45-AB27-0C2C83F9BA64}"/>
          </ac:spMkLst>
        </pc:spChg>
        <pc:spChg chg="add del">
          <ac:chgData name="Venkatalakshmi Kottapalli" userId="6ee055b2096e557b" providerId="LiveId" clId="{93943C4D-B7C6-4CCA-AF53-4C6B96E94FF5}" dt="2024-12-01T16:54:17.050" v="2624" actId="26606"/>
          <ac:spMkLst>
            <pc:docMk/>
            <pc:sldMk cId="6863109" sldId="325"/>
            <ac:spMk id="69" creationId="{0CABCAE3-64FC-4149-819F-2C1812824154}"/>
          </ac:spMkLst>
        </pc:spChg>
        <pc:spChg chg="add del">
          <ac:chgData name="Venkatalakshmi Kottapalli" userId="6ee055b2096e557b" providerId="LiveId" clId="{93943C4D-B7C6-4CCA-AF53-4C6B96E94FF5}" dt="2024-12-01T16:54:17.050" v="2624" actId="26606"/>
          <ac:spMkLst>
            <pc:docMk/>
            <pc:sldMk cId="6863109" sldId="325"/>
            <ac:spMk id="73" creationId="{3193BA5C-B8F3-4972-BA54-014C48FAFA42}"/>
          </ac:spMkLst>
        </pc:spChg>
        <pc:spChg chg="add del">
          <ac:chgData name="Venkatalakshmi Kottapalli" userId="6ee055b2096e557b" providerId="LiveId" clId="{93943C4D-B7C6-4CCA-AF53-4C6B96E94FF5}" dt="2024-12-01T16:54:17.050" v="2624" actId="26606"/>
          <ac:spMkLst>
            <pc:docMk/>
            <pc:sldMk cId="6863109" sldId="325"/>
            <ac:spMk id="75" creationId="{05B93327-222A-4DAC-9163-371BF44CDB0C}"/>
          </ac:spMkLst>
        </pc:spChg>
        <pc:spChg chg="add del">
          <ac:chgData name="Venkatalakshmi Kottapalli" userId="6ee055b2096e557b" providerId="LiveId" clId="{93943C4D-B7C6-4CCA-AF53-4C6B96E94FF5}" dt="2024-12-01T16:54:17.050" v="2624" actId="26606"/>
          <ac:spMkLst>
            <pc:docMk/>
            <pc:sldMk cId="6863109" sldId="325"/>
            <ac:spMk id="79" creationId="{56388820-A63D-463C-9DBC-060A5ABE33B6}"/>
          </ac:spMkLst>
        </pc:spChg>
        <pc:grpChg chg="add del">
          <ac:chgData name="Venkatalakshmi Kottapalli" userId="6ee055b2096e557b" providerId="LiveId" clId="{93943C4D-B7C6-4CCA-AF53-4C6B96E94FF5}" dt="2024-12-01T16:15:22.192" v="2190" actId="26606"/>
          <ac:grpSpMkLst>
            <pc:docMk/>
            <pc:sldMk cId="6863109" sldId="325"/>
            <ac:grpSpMk id="7" creationId="{A3761B47-AE33-47C9-9636-19D4B313F277}"/>
          </ac:grpSpMkLst>
        </pc:grpChg>
        <pc:grpChg chg="add del">
          <ac:chgData name="Venkatalakshmi Kottapalli" userId="6ee055b2096e557b" providerId="LiveId" clId="{93943C4D-B7C6-4CCA-AF53-4C6B96E94FF5}" dt="2024-12-01T16:53:54.898" v="2620" actId="26606"/>
          <ac:grpSpMkLst>
            <pc:docMk/>
            <pc:sldMk cId="6863109" sldId="325"/>
            <ac:grpSpMk id="60" creationId="{82188758-E18A-4CE5-9D03-F4BF5D887C3F}"/>
          </ac:grpSpMkLst>
        </pc:grpChg>
        <pc:grpChg chg="add del">
          <ac:chgData name="Venkatalakshmi Kottapalli" userId="6ee055b2096e557b" providerId="LiveId" clId="{93943C4D-B7C6-4CCA-AF53-4C6B96E94FF5}" dt="2024-12-01T16:54:17.050" v="2624" actId="26606"/>
          <ac:grpSpMkLst>
            <pc:docMk/>
            <pc:sldMk cId="6863109" sldId="325"/>
            <ac:grpSpMk id="76" creationId="{14EE34E3-F117-4487-8ACF-33DA65FA11B3}"/>
          </ac:grpSpMkLst>
        </pc:grpChg>
        <pc:picChg chg="add del mod">
          <ac:chgData name="Venkatalakshmi Kottapalli" userId="6ee055b2096e557b" providerId="LiveId" clId="{93943C4D-B7C6-4CCA-AF53-4C6B96E94FF5}" dt="2024-12-01T16:53:40.354" v="2617" actId="478"/>
          <ac:picMkLst>
            <pc:docMk/>
            <pc:sldMk cId="6863109" sldId="325"/>
            <ac:picMk id="5" creationId="{ACC2129F-AA94-ECDE-1B3F-D4D117E5C7F9}"/>
          </ac:picMkLst>
        </pc:picChg>
        <pc:picChg chg="add del">
          <ac:chgData name="Venkatalakshmi Kottapalli" userId="6ee055b2096e557b" providerId="LiveId" clId="{93943C4D-B7C6-4CCA-AF53-4C6B96E94FF5}" dt="2024-12-01T16:15:22.192" v="2190" actId="26606"/>
          <ac:picMkLst>
            <pc:docMk/>
            <pc:sldMk cId="6863109" sldId="325"/>
            <ac:picMk id="8" creationId="{C2D0432D-31B4-ACB7-8F18-F8EF9115C0B6}"/>
          </ac:picMkLst>
        </pc:picChg>
        <pc:picChg chg="add del">
          <ac:chgData name="Venkatalakshmi Kottapalli" userId="6ee055b2096e557b" providerId="LiveId" clId="{93943C4D-B7C6-4CCA-AF53-4C6B96E94FF5}" dt="2024-12-01T16:15:22.192" v="2190" actId="26606"/>
          <ac:picMkLst>
            <pc:docMk/>
            <pc:sldMk cId="6863109" sldId="325"/>
            <ac:picMk id="12" creationId="{D757EBBD-8611-41C1-8124-C151D0957DBF}"/>
          </ac:picMkLst>
        </pc:picChg>
        <pc:picChg chg="add del">
          <ac:chgData name="Venkatalakshmi Kottapalli" userId="6ee055b2096e557b" providerId="LiveId" clId="{93943C4D-B7C6-4CCA-AF53-4C6B96E94FF5}" dt="2024-12-01T16:15:22.192" v="2190" actId="26606"/>
          <ac:picMkLst>
            <pc:docMk/>
            <pc:sldMk cId="6863109" sldId="325"/>
            <ac:picMk id="13" creationId="{012FDCFE-9AD2-4D8A-8CBF-B3AA37EBF6DD}"/>
          </ac:picMkLst>
        </pc:picChg>
        <pc:picChg chg="add del">
          <ac:chgData name="Venkatalakshmi Kottapalli" userId="6ee055b2096e557b" providerId="LiveId" clId="{93943C4D-B7C6-4CCA-AF53-4C6B96E94FF5}" dt="2024-12-01T16:52:24.919" v="2610" actId="26606"/>
          <ac:picMkLst>
            <pc:docMk/>
            <pc:sldMk cId="6863109" sldId="325"/>
            <ac:picMk id="16" creationId="{C2192E09-EBC7-416C-B887-DFF915D7F43D}"/>
          </ac:picMkLst>
        </pc:picChg>
        <pc:picChg chg="del">
          <ac:chgData name="Venkatalakshmi Kottapalli" userId="6ee055b2096e557b" providerId="LiveId" clId="{93943C4D-B7C6-4CCA-AF53-4C6B96E94FF5}" dt="2024-12-01T16:14:24.763" v="2188"/>
          <ac:picMkLst>
            <pc:docMk/>
            <pc:sldMk cId="6863109" sldId="325"/>
            <ac:picMk id="25" creationId="{C2192E09-EBC7-416C-B887-DFF915D7F43D}"/>
          </ac:picMkLst>
        </pc:picChg>
        <pc:picChg chg="add del">
          <ac:chgData name="Venkatalakshmi Kottapalli" userId="6ee055b2096e557b" providerId="LiveId" clId="{93943C4D-B7C6-4CCA-AF53-4C6B96E94FF5}" dt="2024-12-01T16:54:17.050" v="2624" actId="26606"/>
          <ac:picMkLst>
            <pc:docMk/>
            <pc:sldMk cId="6863109" sldId="325"/>
            <ac:picMk id="28" creationId="{012FDCFE-9AD2-4D8A-8CBF-B3AA37EBF6DD}"/>
          </ac:picMkLst>
        </pc:picChg>
        <pc:picChg chg="add del mod">
          <ac:chgData name="Venkatalakshmi Kottapalli" userId="6ee055b2096e557b" providerId="LiveId" clId="{93943C4D-B7C6-4CCA-AF53-4C6B96E94FF5}" dt="2024-12-01T16:54:19.061" v="2625" actId="478"/>
          <ac:picMkLst>
            <pc:docMk/>
            <pc:sldMk cId="6863109" sldId="325"/>
            <ac:picMk id="34" creationId="{F11FEC4D-DFD6-B9B1-7AAA-E65D04B9C4EF}"/>
          </ac:picMkLst>
        </pc:picChg>
        <pc:picChg chg="add mod">
          <ac:chgData name="Venkatalakshmi Kottapalli" userId="6ee055b2096e557b" providerId="LiveId" clId="{93943C4D-B7C6-4CCA-AF53-4C6B96E94FF5}" dt="2024-12-01T16:54:41.881" v="2631" actId="14100"/>
          <ac:picMkLst>
            <pc:docMk/>
            <pc:sldMk cId="6863109" sldId="325"/>
            <ac:picMk id="38" creationId="{8F935228-EEA7-DA56-D2BC-2D17DA56FA51}"/>
          </ac:picMkLst>
        </pc:picChg>
        <pc:picChg chg="add del">
          <ac:chgData name="Venkatalakshmi Kottapalli" userId="6ee055b2096e557b" providerId="LiveId" clId="{93943C4D-B7C6-4CCA-AF53-4C6B96E94FF5}" dt="2024-12-01T16:53:54.898" v="2620" actId="26606"/>
          <ac:picMkLst>
            <pc:docMk/>
            <pc:sldMk cId="6863109" sldId="325"/>
            <ac:picMk id="48" creationId="{1F5620B8-A2D8-4568-B566-F0453A0D9167}"/>
          </ac:picMkLst>
        </pc:picChg>
        <pc:picChg chg="add del">
          <ac:chgData name="Venkatalakshmi Kottapalli" userId="6ee055b2096e557b" providerId="LiveId" clId="{93943C4D-B7C6-4CCA-AF53-4C6B96E94FF5}" dt="2024-12-01T16:53:54.898" v="2620" actId="26606"/>
          <ac:picMkLst>
            <pc:docMk/>
            <pc:sldMk cId="6863109" sldId="325"/>
            <ac:picMk id="64" creationId="{D42F4933-2ECF-4EE5-BCE4-F19E3CA609FE}"/>
          </ac:picMkLst>
        </pc:picChg>
        <pc:picChg chg="add del">
          <ac:chgData name="Venkatalakshmi Kottapalli" userId="6ee055b2096e557b" providerId="LiveId" clId="{93943C4D-B7C6-4CCA-AF53-4C6B96E94FF5}" dt="2024-12-01T16:54:17.050" v="2624" actId="26606"/>
          <ac:picMkLst>
            <pc:docMk/>
            <pc:sldMk cId="6863109" sldId="325"/>
            <ac:picMk id="70" creationId="{012FDCFE-9AD2-4D8A-8CBF-B3AA37EBF6DD}"/>
          </ac:picMkLst>
        </pc:picChg>
        <pc:picChg chg="add del">
          <ac:chgData name="Venkatalakshmi Kottapalli" userId="6ee055b2096e557b" providerId="LiveId" clId="{93943C4D-B7C6-4CCA-AF53-4C6B96E94FF5}" dt="2024-12-01T16:54:17.050" v="2624" actId="26606"/>
          <ac:picMkLst>
            <pc:docMk/>
            <pc:sldMk cId="6863109" sldId="325"/>
            <ac:picMk id="80" creationId="{C04ED70F-D6FD-4EB1-A171-D30F885FE73E}"/>
          </ac:picMkLst>
        </pc:picChg>
        <pc:cxnChg chg="add del">
          <ac:chgData name="Venkatalakshmi Kottapalli" userId="6ee055b2096e557b" providerId="LiveId" clId="{93943C4D-B7C6-4CCA-AF53-4C6B96E94FF5}" dt="2024-12-01T16:15:22.192" v="2190" actId="26606"/>
          <ac:cxnSpMkLst>
            <pc:docMk/>
            <pc:sldMk cId="6863109" sldId="325"/>
            <ac:cxnSpMk id="14" creationId="{E40D0D8B-2D5E-48A4-BBD5-8CB09A86A663}"/>
          </ac:cxnSpMkLst>
        </pc:cxnChg>
        <pc:cxnChg chg="add del">
          <ac:chgData name="Venkatalakshmi Kottapalli" userId="6ee055b2096e557b" providerId="LiveId" clId="{93943C4D-B7C6-4CCA-AF53-4C6B96E94FF5}" dt="2024-12-01T16:15:22.192" v="2190" actId="26606"/>
          <ac:cxnSpMkLst>
            <pc:docMk/>
            <pc:sldMk cId="6863109" sldId="325"/>
            <ac:cxnSpMk id="15" creationId="{FBD463FC-4CA8-4FF4-85A3-AF9F4B98D210}"/>
          </ac:cxnSpMkLst>
        </pc:cxnChg>
        <pc:cxnChg chg="add del">
          <ac:chgData name="Venkatalakshmi Kottapalli" userId="6ee055b2096e557b" providerId="LiveId" clId="{93943C4D-B7C6-4CCA-AF53-4C6B96E94FF5}" dt="2024-12-01T16:15:22.192" v="2190" actId="26606"/>
          <ac:cxnSpMkLst>
            <pc:docMk/>
            <pc:sldMk cId="6863109" sldId="325"/>
            <ac:cxnSpMk id="17" creationId="{A56012FD-74A8-4C91-B318-435CF2B71927}"/>
          </ac:cxnSpMkLst>
        </pc:cxnChg>
        <pc:cxnChg chg="add del">
          <ac:chgData name="Venkatalakshmi Kottapalli" userId="6ee055b2096e557b" providerId="LiveId" clId="{93943C4D-B7C6-4CCA-AF53-4C6B96E94FF5}" dt="2024-12-01T16:52:24.919" v="2610" actId="26606"/>
          <ac:cxnSpMkLst>
            <pc:docMk/>
            <pc:sldMk cId="6863109" sldId="325"/>
            <ac:cxnSpMk id="18" creationId="{2924498D-E084-44BE-A196-CFCE35564350}"/>
          </ac:cxnSpMkLst>
        </pc:cxnChg>
        <pc:cxnChg chg="add del">
          <ac:chgData name="Venkatalakshmi Kottapalli" userId="6ee055b2096e557b" providerId="LiveId" clId="{93943C4D-B7C6-4CCA-AF53-4C6B96E94FF5}" dt="2024-12-01T16:52:24.919" v="2610" actId="26606"/>
          <ac:cxnSpMkLst>
            <pc:docMk/>
            <pc:sldMk cId="6863109" sldId="325"/>
            <ac:cxnSpMk id="20" creationId="{14C12901-9FCC-461E-A64A-89B4791235E9}"/>
          </ac:cxnSpMkLst>
        </pc:cxnChg>
        <pc:cxnChg chg="add del">
          <ac:chgData name="Venkatalakshmi Kottapalli" userId="6ee055b2096e557b" providerId="LiveId" clId="{93943C4D-B7C6-4CCA-AF53-4C6B96E94FF5}" dt="2024-12-01T16:15:22.192" v="2190" actId="26606"/>
          <ac:cxnSpMkLst>
            <pc:docMk/>
            <pc:sldMk cId="6863109" sldId="325"/>
            <ac:cxnSpMk id="21" creationId="{186D07CD-E0E5-42ED-BA28-6CB6ADC3B09F}"/>
          </ac:cxnSpMkLst>
        </pc:cxnChg>
        <pc:cxnChg chg="add del">
          <ac:chgData name="Venkatalakshmi Kottapalli" userId="6ee055b2096e557b" providerId="LiveId" clId="{93943C4D-B7C6-4CCA-AF53-4C6B96E94FF5}" dt="2024-12-01T16:52:24.919" v="2610" actId="26606"/>
          <ac:cxnSpMkLst>
            <pc:docMk/>
            <pc:sldMk cId="6863109" sldId="325"/>
            <ac:cxnSpMk id="24" creationId="{9EC65442-F244-409C-BF44-C5D6472E810A}"/>
          </ac:cxnSpMkLst>
        </pc:cxnChg>
        <pc:cxnChg chg="del">
          <ac:chgData name="Venkatalakshmi Kottapalli" userId="6ee055b2096e557b" providerId="LiveId" clId="{93943C4D-B7C6-4CCA-AF53-4C6B96E94FF5}" dt="2024-12-01T16:14:24.763" v="2188"/>
          <ac:cxnSpMkLst>
            <pc:docMk/>
            <pc:sldMk cId="6863109" sldId="325"/>
            <ac:cxnSpMk id="27" creationId="{2924498D-E084-44BE-A196-CFCE35564350}"/>
          </ac:cxnSpMkLst>
        </pc:cxnChg>
        <pc:cxnChg chg="del">
          <ac:chgData name="Venkatalakshmi Kottapalli" userId="6ee055b2096e557b" providerId="LiveId" clId="{93943C4D-B7C6-4CCA-AF53-4C6B96E94FF5}" dt="2024-12-01T16:14:24.763" v="2188"/>
          <ac:cxnSpMkLst>
            <pc:docMk/>
            <pc:sldMk cId="6863109" sldId="325"/>
            <ac:cxnSpMk id="29" creationId="{14C12901-9FCC-461E-A64A-89B4791235E9}"/>
          </ac:cxnSpMkLst>
        </pc:cxnChg>
        <pc:cxnChg chg="add del">
          <ac:chgData name="Venkatalakshmi Kottapalli" userId="6ee055b2096e557b" providerId="LiveId" clId="{93943C4D-B7C6-4CCA-AF53-4C6B96E94FF5}" dt="2024-12-01T16:54:17.050" v="2624" actId="26606"/>
          <ac:cxnSpMkLst>
            <pc:docMk/>
            <pc:sldMk cId="6863109" sldId="325"/>
            <ac:cxnSpMk id="30" creationId="{FBD463FC-4CA8-4FF4-85A3-AF9F4B98D210}"/>
          </ac:cxnSpMkLst>
        </pc:cxnChg>
        <pc:cxnChg chg="del">
          <ac:chgData name="Venkatalakshmi Kottapalli" userId="6ee055b2096e557b" providerId="LiveId" clId="{93943C4D-B7C6-4CCA-AF53-4C6B96E94FF5}" dt="2024-12-01T16:14:24.763" v="2188"/>
          <ac:cxnSpMkLst>
            <pc:docMk/>
            <pc:sldMk cId="6863109" sldId="325"/>
            <ac:cxnSpMk id="33" creationId="{9EC65442-F244-409C-BF44-C5D6472E810A}"/>
          </ac:cxnSpMkLst>
        </pc:cxnChg>
        <pc:cxnChg chg="add del">
          <ac:chgData name="Venkatalakshmi Kottapalli" userId="6ee055b2096e557b" providerId="LiveId" clId="{93943C4D-B7C6-4CCA-AF53-4C6B96E94FF5}" dt="2024-12-01T16:54:17.050" v="2624" actId="26606"/>
          <ac:cxnSpMkLst>
            <pc:docMk/>
            <pc:sldMk cId="6863109" sldId="325"/>
            <ac:cxnSpMk id="35" creationId="{A56012FD-74A8-4C91-B318-435CF2B71927}"/>
          </ac:cxnSpMkLst>
        </pc:cxnChg>
        <pc:cxnChg chg="add del">
          <ac:chgData name="Venkatalakshmi Kottapalli" userId="6ee055b2096e557b" providerId="LiveId" clId="{93943C4D-B7C6-4CCA-AF53-4C6B96E94FF5}" dt="2024-12-01T16:54:17.050" v="2624" actId="26606"/>
          <ac:cxnSpMkLst>
            <pc:docMk/>
            <pc:sldMk cId="6863109" sldId="325"/>
            <ac:cxnSpMk id="39" creationId="{373AAE2E-5D6B-4952-A4BB-546C49F8DE4B}"/>
          </ac:cxnSpMkLst>
        </pc:cxnChg>
        <pc:cxnChg chg="add del">
          <ac:chgData name="Venkatalakshmi Kottapalli" userId="6ee055b2096e557b" providerId="LiveId" clId="{93943C4D-B7C6-4CCA-AF53-4C6B96E94FF5}" dt="2024-12-01T16:53:54.898" v="2620" actId="26606"/>
          <ac:cxnSpMkLst>
            <pc:docMk/>
            <pc:sldMk cId="6863109" sldId="325"/>
            <ac:cxnSpMk id="50" creationId="{1C7D2BA4-4B7A-4596-8BCC-5CF715423894}"/>
          </ac:cxnSpMkLst>
        </pc:cxnChg>
        <pc:cxnChg chg="add del">
          <ac:chgData name="Venkatalakshmi Kottapalli" userId="6ee055b2096e557b" providerId="LiveId" clId="{93943C4D-B7C6-4CCA-AF53-4C6B96E94FF5}" dt="2024-12-01T16:53:54.898" v="2620" actId="26606"/>
          <ac:cxnSpMkLst>
            <pc:docMk/>
            <pc:sldMk cId="6863109" sldId="325"/>
            <ac:cxnSpMk id="52" creationId="{C9D4B225-18E9-4C5B-94D8-2ABE6D161E4A}"/>
          </ac:cxnSpMkLst>
        </pc:cxnChg>
        <pc:cxnChg chg="add del">
          <ac:chgData name="Venkatalakshmi Kottapalli" userId="6ee055b2096e557b" providerId="LiveId" clId="{93943C4D-B7C6-4CCA-AF53-4C6B96E94FF5}" dt="2024-12-01T16:53:54.898" v="2620" actId="26606"/>
          <ac:cxnSpMkLst>
            <pc:docMk/>
            <pc:sldMk cId="6863109" sldId="325"/>
            <ac:cxnSpMk id="56" creationId="{381B4579-E2EA-4BD7-94FF-0A0BEE135C6B}"/>
          </ac:cxnSpMkLst>
        </pc:cxnChg>
        <pc:cxnChg chg="add del">
          <ac:chgData name="Venkatalakshmi Kottapalli" userId="6ee055b2096e557b" providerId="LiveId" clId="{93943C4D-B7C6-4CCA-AF53-4C6B96E94FF5}" dt="2024-12-01T16:53:54.898" v="2620" actId="26606"/>
          <ac:cxnSpMkLst>
            <pc:docMk/>
            <pc:sldMk cId="6863109" sldId="325"/>
            <ac:cxnSpMk id="66" creationId="{C6FAC23C-014D-4AC5-AD1B-36F7D0E7EF32}"/>
          </ac:cxnSpMkLst>
        </pc:cxnChg>
        <pc:cxnChg chg="add del">
          <ac:chgData name="Venkatalakshmi Kottapalli" userId="6ee055b2096e557b" providerId="LiveId" clId="{93943C4D-B7C6-4CCA-AF53-4C6B96E94FF5}" dt="2024-12-01T16:54:17.050" v="2624" actId="26606"/>
          <ac:cxnSpMkLst>
            <pc:docMk/>
            <pc:sldMk cId="6863109" sldId="325"/>
            <ac:cxnSpMk id="68" creationId="{DA26CAE9-74C4-4EDD-8A80-77F79EAA86F4}"/>
          </ac:cxnSpMkLst>
        </pc:cxnChg>
        <pc:cxnChg chg="add del">
          <ac:chgData name="Venkatalakshmi Kottapalli" userId="6ee055b2096e557b" providerId="LiveId" clId="{93943C4D-B7C6-4CCA-AF53-4C6B96E94FF5}" dt="2024-12-01T16:54:17.050" v="2624" actId="26606"/>
          <ac:cxnSpMkLst>
            <pc:docMk/>
            <pc:sldMk cId="6863109" sldId="325"/>
            <ac:cxnSpMk id="71" creationId="{FBD463FC-4CA8-4FF4-85A3-AF9F4B98D210}"/>
          </ac:cxnSpMkLst>
        </pc:cxnChg>
        <pc:cxnChg chg="add del">
          <ac:chgData name="Venkatalakshmi Kottapalli" userId="6ee055b2096e557b" providerId="LiveId" clId="{93943C4D-B7C6-4CCA-AF53-4C6B96E94FF5}" dt="2024-12-01T16:54:17.050" v="2624" actId="26606"/>
          <ac:cxnSpMkLst>
            <pc:docMk/>
            <pc:sldMk cId="6863109" sldId="325"/>
            <ac:cxnSpMk id="72" creationId="{A56012FD-74A8-4C91-B318-435CF2B71927}"/>
          </ac:cxnSpMkLst>
        </pc:cxnChg>
        <pc:cxnChg chg="add del">
          <ac:chgData name="Venkatalakshmi Kottapalli" userId="6ee055b2096e557b" providerId="LiveId" clId="{93943C4D-B7C6-4CCA-AF53-4C6B96E94FF5}" dt="2024-12-01T16:54:17.050" v="2624" actId="26606"/>
          <ac:cxnSpMkLst>
            <pc:docMk/>
            <pc:sldMk cId="6863109" sldId="325"/>
            <ac:cxnSpMk id="74" creationId="{D7162BAB-C25E-4CE9-B87C-F118DC7E7C22}"/>
          </ac:cxnSpMkLst>
        </pc:cxnChg>
      </pc:sldChg>
      <pc:sldChg chg="modSp del mod">
        <pc:chgData name="Venkatalakshmi Kottapalli" userId="6ee055b2096e557b" providerId="LiveId" clId="{93943C4D-B7C6-4CCA-AF53-4C6B96E94FF5}" dt="2024-12-01T16:14:20.670" v="2186" actId="2696"/>
        <pc:sldMkLst>
          <pc:docMk/>
          <pc:sldMk cId="2900269325" sldId="325"/>
        </pc:sldMkLst>
        <pc:spChg chg="mod">
          <ac:chgData name="Venkatalakshmi Kottapalli" userId="6ee055b2096e557b" providerId="LiveId" clId="{93943C4D-B7C6-4CCA-AF53-4C6B96E94FF5}" dt="2024-12-01T16:13:07.142" v="2180" actId="20577"/>
          <ac:spMkLst>
            <pc:docMk/>
            <pc:sldMk cId="2900269325" sldId="325"/>
            <ac:spMk id="2" creationId="{25A917F5-16A1-824C-98A7-61A29DA07837}"/>
          </ac:spMkLst>
        </pc:spChg>
        <pc:spChg chg="mod">
          <ac:chgData name="Venkatalakshmi Kottapalli" userId="6ee055b2096e557b" providerId="LiveId" clId="{93943C4D-B7C6-4CCA-AF53-4C6B96E94FF5}" dt="2024-12-01T16:13:33.601" v="2182"/>
          <ac:spMkLst>
            <pc:docMk/>
            <pc:sldMk cId="2900269325" sldId="325"/>
            <ac:spMk id="4" creationId="{9CE0802C-028F-1DD4-25A8-A731015BD4E8}"/>
          </ac:spMkLst>
        </pc:spChg>
      </pc:sldChg>
      <pc:sldChg chg="modSp del mod">
        <pc:chgData name="Venkatalakshmi Kottapalli" userId="6ee055b2096e557b" providerId="LiveId" clId="{93943C4D-B7C6-4CCA-AF53-4C6B96E94FF5}" dt="2024-12-01T16:21:08.470" v="2308" actId="47"/>
        <pc:sldMkLst>
          <pc:docMk/>
          <pc:sldMk cId="1601496759" sldId="326"/>
        </pc:sldMkLst>
        <pc:spChg chg="mod">
          <ac:chgData name="Venkatalakshmi Kottapalli" userId="6ee055b2096e557b" providerId="LiveId" clId="{93943C4D-B7C6-4CCA-AF53-4C6B96E94FF5}" dt="2024-12-01T16:17:27.532" v="2230" actId="20577"/>
          <ac:spMkLst>
            <pc:docMk/>
            <pc:sldMk cId="1601496759" sldId="326"/>
            <ac:spMk id="2" creationId="{46531832-E583-B285-3DCE-BD9FCC0E8B00}"/>
          </ac:spMkLst>
        </pc:spChg>
      </pc:sldChg>
      <pc:sldChg chg="addSp delSp modSp mod setBg">
        <pc:chgData name="Venkatalakshmi Kottapalli" userId="6ee055b2096e557b" providerId="LiveId" clId="{93943C4D-B7C6-4CCA-AF53-4C6B96E94FF5}" dt="2024-12-01T16:24:56.108" v="2450" actId="20577"/>
        <pc:sldMkLst>
          <pc:docMk/>
          <pc:sldMk cId="3459869058" sldId="327"/>
        </pc:sldMkLst>
        <pc:spChg chg="mod">
          <ac:chgData name="Venkatalakshmi Kottapalli" userId="6ee055b2096e557b" providerId="LiveId" clId="{93943C4D-B7C6-4CCA-AF53-4C6B96E94FF5}" dt="2024-12-01T16:20:36.977" v="2306" actId="20577"/>
          <ac:spMkLst>
            <pc:docMk/>
            <pc:sldMk cId="3459869058" sldId="327"/>
            <ac:spMk id="2" creationId="{975F5B12-3BC2-3051-162E-0DE18C118737}"/>
          </ac:spMkLst>
        </pc:spChg>
        <pc:spChg chg="mod ord">
          <ac:chgData name="Venkatalakshmi Kottapalli" userId="6ee055b2096e557b" providerId="LiveId" clId="{93943C4D-B7C6-4CCA-AF53-4C6B96E94FF5}" dt="2024-12-01T16:24:56.108" v="2450" actId="20577"/>
          <ac:spMkLst>
            <pc:docMk/>
            <pc:sldMk cId="3459869058" sldId="327"/>
            <ac:spMk id="7" creationId="{CE5CBB4B-0B23-5777-B4ED-2BC83348BA39}"/>
          </ac:spMkLst>
        </pc:spChg>
        <pc:spChg chg="add del">
          <ac:chgData name="Venkatalakshmi Kottapalli" userId="6ee055b2096e557b" providerId="LiveId" clId="{93943C4D-B7C6-4CCA-AF53-4C6B96E94FF5}" dt="2024-12-01T16:20:18.671" v="2300" actId="26606"/>
          <ac:spMkLst>
            <pc:docMk/>
            <pc:sldMk cId="3459869058" sldId="327"/>
            <ac:spMk id="9" creationId="{0CABCAE3-64FC-4149-819F-2C1812824154}"/>
          </ac:spMkLst>
        </pc:spChg>
        <pc:spChg chg="add del">
          <ac:chgData name="Venkatalakshmi Kottapalli" userId="6ee055b2096e557b" providerId="LiveId" clId="{93943C4D-B7C6-4CCA-AF53-4C6B96E94FF5}" dt="2024-12-01T16:19:54.125" v="2296" actId="26606"/>
          <ac:spMkLst>
            <pc:docMk/>
            <pc:sldMk cId="3459869058" sldId="327"/>
            <ac:spMk id="12" creationId="{0CABCAE3-64FC-4149-819F-2C1812824154}"/>
          </ac:spMkLst>
        </pc:spChg>
        <pc:spChg chg="add del">
          <ac:chgData name="Venkatalakshmi Kottapalli" userId="6ee055b2096e557b" providerId="LiveId" clId="{93943C4D-B7C6-4CCA-AF53-4C6B96E94FF5}" dt="2024-12-01T16:20:18.671" v="2300" actId="26606"/>
          <ac:spMkLst>
            <pc:docMk/>
            <pc:sldMk cId="3459869058" sldId="327"/>
            <ac:spMk id="15" creationId="{1C2A4B30-77D7-4FFB-8B53-A88BD68CABD2}"/>
          </ac:spMkLst>
        </pc:spChg>
        <pc:spChg chg="add del">
          <ac:chgData name="Venkatalakshmi Kottapalli" userId="6ee055b2096e557b" providerId="LiveId" clId="{93943C4D-B7C6-4CCA-AF53-4C6B96E94FF5}" dt="2024-12-01T16:20:18.671" v="2300" actId="26606"/>
          <ac:spMkLst>
            <pc:docMk/>
            <pc:sldMk cId="3459869058" sldId="327"/>
            <ac:spMk id="19" creationId="{01E4D783-AD45-49E7-B6C7-BBACB8290688}"/>
          </ac:spMkLst>
        </pc:spChg>
        <pc:spChg chg="add del">
          <ac:chgData name="Venkatalakshmi Kottapalli" userId="6ee055b2096e557b" providerId="LiveId" clId="{93943C4D-B7C6-4CCA-AF53-4C6B96E94FF5}" dt="2024-12-01T16:19:54.125" v="2296" actId="26606"/>
          <ac:spMkLst>
            <pc:docMk/>
            <pc:sldMk cId="3459869058" sldId="327"/>
            <ac:spMk id="20" creationId="{3193BA5C-B8F3-4972-BA54-014C48FAFA42}"/>
          </ac:spMkLst>
        </pc:spChg>
        <pc:spChg chg="add del">
          <ac:chgData name="Venkatalakshmi Kottapalli" userId="6ee055b2096e557b" providerId="LiveId" clId="{93943C4D-B7C6-4CCA-AF53-4C6B96E94FF5}" dt="2024-12-01T16:20:23.115" v="2302" actId="26606"/>
          <ac:spMkLst>
            <pc:docMk/>
            <pc:sldMk cId="3459869058" sldId="327"/>
            <ac:spMk id="21" creationId="{0CABCAE3-64FC-4149-819F-2C1812824154}"/>
          </ac:spMkLst>
        </pc:spChg>
        <pc:spChg chg="add del">
          <ac:chgData name="Venkatalakshmi Kottapalli" userId="6ee055b2096e557b" providerId="LiveId" clId="{93943C4D-B7C6-4CCA-AF53-4C6B96E94FF5}" dt="2024-12-01T16:19:54.125" v="2296" actId="26606"/>
          <ac:spMkLst>
            <pc:docMk/>
            <pc:sldMk cId="3459869058" sldId="327"/>
            <ac:spMk id="24" creationId="{05B93327-222A-4DAC-9163-371BF44CDB0C}"/>
          </ac:spMkLst>
        </pc:spChg>
        <pc:spChg chg="add del">
          <ac:chgData name="Venkatalakshmi Kottapalli" userId="6ee055b2096e557b" providerId="LiveId" clId="{93943C4D-B7C6-4CCA-AF53-4C6B96E94FF5}" dt="2024-12-01T16:20:23.115" v="2302" actId="26606"/>
          <ac:spMkLst>
            <pc:docMk/>
            <pc:sldMk cId="3459869058" sldId="327"/>
            <ac:spMk id="28" creationId="{C630F413-44CE-4746-9821-9E0107978E7A}"/>
          </ac:spMkLst>
        </pc:spChg>
        <pc:spChg chg="add del">
          <ac:chgData name="Venkatalakshmi Kottapalli" userId="6ee055b2096e557b" providerId="LiveId" clId="{93943C4D-B7C6-4CCA-AF53-4C6B96E94FF5}" dt="2024-12-01T16:20:23.115" v="2302" actId="26606"/>
          <ac:spMkLst>
            <pc:docMk/>
            <pc:sldMk cId="3459869058" sldId="327"/>
            <ac:spMk id="29" creationId="{22D671B1-B099-4F9C-B9CC-9D22B4DAF8A8}"/>
          </ac:spMkLst>
        </pc:spChg>
        <pc:spChg chg="add del">
          <ac:chgData name="Venkatalakshmi Kottapalli" userId="6ee055b2096e557b" providerId="LiveId" clId="{93943C4D-B7C6-4CCA-AF53-4C6B96E94FF5}" dt="2024-12-01T16:19:54.125" v="2296" actId="26606"/>
          <ac:spMkLst>
            <pc:docMk/>
            <pc:sldMk cId="3459869058" sldId="327"/>
            <ac:spMk id="30" creationId="{56388820-A63D-463C-9DBC-060A5ABE33B6}"/>
          </ac:spMkLst>
        </pc:spChg>
        <pc:spChg chg="add del">
          <ac:chgData name="Venkatalakshmi Kottapalli" userId="6ee055b2096e557b" providerId="LiveId" clId="{93943C4D-B7C6-4CCA-AF53-4C6B96E94FF5}" dt="2024-12-01T16:20:23.115" v="2302" actId="26606"/>
          <ac:spMkLst>
            <pc:docMk/>
            <pc:sldMk cId="3459869058" sldId="327"/>
            <ac:spMk id="33" creationId="{898488B7-DBD3-40E7-B54B-4DA6C5693EF3}"/>
          </ac:spMkLst>
        </pc:spChg>
        <pc:spChg chg="add">
          <ac:chgData name="Venkatalakshmi Kottapalli" userId="6ee055b2096e557b" providerId="LiveId" clId="{93943C4D-B7C6-4CCA-AF53-4C6B96E94FF5}" dt="2024-12-01T16:20:29.379" v="2303" actId="26606"/>
          <ac:spMkLst>
            <pc:docMk/>
            <pc:sldMk cId="3459869058" sldId="327"/>
            <ac:spMk id="35" creationId="{0CABCAE3-64FC-4149-819F-2C1812824154}"/>
          </ac:spMkLst>
        </pc:spChg>
        <pc:spChg chg="add">
          <ac:chgData name="Venkatalakshmi Kottapalli" userId="6ee055b2096e557b" providerId="LiveId" clId="{93943C4D-B7C6-4CCA-AF53-4C6B96E94FF5}" dt="2024-12-01T16:20:29.379" v="2303" actId="26606"/>
          <ac:spMkLst>
            <pc:docMk/>
            <pc:sldMk cId="3459869058" sldId="327"/>
            <ac:spMk id="39" creationId="{1C2A4B30-77D7-4FFB-8B53-A88BD68CABD2}"/>
          </ac:spMkLst>
        </pc:spChg>
        <pc:spChg chg="add">
          <ac:chgData name="Venkatalakshmi Kottapalli" userId="6ee055b2096e557b" providerId="LiveId" clId="{93943C4D-B7C6-4CCA-AF53-4C6B96E94FF5}" dt="2024-12-01T16:20:29.379" v="2303" actId="26606"/>
          <ac:spMkLst>
            <pc:docMk/>
            <pc:sldMk cId="3459869058" sldId="327"/>
            <ac:spMk id="41" creationId="{01E4D783-AD45-49E7-B6C7-BBACB8290688}"/>
          </ac:spMkLst>
        </pc:spChg>
        <pc:grpChg chg="add del">
          <ac:chgData name="Venkatalakshmi Kottapalli" userId="6ee055b2096e557b" providerId="LiveId" clId="{93943C4D-B7C6-4CCA-AF53-4C6B96E94FF5}" dt="2024-12-01T16:19:54.125" v="2296" actId="26606"/>
          <ac:grpSpMkLst>
            <pc:docMk/>
            <pc:sldMk cId="3459869058" sldId="327"/>
            <ac:grpSpMk id="26" creationId="{14EE34E3-F117-4487-8ACF-33DA65FA11B3}"/>
          </ac:grpSpMkLst>
        </pc:grpChg>
        <pc:picChg chg="add del mod">
          <ac:chgData name="Venkatalakshmi Kottapalli" userId="6ee055b2096e557b" providerId="LiveId" clId="{93943C4D-B7C6-4CCA-AF53-4C6B96E94FF5}" dt="2024-12-01T16:19:55.697" v="2297" actId="478"/>
          <ac:picMkLst>
            <pc:docMk/>
            <pc:sldMk cId="3459869058" sldId="327"/>
            <ac:picMk id="4" creationId="{E0CC7B2E-9399-0B84-0096-69226118A371}"/>
          </ac:picMkLst>
        </pc:picChg>
        <pc:picChg chg="add mod">
          <ac:chgData name="Venkatalakshmi Kottapalli" userId="6ee055b2096e557b" providerId="LiveId" clId="{93943C4D-B7C6-4CCA-AF53-4C6B96E94FF5}" dt="2024-12-01T16:20:43.079" v="2307" actId="14100"/>
          <ac:picMkLst>
            <pc:docMk/>
            <pc:sldMk cId="3459869058" sldId="327"/>
            <ac:picMk id="6" creationId="{B0385E67-25FE-9FC9-5409-E9A04CAE6260}"/>
          </ac:picMkLst>
        </pc:picChg>
        <pc:picChg chg="add del">
          <ac:chgData name="Venkatalakshmi Kottapalli" userId="6ee055b2096e557b" providerId="LiveId" clId="{93943C4D-B7C6-4CCA-AF53-4C6B96E94FF5}" dt="2024-12-01T16:20:18.671" v="2300" actId="26606"/>
          <ac:picMkLst>
            <pc:docMk/>
            <pc:sldMk cId="3459869058" sldId="327"/>
            <ac:picMk id="10" creationId="{012FDCFE-9AD2-4D8A-8CBF-B3AA37EBF6DD}"/>
          </ac:picMkLst>
        </pc:picChg>
        <pc:picChg chg="add del">
          <ac:chgData name="Venkatalakshmi Kottapalli" userId="6ee055b2096e557b" providerId="LiveId" clId="{93943C4D-B7C6-4CCA-AF53-4C6B96E94FF5}" dt="2024-12-01T16:19:54.125" v="2296" actId="26606"/>
          <ac:picMkLst>
            <pc:docMk/>
            <pc:sldMk cId="3459869058" sldId="327"/>
            <ac:picMk id="14" creationId="{012FDCFE-9AD2-4D8A-8CBF-B3AA37EBF6DD}"/>
          </ac:picMkLst>
        </pc:picChg>
        <pc:picChg chg="add del">
          <ac:chgData name="Venkatalakshmi Kottapalli" userId="6ee055b2096e557b" providerId="LiveId" clId="{93943C4D-B7C6-4CCA-AF53-4C6B96E94FF5}" dt="2024-12-01T16:20:23.115" v="2302" actId="26606"/>
          <ac:picMkLst>
            <pc:docMk/>
            <pc:sldMk cId="3459869058" sldId="327"/>
            <ac:picMk id="23" creationId="{012FDCFE-9AD2-4D8A-8CBF-B3AA37EBF6DD}"/>
          </ac:picMkLst>
        </pc:picChg>
        <pc:picChg chg="add del">
          <ac:chgData name="Venkatalakshmi Kottapalli" userId="6ee055b2096e557b" providerId="LiveId" clId="{93943C4D-B7C6-4CCA-AF53-4C6B96E94FF5}" dt="2024-12-01T16:19:54.125" v="2296" actId="26606"/>
          <ac:picMkLst>
            <pc:docMk/>
            <pc:sldMk cId="3459869058" sldId="327"/>
            <ac:picMk id="32" creationId="{C04ED70F-D6FD-4EB1-A171-D30F885FE73E}"/>
          </ac:picMkLst>
        </pc:picChg>
        <pc:picChg chg="add">
          <ac:chgData name="Venkatalakshmi Kottapalli" userId="6ee055b2096e557b" providerId="LiveId" clId="{93943C4D-B7C6-4CCA-AF53-4C6B96E94FF5}" dt="2024-12-01T16:20:29.379" v="2303" actId="26606"/>
          <ac:picMkLst>
            <pc:docMk/>
            <pc:sldMk cId="3459869058" sldId="327"/>
            <ac:picMk id="36" creationId="{012FDCFE-9AD2-4D8A-8CBF-B3AA37EBF6DD}"/>
          </ac:picMkLst>
        </pc:picChg>
        <pc:cxnChg chg="add del">
          <ac:chgData name="Venkatalakshmi Kottapalli" userId="6ee055b2096e557b" providerId="LiveId" clId="{93943C4D-B7C6-4CCA-AF53-4C6B96E94FF5}" dt="2024-12-01T16:20:18.671" v="2300" actId="26606"/>
          <ac:cxnSpMkLst>
            <pc:docMk/>
            <pc:sldMk cId="3459869058" sldId="327"/>
            <ac:cxnSpMk id="11" creationId="{FBD463FC-4CA8-4FF4-85A3-AF9F4B98D210}"/>
          </ac:cxnSpMkLst>
        </pc:cxnChg>
        <pc:cxnChg chg="add del">
          <ac:chgData name="Venkatalakshmi Kottapalli" userId="6ee055b2096e557b" providerId="LiveId" clId="{93943C4D-B7C6-4CCA-AF53-4C6B96E94FF5}" dt="2024-12-01T16:20:18.671" v="2300" actId="26606"/>
          <ac:cxnSpMkLst>
            <pc:docMk/>
            <pc:sldMk cId="3459869058" sldId="327"/>
            <ac:cxnSpMk id="13" creationId="{A56012FD-74A8-4C91-B318-435CF2B71927}"/>
          </ac:cxnSpMkLst>
        </pc:cxnChg>
        <pc:cxnChg chg="add del">
          <ac:chgData name="Venkatalakshmi Kottapalli" userId="6ee055b2096e557b" providerId="LiveId" clId="{93943C4D-B7C6-4CCA-AF53-4C6B96E94FF5}" dt="2024-12-01T16:19:54.125" v="2296" actId="26606"/>
          <ac:cxnSpMkLst>
            <pc:docMk/>
            <pc:sldMk cId="3459869058" sldId="327"/>
            <ac:cxnSpMk id="16" creationId="{FBD463FC-4CA8-4FF4-85A3-AF9F4B98D210}"/>
          </ac:cxnSpMkLst>
        </pc:cxnChg>
        <pc:cxnChg chg="add del">
          <ac:chgData name="Venkatalakshmi Kottapalli" userId="6ee055b2096e557b" providerId="LiveId" clId="{93943C4D-B7C6-4CCA-AF53-4C6B96E94FF5}" dt="2024-12-01T16:20:18.671" v="2300" actId="26606"/>
          <ac:cxnSpMkLst>
            <pc:docMk/>
            <pc:sldMk cId="3459869058" sldId="327"/>
            <ac:cxnSpMk id="17" creationId="{373AAE2E-5D6B-4952-A4BB-546C49F8DE4B}"/>
          </ac:cxnSpMkLst>
        </pc:cxnChg>
        <pc:cxnChg chg="add del">
          <ac:chgData name="Venkatalakshmi Kottapalli" userId="6ee055b2096e557b" providerId="LiveId" clId="{93943C4D-B7C6-4CCA-AF53-4C6B96E94FF5}" dt="2024-12-01T16:19:54.125" v="2296" actId="26606"/>
          <ac:cxnSpMkLst>
            <pc:docMk/>
            <pc:sldMk cId="3459869058" sldId="327"/>
            <ac:cxnSpMk id="18" creationId="{A56012FD-74A8-4C91-B318-435CF2B71927}"/>
          </ac:cxnSpMkLst>
        </pc:cxnChg>
        <pc:cxnChg chg="add del">
          <ac:chgData name="Venkatalakshmi Kottapalli" userId="6ee055b2096e557b" providerId="LiveId" clId="{93943C4D-B7C6-4CCA-AF53-4C6B96E94FF5}" dt="2024-12-01T16:19:54.125" v="2296" actId="26606"/>
          <ac:cxnSpMkLst>
            <pc:docMk/>
            <pc:sldMk cId="3459869058" sldId="327"/>
            <ac:cxnSpMk id="22" creationId="{D7162BAB-C25E-4CE9-B87C-F118DC7E7C22}"/>
          </ac:cxnSpMkLst>
        </pc:cxnChg>
        <pc:cxnChg chg="add del">
          <ac:chgData name="Venkatalakshmi Kottapalli" userId="6ee055b2096e557b" providerId="LiveId" clId="{93943C4D-B7C6-4CCA-AF53-4C6B96E94FF5}" dt="2024-12-01T16:20:23.115" v="2302" actId="26606"/>
          <ac:cxnSpMkLst>
            <pc:docMk/>
            <pc:sldMk cId="3459869058" sldId="327"/>
            <ac:cxnSpMk id="25" creationId="{FBD463FC-4CA8-4FF4-85A3-AF9F4B98D210}"/>
          </ac:cxnSpMkLst>
        </pc:cxnChg>
        <pc:cxnChg chg="add del">
          <ac:chgData name="Venkatalakshmi Kottapalli" userId="6ee055b2096e557b" providerId="LiveId" clId="{93943C4D-B7C6-4CCA-AF53-4C6B96E94FF5}" dt="2024-12-01T16:20:23.115" v="2302" actId="26606"/>
          <ac:cxnSpMkLst>
            <pc:docMk/>
            <pc:sldMk cId="3459869058" sldId="327"/>
            <ac:cxnSpMk id="27" creationId="{A56012FD-74A8-4C91-B318-435CF2B71927}"/>
          </ac:cxnSpMkLst>
        </pc:cxnChg>
        <pc:cxnChg chg="add del">
          <ac:chgData name="Venkatalakshmi Kottapalli" userId="6ee055b2096e557b" providerId="LiveId" clId="{93943C4D-B7C6-4CCA-AF53-4C6B96E94FF5}" dt="2024-12-01T16:20:23.115" v="2302" actId="26606"/>
          <ac:cxnSpMkLst>
            <pc:docMk/>
            <pc:sldMk cId="3459869058" sldId="327"/>
            <ac:cxnSpMk id="31" creationId="{7552FBEF-FA69-427B-8245-0A518E0513D5}"/>
          </ac:cxnSpMkLst>
        </pc:cxnChg>
        <pc:cxnChg chg="add del">
          <ac:chgData name="Venkatalakshmi Kottapalli" userId="6ee055b2096e557b" providerId="LiveId" clId="{93943C4D-B7C6-4CCA-AF53-4C6B96E94FF5}" dt="2024-12-01T16:19:54.125" v="2296" actId="26606"/>
          <ac:cxnSpMkLst>
            <pc:docMk/>
            <pc:sldMk cId="3459869058" sldId="327"/>
            <ac:cxnSpMk id="34" creationId="{DA26CAE9-74C4-4EDD-8A80-77F79EAA86F4}"/>
          </ac:cxnSpMkLst>
        </pc:cxnChg>
        <pc:cxnChg chg="add">
          <ac:chgData name="Venkatalakshmi Kottapalli" userId="6ee055b2096e557b" providerId="LiveId" clId="{93943C4D-B7C6-4CCA-AF53-4C6B96E94FF5}" dt="2024-12-01T16:20:29.379" v="2303" actId="26606"/>
          <ac:cxnSpMkLst>
            <pc:docMk/>
            <pc:sldMk cId="3459869058" sldId="327"/>
            <ac:cxnSpMk id="37" creationId="{FBD463FC-4CA8-4FF4-85A3-AF9F4B98D210}"/>
          </ac:cxnSpMkLst>
        </pc:cxnChg>
        <pc:cxnChg chg="add">
          <ac:chgData name="Venkatalakshmi Kottapalli" userId="6ee055b2096e557b" providerId="LiveId" clId="{93943C4D-B7C6-4CCA-AF53-4C6B96E94FF5}" dt="2024-12-01T16:20:29.379" v="2303" actId="26606"/>
          <ac:cxnSpMkLst>
            <pc:docMk/>
            <pc:sldMk cId="3459869058" sldId="327"/>
            <ac:cxnSpMk id="38" creationId="{A56012FD-74A8-4C91-B318-435CF2B71927}"/>
          </ac:cxnSpMkLst>
        </pc:cxnChg>
        <pc:cxnChg chg="add">
          <ac:chgData name="Venkatalakshmi Kottapalli" userId="6ee055b2096e557b" providerId="LiveId" clId="{93943C4D-B7C6-4CCA-AF53-4C6B96E94FF5}" dt="2024-12-01T16:20:29.379" v="2303" actId="26606"/>
          <ac:cxnSpMkLst>
            <pc:docMk/>
            <pc:sldMk cId="3459869058" sldId="327"/>
            <ac:cxnSpMk id="40" creationId="{373AAE2E-5D6B-4952-A4BB-546C49F8DE4B}"/>
          </ac:cxnSpMkLst>
        </pc:cxnChg>
      </pc:sldChg>
      <pc:sldChg chg="del">
        <pc:chgData name="Venkatalakshmi Kottapalli" userId="6ee055b2096e557b" providerId="LiveId" clId="{93943C4D-B7C6-4CCA-AF53-4C6B96E94FF5}" dt="2024-12-01T16:21:25.401" v="2309" actId="47"/>
        <pc:sldMkLst>
          <pc:docMk/>
          <pc:sldMk cId="820516062" sldId="328"/>
        </pc:sldMkLst>
      </pc:sldChg>
      <pc:sldChg chg="addSp delSp modSp add mod setBg delDesignElem">
        <pc:chgData name="Venkatalakshmi Kottapalli" userId="6ee055b2096e557b" providerId="LiveId" clId="{93943C4D-B7C6-4CCA-AF53-4C6B96E94FF5}" dt="2024-12-01T20:11:46.478" v="2907" actId="1076"/>
        <pc:sldMkLst>
          <pc:docMk/>
          <pc:sldMk cId="145868084" sldId="329"/>
        </pc:sldMkLst>
        <pc:spChg chg="mod">
          <ac:chgData name="Venkatalakshmi Kottapalli" userId="6ee055b2096e557b" providerId="LiveId" clId="{93943C4D-B7C6-4CCA-AF53-4C6B96E94FF5}" dt="2024-12-01T20:11:35.488" v="2906" actId="20577"/>
          <ac:spMkLst>
            <pc:docMk/>
            <pc:sldMk cId="145868084" sldId="329"/>
            <ac:spMk id="2" creationId="{FA9830A2-0B38-DA83-0179-D461C3B91AE9}"/>
          </ac:spMkLst>
        </pc:spChg>
        <pc:spChg chg="mod ord">
          <ac:chgData name="Venkatalakshmi Kottapalli" userId="6ee055b2096e557b" providerId="LiveId" clId="{93943C4D-B7C6-4CCA-AF53-4C6B96E94FF5}" dt="2024-12-01T17:26:27.551" v="2836" actId="26606"/>
          <ac:spMkLst>
            <pc:docMk/>
            <pc:sldMk cId="145868084" sldId="329"/>
            <ac:spMk id="53" creationId="{E22D53FC-4708-BFFA-DB75-4FCE9FB65224}"/>
          </ac:spMkLst>
        </pc:spChg>
        <pc:spChg chg="add del">
          <ac:chgData name="Venkatalakshmi Kottapalli" userId="6ee055b2096e557b" providerId="LiveId" clId="{93943C4D-B7C6-4CCA-AF53-4C6B96E94FF5}" dt="2024-12-01T17:26:27.551" v="2836" actId="26606"/>
          <ac:spMkLst>
            <pc:docMk/>
            <pc:sldMk cId="145868084" sldId="329"/>
            <ac:spMk id="55" creationId="{0CABCAE3-64FC-4149-819F-2C1812824154}"/>
          </ac:spMkLst>
        </pc:spChg>
        <pc:spChg chg="del">
          <ac:chgData name="Venkatalakshmi Kottapalli" userId="6ee055b2096e557b" providerId="LiveId" clId="{93943C4D-B7C6-4CCA-AF53-4C6B96E94FF5}" dt="2024-12-01T16:23:28.841" v="2378"/>
          <ac:spMkLst>
            <pc:docMk/>
            <pc:sldMk cId="145868084" sldId="329"/>
            <ac:spMk id="56" creationId="{0CABCAE3-64FC-4149-819F-2C1812824154}"/>
          </ac:spMkLst>
        </pc:spChg>
        <pc:spChg chg="add del">
          <ac:chgData name="Venkatalakshmi Kottapalli" userId="6ee055b2096e557b" providerId="LiveId" clId="{93943C4D-B7C6-4CCA-AF53-4C6B96E94FF5}" dt="2024-12-01T17:26:27.551" v="2836" actId="26606"/>
          <ac:spMkLst>
            <pc:docMk/>
            <pc:sldMk cId="145868084" sldId="329"/>
            <ac:spMk id="63" creationId="{1C2A4B30-77D7-4FFB-8B53-A88BD68CABD2}"/>
          </ac:spMkLst>
        </pc:spChg>
        <pc:spChg chg="del">
          <ac:chgData name="Venkatalakshmi Kottapalli" userId="6ee055b2096e557b" providerId="LiveId" clId="{93943C4D-B7C6-4CCA-AF53-4C6B96E94FF5}" dt="2024-12-01T16:23:28.841" v="2378"/>
          <ac:spMkLst>
            <pc:docMk/>
            <pc:sldMk cId="145868084" sldId="329"/>
            <ac:spMk id="64" creationId="{1C2A4B30-77D7-4FFB-8B53-A88BD68CABD2}"/>
          </ac:spMkLst>
        </pc:spChg>
        <pc:spChg chg="del">
          <ac:chgData name="Venkatalakshmi Kottapalli" userId="6ee055b2096e557b" providerId="LiveId" clId="{93943C4D-B7C6-4CCA-AF53-4C6B96E94FF5}" dt="2024-12-01T16:23:28.841" v="2378"/>
          <ac:spMkLst>
            <pc:docMk/>
            <pc:sldMk cId="145868084" sldId="329"/>
            <ac:spMk id="68" creationId="{01E4D783-AD45-49E7-B6C7-BBACB8290688}"/>
          </ac:spMkLst>
        </pc:spChg>
        <pc:spChg chg="add del">
          <ac:chgData name="Venkatalakshmi Kottapalli" userId="6ee055b2096e557b" providerId="LiveId" clId="{93943C4D-B7C6-4CCA-AF53-4C6B96E94FF5}" dt="2024-12-01T17:26:27.551" v="2836" actId="26606"/>
          <ac:spMkLst>
            <pc:docMk/>
            <pc:sldMk cId="145868084" sldId="329"/>
            <ac:spMk id="70" creationId="{01E4D783-AD45-49E7-B6C7-BBACB8290688}"/>
          </ac:spMkLst>
        </pc:spChg>
        <pc:spChg chg="add del">
          <ac:chgData name="Venkatalakshmi Kottapalli" userId="6ee055b2096e557b" providerId="LiveId" clId="{93943C4D-B7C6-4CCA-AF53-4C6B96E94FF5}" dt="2024-12-01T17:26:23.046" v="2833" actId="26606"/>
          <ac:spMkLst>
            <pc:docMk/>
            <pc:sldMk cId="145868084" sldId="329"/>
            <ac:spMk id="72" creationId="{0CABCAE3-64FC-4149-819F-2C1812824154}"/>
          </ac:spMkLst>
        </pc:spChg>
        <pc:spChg chg="add del">
          <ac:chgData name="Venkatalakshmi Kottapalli" userId="6ee055b2096e557b" providerId="LiveId" clId="{93943C4D-B7C6-4CCA-AF53-4C6B96E94FF5}" dt="2024-12-01T17:05:42.435" v="2657" actId="26606"/>
          <ac:spMkLst>
            <pc:docMk/>
            <pc:sldMk cId="145868084" sldId="329"/>
            <ac:spMk id="75" creationId="{0CABCAE3-64FC-4149-819F-2C1812824154}"/>
          </ac:spMkLst>
        </pc:spChg>
        <pc:spChg chg="add">
          <ac:chgData name="Venkatalakshmi Kottapalli" userId="6ee055b2096e557b" providerId="LiveId" clId="{93943C4D-B7C6-4CCA-AF53-4C6B96E94FF5}" dt="2024-12-01T17:26:27.551" v="2836" actId="26606"/>
          <ac:spMkLst>
            <pc:docMk/>
            <pc:sldMk cId="145868084" sldId="329"/>
            <ac:spMk id="80" creationId="{0CABCAE3-64FC-4149-819F-2C1812824154}"/>
          </ac:spMkLst>
        </pc:spChg>
        <pc:spChg chg="add del">
          <ac:chgData name="Venkatalakshmi Kottapalli" userId="6ee055b2096e557b" providerId="LiveId" clId="{93943C4D-B7C6-4CCA-AF53-4C6B96E94FF5}" dt="2024-12-01T17:26:23.046" v="2833" actId="26606"/>
          <ac:spMkLst>
            <pc:docMk/>
            <pc:sldMk cId="145868084" sldId="329"/>
            <ac:spMk id="82" creationId="{84E2BAA0-0780-4EAF-A0FF-5E327B4E6F9D}"/>
          </ac:spMkLst>
        </pc:spChg>
        <pc:spChg chg="add del">
          <ac:chgData name="Venkatalakshmi Kottapalli" userId="6ee055b2096e557b" providerId="LiveId" clId="{93943C4D-B7C6-4CCA-AF53-4C6B96E94FF5}" dt="2024-12-01T17:05:42.435" v="2657" actId="26606"/>
          <ac:spMkLst>
            <pc:docMk/>
            <pc:sldMk cId="145868084" sldId="329"/>
            <ac:spMk id="83" creationId="{C630F413-44CE-4746-9821-9E0107978E7A}"/>
          </ac:spMkLst>
        </pc:spChg>
        <pc:spChg chg="add del">
          <ac:chgData name="Venkatalakshmi Kottapalli" userId="6ee055b2096e557b" providerId="LiveId" clId="{93943C4D-B7C6-4CCA-AF53-4C6B96E94FF5}" dt="2024-12-01T17:05:42.435" v="2657" actId="26606"/>
          <ac:spMkLst>
            <pc:docMk/>
            <pc:sldMk cId="145868084" sldId="329"/>
            <ac:spMk id="85" creationId="{22D671B1-B099-4F9C-B9CC-9D22B4DAF8A8}"/>
          </ac:spMkLst>
        </pc:spChg>
        <pc:spChg chg="add del">
          <ac:chgData name="Venkatalakshmi Kottapalli" userId="6ee055b2096e557b" providerId="LiveId" clId="{93943C4D-B7C6-4CCA-AF53-4C6B96E94FF5}" dt="2024-12-01T17:05:42.435" v="2657" actId="26606"/>
          <ac:spMkLst>
            <pc:docMk/>
            <pc:sldMk cId="145868084" sldId="329"/>
            <ac:spMk id="89" creationId="{898488B7-DBD3-40E7-B54B-4DA6C5693EF3}"/>
          </ac:spMkLst>
        </pc:spChg>
        <pc:spChg chg="add">
          <ac:chgData name="Venkatalakshmi Kottapalli" userId="6ee055b2096e557b" providerId="LiveId" clId="{93943C4D-B7C6-4CCA-AF53-4C6B96E94FF5}" dt="2024-12-01T17:26:27.551" v="2836" actId="26606"/>
          <ac:spMkLst>
            <pc:docMk/>
            <pc:sldMk cId="145868084" sldId="329"/>
            <ac:spMk id="90" creationId="{1C2A4B30-77D7-4FFB-8B53-A88BD68CABD2}"/>
          </ac:spMkLst>
        </pc:spChg>
        <pc:spChg chg="add">
          <ac:chgData name="Venkatalakshmi Kottapalli" userId="6ee055b2096e557b" providerId="LiveId" clId="{93943C4D-B7C6-4CCA-AF53-4C6B96E94FF5}" dt="2024-12-01T17:26:27.551" v="2836" actId="26606"/>
          <ac:spMkLst>
            <pc:docMk/>
            <pc:sldMk cId="145868084" sldId="329"/>
            <ac:spMk id="92" creationId="{01E4D783-AD45-49E7-B6C7-BBACB8290688}"/>
          </ac:spMkLst>
        </pc:spChg>
        <pc:grpChg chg="add del">
          <ac:chgData name="Venkatalakshmi Kottapalli" userId="6ee055b2096e557b" providerId="LiveId" clId="{93943C4D-B7C6-4CCA-AF53-4C6B96E94FF5}" dt="2024-12-01T17:26:23.046" v="2833" actId="26606"/>
          <ac:grpSpMkLst>
            <pc:docMk/>
            <pc:sldMk cId="145868084" sldId="329"/>
            <ac:grpSpMk id="78" creationId="{1AC5E365-88BF-414F-BCAA-44E1BE4AC156}"/>
          </ac:grpSpMkLst>
        </pc:grpChg>
        <pc:picChg chg="del mod">
          <ac:chgData name="Venkatalakshmi Kottapalli" userId="6ee055b2096e557b" providerId="LiveId" clId="{93943C4D-B7C6-4CCA-AF53-4C6B96E94FF5}" dt="2024-12-01T17:26:24.786" v="2834" actId="478"/>
          <ac:picMkLst>
            <pc:docMk/>
            <pc:sldMk cId="145868084" sldId="329"/>
            <ac:picMk id="4" creationId="{7D3F8021-B81D-51D5-0847-BC1586032191}"/>
          </ac:picMkLst>
        </pc:picChg>
        <pc:picChg chg="add mod">
          <ac:chgData name="Venkatalakshmi Kottapalli" userId="6ee055b2096e557b" providerId="LiveId" clId="{93943C4D-B7C6-4CCA-AF53-4C6B96E94FF5}" dt="2024-12-01T20:11:46.478" v="2907" actId="1076"/>
          <ac:picMkLst>
            <pc:docMk/>
            <pc:sldMk cId="145868084" sldId="329"/>
            <ac:picMk id="5" creationId="{24B18EA2-EEB8-312F-39A9-3DF499201921}"/>
          </ac:picMkLst>
        </pc:picChg>
        <pc:picChg chg="add del">
          <ac:chgData name="Venkatalakshmi Kottapalli" userId="6ee055b2096e557b" providerId="LiveId" clId="{93943C4D-B7C6-4CCA-AF53-4C6B96E94FF5}" dt="2024-12-01T17:26:27.551" v="2836" actId="26606"/>
          <ac:picMkLst>
            <pc:docMk/>
            <pc:sldMk cId="145868084" sldId="329"/>
            <ac:picMk id="57" creationId="{012FDCFE-9AD2-4D8A-8CBF-B3AA37EBF6DD}"/>
          </ac:picMkLst>
        </pc:picChg>
        <pc:picChg chg="del">
          <ac:chgData name="Venkatalakshmi Kottapalli" userId="6ee055b2096e557b" providerId="LiveId" clId="{93943C4D-B7C6-4CCA-AF53-4C6B96E94FF5}" dt="2024-12-01T16:23:28.841" v="2378"/>
          <ac:picMkLst>
            <pc:docMk/>
            <pc:sldMk cId="145868084" sldId="329"/>
            <ac:picMk id="58" creationId="{012FDCFE-9AD2-4D8A-8CBF-B3AA37EBF6DD}"/>
          </ac:picMkLst>
        </pc:picChg>
        <pc:picChg chg="add del">
          <ac:chgData name="Venkatalakshmi Kottapalli" userId="6ee055b2096e557b" providerId="LiveId" clId="{93943C4D-B7C6-4CCA-AF53-4C6B96E94FF5}" dt="2024-12-01T17:26:23.046" v="2833" actId="26606"/>
          <ac:picMkLst>
            <pc:docMk/>
            <pc:sldMk cId="145868084" sldId="329"/>
            <ac:picMk id="73" creationId="{012FDCFE-9AD2-4D8A-8CBF-B3AA37EBF6DD}"/>
          </ac:picMkLst>
        </pc:picChg>
        <pc:picChg chg="add del">
          <ac:chgData name="Venkatalakshmi Kottapalli" userId="6ee055b2096e557b" providerId="LiveId" clId="{93943C4D-B7C6-4CCA-AF53-4C6B96E94FF5}" dt="2024-12-01T17:05:42.435" v="2657" actId="26606"/>
          <ac:picMkLst>
            <pc:docMk/>
            <pc:sldMk cId="145868084" sldId="329"/>
            <ac:picMk id="77" creationId="{012FDCFE-9AD2-4D8A-8CBF-B3AA37EBF6DD}"/>
          </ac:picMkLst>
        </pc:picChg>
        <pc:picChg chg="add">
          <ac:chgData name="Venkatalakshmi Kottapalli" userId="6ee055b2096e557b" providerId="LiveId" clId="{93943C4D-B7C6-4CCA-AF53-4C6B96E94FF5}" dt="2024-12-01T17:26:27.551" v="2836" actId="26606"/>
          <ac:picMkLst>
            <pc:docMk/>
            <pc:sldMk cId="145868084" sldId="329"/>
            <ac:picMk id="84" creationId="{012FDCFE-9AD2-4D8A-8CBF-B3AA37EBF6DD}"/>
          </ac:picMkLst>
        </pc:picChg>
        <pc:cxnChg chg="add del">
          <ac:chgData name="Venkatalakshmi Kottapalli" userId="6ee055b2096e557b" providerId="LiveId" clId="{93943C4D-B7C6-4CCA-AF53-4C6B96E94FF5}" dt="2024-12-01T17:26:27.551" v="2836" actId="26606"/>
          <ac:cxnSpMkLst>
            <pc:docMk/>
            <pc:sldMk cId="145868084" sldId="329"/>
            <ac:cxnSpMk id="59" creationId="{FBD463FC-4CA8-4FF4-85A3-AF9F4B98D210}"/>
          </ac:cxnSpMkLst>
        </pc:cxnChg>
        <pc:cxnChg chg="del">
          <ac:chgData name="Venkatalakshmi Kottapalli" userId="6ee055b2096e557b" providerId="LiveId" clId="{93943C4D-B7C6-4CCA-AF53-4C6B96E94FF5}" dt="2024-12-01T16:23:28.841" v="2378"/>
          <ac:cxnSpMkLst>
            <pc:docMk/>
            <pc:sldMk cId="145868084" sldId="329"/>
            <ac:cxnSpMk id="60" creationId="{FBD463FC-4CA8-4FF4-85A3-AF9F4B98D210}"/>
          </ac:cxnSpMkLst>
        </pc:cxnChg>
        <pc:cxnChg chg="add del">
          <ac:chgData name="Venkatalakshmi Kottapalli" userId="6ee055b2096e557b" providerId="LiveId" clId="{93943C4D-B7C6-4CCA-AF53-4C6B96E94FF5}" dt="2024-12-01T17:26:27.551" v="2836" actId="26606"/>
          <ac:cxnSpMkLst>
            <pc:docMk/>
            <pc:sldMk cId="145868084" sldId="329"/>
            <ac:cxnSpMk id="61" creationId="{A56012FD-74A8-4C91-B318-435CF2B71927}"/>
          </ac:cxnSpMkLst>
        </pc:cxnChg>
        <pc:cxnChg chg="del">
          <ac:chgData name="Venkatalakshmi Kottapalli" userId="6ee055b2096e557b" providerId="LiveId" clId="{93943C4D-B7C6-4CCA-AF53-4C6B96E94FF5}" dt="2024-12-01T16:23:28.841" v="2378"/>
          <ac:cxnSpMkLst>
            <pc:docMk/>
            <pc:sldMk cId="145868084" sldId="329"/>
            <ac:cxnSpMk id="62" creationId="{A56012FD-74A8-4C91-B318-435CF2B71927}"/>
          </ac:cxnSpMkLst>
        </pc:cxnChg>
        <pc:cxnChg chg="add del">
          <ac:chgData name="Venkatalakshmi Kottapalli" userId="6ee055b2096e557b" providerId="LiveId" clId="{93943C4D-B7C6-4CCA-AF53-4C6B96E94FF5}" dt="2024-12-01T17:26:27.551" v="2836" actId="26606"/>
          <ac:cxnSpMkLst>
            <pc:docMk/>
            <pc:sldMk cId="145868084" sldId="329"/>
            <ac:cxnSpMk id="65" creationId="{373AAE2E-5D6B-4952-A4BB-546C49F8DE4B}"/>
          </ac:cxnSpMkLst>
        </pc:cxnChg>
        <pc:cxnChg chg="del">
          <ac:chgData name="Venkatalakshmi Kottapalli" userId="6ee055b2096e557b" providerId="LiveId" clId="{93943C4D-B7C6-4CCA-AF53-4C6B96E94FF5}" dt="2024-12-01T16:23:28.841" v="2378"/>
          <ac:cxnSpMkLst>
            <pc:docMk/>
            <pc:sldMk cId="145868084" sldId="329"/>
            <ac:cxnSpMk id="66" creationId="{373AAE2E-5D6B-4952-A4BB-546C49F8DE4B}"/>
          </ac:cxnSpMkLst>
        </pc:cxnChg>
        <pc:cxnChg chg="add del">
          <ac:chgData name="Venkatalakshmi Kottapalli" userId="6ee055b2096e557b" providerId="LiveId" clId="{93943C4D-B7C6-4CCA-AF53-4C6B96E94FF5}" dt="2024-12-01T17:26:23.046" v="2833" actId="26606"/>
          <ac:cxnSpMkLst>
            <pc:docMk/>
            <pc:sldMk cId="145868084" sldId="329"/>
            <ac:cxnSpMk id="74" creationId="{FBD463FC-4CA8-4FF4-85A3-AF9F4B98D210}"/>
          </ac:cxnSpMkLst>
        </pc:cxnChg>
        <pc:cxnChg chg="add del">
          <ac:chgData name="Venkatalakshmi Kottapalli" userId="6ee055b2096e557b" providerId="LiveId" clId="{93943C4D-B7C6-4CCA-AF53-4C6B96E94FF5}" dt="2024-12-01T17:26:23.046" v="2833" actId="26606"/>
          <ac:cxnSpMkLst>
            <pc:docMk/>
            <pc:sldMk cId="145868084" sldId="329"/>
            <ac:cxnSpMk id="76" creationId="{A56012FD-74A8-4C91-B318-435CF2B71927}"/>
          </ac:cxnSpMkLst>
        </pc:cxnChg>
        <pc:cxnChg chg="add del">
          <ac:chgData name="Venkatalakshmi Kottapalli" userId="6ee055b2096e557b" providerId="LiveId" clId="{93943C4D-B7C6-4CCA-AF53-4C6B96E94FF5}" dt="2024-12-01T17:05:42.435" v="2657" actId="26606"/>
          <ac:cxnSpMkLst>
            <pc:docMk/>
            <pc:sldMk cId="145868084" sldId="329"/>
            <ac:cxnSpMk id="79" creationId="{FBD463FC-4CA8-4FF4-85A3-AF9F4B98D210}"/>
          </ac:cxnSpMkLst>
        </pc:cxnChg>
        <pc:cxnChg chg="add del">
          <ac:chgData name="Venkatalakshmi Kottapalli" userId="6ee055b2096e557b" providerId="LiveId" clId="{93943C4D-B7C6-4CCA-AF53-4C6B96E94FF5}" dt="2024-12-01T17:05:42.435" v="2657" actId="26606"/>
          <ac:cxnSpMkLst>
            <pc:docMk/>
            <pc:sldMk cId="145868084" sldId="329"/>
            <ac:cxnSpMk id="81" creationId="{A56012FD-74A8-4C91-B318-435CF2B71927}"/>
          </ac:cxnSpMkLst>
        </pc:cxnChg>
        <pc:cxnChg chg="add">
          <ac:chgData name="Venkatalakshmi Kottapalli" userId="6ee055b2096e557b" providerId="LiveId" clId="{93943C4D-B7C6-4CCA-AF53-4C6B96E94FF5}" dt="2024-12-01T17:26:27.551" v="2836" actId="26606"/>
          <ac:cxnSpMkLst>
            <pc:docMk/>
            <pc:sldMk cId="145868084" sldId="329"/>
            <ac:cxnSpMk id="86" creationId="{FBD463FC-4CA8-4FF4-85A3-AF9F4B98D210}"/>
          </ac:cxnSpMkLst>
        </pc:cxnChg>
        <pc:cxnChg chg="add del">
          <ac:chgData name="Venkatalakshmi Kottapalli" userId="6ee055b2096e557b" providerId="LiveId" clId="{93943C4D-B7C6-4CCA-AF53-4C6B96E94FF5}" dt="2024-12-01T17:05:42.435" v="2657" actId="26606"/>
          <ac:cxnSpMkLst>
            <pc:docMk/>
            <pc:sldMk cId="145868084" sldId="329"/>
            <ac:cxnSpMk id="87" creationId="{7552FBEF-FA69-427B-8245-0A518E0513D5}"/>
          </ac:cxnSpMkLst>
        </pc:cxnChg>
        <pc:cxnChg chg="add">
          <ac:chgData name="Venkatalakshmi Kottapalli" userId="6ee055b2096e557b" providerId="LiveId" clId="{93943C4D-B7C6-4CCA-AF53-4C6B96E94FF5}" dt="2024-12-01T17:26:27.551" v="2836" actId="26606"/>
          <ac:cxnSpMkLst>
            <pc:docMk/>
            <pc:sldMk cId="145868084" sldId="329"/>
            <ac:cxnSpMk id="88" creationId="{A56012FD-74A8-4C91-B318-435CF2B71927}"/>
          </ac:cxnSpMkLst>
        </pc:cxnChg>
        <pc:cxnChg chg="add">
          <ac:chgData name="Venkatalakshmi Kottapalli" userId="6ee055b2096e557b" providerId="LiveId" clId="{93943C4D-B7C6-4CCA-AF53-4C6B96E94FF5}" dt="2024-12-01T17:26:27.551" v="2836" actId="26606"/>
          <ac:cxnSpMkLst>
            <pc:docMk/>
            <pc:sldMk cId="145868084" sldId="329"/>
            <ac:cxnSpMk id="91" creationId="{373AAE2E-5D6B-4952-A4BB-546C49F8DE4B}"/>
          </ac:cxnSpMkLst>
        </pc:cxnChg>
      </pc:sldChg>
      <pc:sldChg chg="addSp delSp modSp del mod setBg">
        <pc:chgData name="Venkatalakshmi Kottapalli" userId="6ee055b2096e557b" providerId="LiveId" clId="{93943C4D-B7C6-4CCA-AF53-4C6B96E94FF5}" dt="2024-12-01T16:23:24.866" v="2376" actId="2696"/>
        <pc:sldMkLst>
          <pc:docMk/>
          <pc:sldMk cId="1598490177" sldId="329"/>
        </pc:sldMkLst>
        <pc:spChg chg="mod">
          <ac:chgData name="Venkatalakshmi Kottapalli" userId="6ee055b2096e557b" providerId="LiveId" clId="{93943C4D-B7C6-4CCA-AF53-4C6B96E94FF5}" dt="2024-12-01T16:23:18.086" v="2375" actId="14100"/>
          <ac:spMkLst>
            <pc:docMk/>
            <pc:sldMk cId="1598490177" sldId="329"/>
            <ac:spMk id="2" creationId="{FA9830A2-0B38-DA83-0179-D461C3B91AE9}"/>
          </ac:spMkLst>
        </pc:spChg>
        <pc:spChg chg="del mod">
          <ac:chgData name="Venkatalakshmi Kottapalli" userId="6ee055b2096e557b" providerId="LiveId" clId="{93943C4D-B7C6-4CCA-AF53-4C6B96E94FF5}" dt="2024-12-01T16:23:01.354" v="2371"/>
          <ac:spMkLst>
            <pc:docMk/>
            <pc:sldMk cId="1598490177" sldId="329"/>
            <ac:spMk id="3" creationId="{D91301E6-2D72-42E0-7147-D72DA7F79E02}"/>
          </ac:spMkLst>
        </pc:spChg>
        <pc:spChg chg="del">
          <ac:chgData name="Venkatalakshmi Kottapalli" userId="6ee055b2096e557b" providerId="LiveId" clId="{93943C4D-B7C6-4CCA-AF53-4C6B96E94FF5}" dt="2024-12-01T16:23:08.192" v="2372" actId="26606"/>
          <ac:spMkLst>
            <pc:docMk/>
            <pc:sldMk cId="1598490177" sldId="329"/>
            <ac:spMk id="39" creationId="{23522FE7-5A29-4EF6-B1EF-2CA55748A772}"/>
          </ac:spMkLst>
        </pc:spChg>
        <pc:spChg chg="del">
          <ac:chgData name="Venkatalakshmi Kottapalli" userId="6ee055b2096e557b" providerId="LiveId" clId="{93943C4D-B7C6-4CCA-AF53-4C6B96E94FF5}" dt="2024-12-01T16:23:08.192" v="2372" actId="26606"/>
          <ac:spMkLst>
            <pc:docMk/>
            <pc:sldMk cId="1598490177" sldId="329"/>
            <ac:spMk id="47" creationId="{29C51009-A09A-4689-8E6C-F8FC99E6A840}"/>
          </ac:spMkLst>
        </pc:spChg>
        <pc:spChg chg="add">
          <ac:chgData name="Venkatalakshmi Kottapalli" userId="6ee055b2096e557b" providerId="LiveId" clId="{93943C4D-B7C6-4CCA-AF53-4C6B96E94FF5}" dt="2024-12-01T16:23:08.192" v="2372" actId="26606"/>
          <ac:spMkLst>
            <pc:docMk/>
            <pc:sldMk cId="1598490177" sldId="329"/>
            <ac:spMk id="53" creationId="{E22D53FC-4708-BFFA-DB75-4FCE9FB65224}"/>
          </ac:spMkLst>
        </pc:spChg>
        <pc:spChg chg="add">
          <ac:chgData name="Venkatalakshmi Kottapalli" userId="6ee055b2096e557b" providerId="LiveId" clId="{93943C4D-B7C6-4CCA-AF53-4C6B96E94FF5}" dt="2024-12-01T16:23:08.192" v="2372" actId="26606"/>
          <ac:spMkLst>
            <pc:docMk/>
            <pc:sldMk cId="1598490177" sldId="329"/>
            <ac:spMk id="56" creationId="{0CABCAE3-64FC-4149-819F-2C1812824154}"/>
          </ac:spMkLst>
        </pc:spChg>
        <pc:spChg chg="add">
          <ac:chgData name="Venkatalakshmi Kottapalli" userId="6ee055b2096e557b" providerId="LiveId" clId="{93943C4D-B7C6-4CCA-AF53-4C6B96E94FF5}" dt="2024-12-01T16:23:08.192" v="2372" actId="26606"/>
          <ac:spMkLst>
            <pc:docMk/>
            <pc:sldMk cId="1598490177" sldId="329"/>
            <ac:spMk id="64" creationId="{1C2A4B30-77D7-4FFB-8B53-A88BD68CABD2}"/>
          </ac:spMkLst>
        </pc:spChg>
        <pc:spChg chg="add">
          <ac:chgData name="Venkatalakshmi Kottapalli" userId="6ee055b2096e557b" providerId="LiveId" clId="{93943C4D-B7C6-4CCA-AF53-4C6B96E94FF5}" dt="2024-12-01T16:23:08.192" v="2372" actId="26606"/>
          <ac:spMkLst>
            <pc:docMk/>
            <pc:sldMk cId="1598490177" sldId="329"/>
            <ac:spMk id="68" creationId="{01E4D783-AD45-49E7-B6C7-BBACB8290688}"/>
          </ac:spMkLst>
        </pc:spChg>
        <pc:picChg chg="add mod">
          <ac:chgData name="Venkatalakshmi Kottapalli" userId="6ee055b2096e557b" providerId="LiveId" clId="{93943C4D-B7C6-4CCA-AF53-4C6B96E94FF5}" dt="2024-12-01T16:23:08.192" v="2372" actId="26606"/>
          <ac:picMkLst>
            <pc:docMk/>
            <pc:sldMk cId="1598490177" sldId="329"/>
            <ac:picMk id="4" creationId="{7D3F8021-B81D-51D5-0847-BC1586032191}"/>
          </ac:picMkLst>
        </pc:picChg>
        <pc:picChg chg="del">
          <ac:chgData name="Venkatalakshmi Kottapalli" userId="6ee055b2096e557b" providerId="LiveId" clId="{93943C4D-B7C6-4CCA-AF53-4C6B96E94FF5}" dt="2024-12-01T16:23:08.192" v="2372" actId="26606"/>
          <ac:picMkLst>
            <pc:docMk/>
            <pc:sldMk cId="1598490177" sldId="329"/>
            <ac:picMk id="41" creationId="{C2192E09-EBC7-416C-B887-DFF915D7F43D}"/>
          </ac:picMkLst>
        </pc:picChg>
        <pc:picChg chg="add">
          <ac:chgData name="Venkatalakshmi Kottapalli" userId="6ee055b2096e557b" providerId="LiveId" clId="{93943C4D-B7C6-4CCA-AF53-4C6B96E94FF5}" dt="2024-12-01T16:23:08.192" v="2372" actId="26606"/>
          <ac:picMkLst>
            <pc:docMk/>
            <pc:sldMk cId="1598490177" sldId="329"/>
            <ac:picMk id="58" creationId="{012FDCFE-9AD2-4D8A-8CBF-B3AA37EBF6DD}"/>
          </ac:picMkLst>
        </pc:picChg>
        <pc:cxnChg chg="del">
          <ac:chgData name="Venkatalakshmi Kottapalli" userId="6ee055b2096e557b" providerId="LiveId" clId="{93943C4D-B7C6-4CCA-AF53-4C6B96E94FF5}" dt="2024-12-01T16:23:08.192" v="2372" actId="26606"/>
          <ac:cxnSpMkLst>
            <pc:docMk/>
            <pc:sldMk cId="1598490177" sldId="329"/>
            <ac:cxnSpMk id="43" creationId="{2924498D-E084-44BE-A196-CFCE35564350}"/>
          </ac:cxnSpMkLst>
        </pc:cxnChg>
        <pc:cxnChg chg="del">
          <ac:chgData name="Venkatalakshmi Kottapalli" userId="6ee055b2096e557b" providerId="LiveId" clId="{93943C4D-B7C6-4CCA-AF53-4C6B96E94FF5}" dt="2024-12-01T16:23:08.192" v="2372" actId="26606"/>
          <ac:cxnSpMkLst>
            <pc:docMk/>
            <pc:sldMk cId="1598490177" sldId="329"/>
            <ac:cxnSpMk id="45" creationId="{14C12901-9FCC-461E-A64A-89B4791235E9}"/>
          </ac:cxnSpMkLst>
        </pc:cxnChg>
        <pc:cxnChg chg="del">
          <ac:chgData name="Venkatalakshmi Kottapalli" userId="6ee055b2096e557b" providerId="LiveId" clId="{93943C4D-B7C6-4CCA-AF53-4C6B96E94FF5}" dt="2024-12-01T16:23:08.192" v="2372" actId="26606"/>
          <ac:cxnSpMkLst>
            <pc:docMk/>
            <pc:sldMk cId="1598490177" sldId="329"/>
            <ac:cxnSpMk id="49" creationId="{9EC65442-F244-409C-BF44-C5D6472E810A}"/>
          </ac:cxnSpMkLst>
        </pc:cxnChg>
        <pc:cxnChg chg="add">
          <ac:chgData name="Venkatalakshmi Kottapalli" userId="6ee055b2096e557b" providerId="LiveId" clId="{93943C4D-B7C6-4CCA-AF53-4C6B96E94FF5}" dt="2024-12-01T16:23:08.192" v="2372" actId="26606"/>
          <ac:cxnSpMkLst>
            <pc:docMk/>
            <pc:sldMk cId="1598490177" sldId="329"/>
            <ac:cxnSpMk id="60" creationId="{FBD463FC-4CA8-4FF4-85A3-AF9F4B98D210}"/>
          </ac:cxnSpMkLst>
        </pc:cxnChg>
        <pc:cxnChg chg="add">
          <ac:chgData name="Venkatalakshmi Kottapalli" userId="6ee055b2096e557b" providerId="LiveId" clId="{93943C4D-B7C6-4CCA-AF53-4C6B96E94FF5}" dt="2024-12-01T16:23:08.192" v="2372" actId="26606"/>
          <ac:cxnSpMkLst>
            <pc:docMk/>
            <pc:sldMk cId="1598490177" sldId="329"/>
            <ac:cxnSpMk id="62" creationId="{A56012FD-74A8-4C91-B318-435CF2B71927}"/>
          </ac:cxnSpMkLst>
        </pc:cxnChg>
        <pc:cxnChg chg="add">
          <ac:chgData name="Venkatalakshmi Kottapalli" userId="6ee055b2096e557b" providerId="LiveId" clId="{93943C4D-B7C6-4CCA-AF53-4C6B96E94FF5}" dt="2024-12-01T16:23:08.192" v="2372" actId="26606"/>
          <ac:cxnSpMkLst>
            <pc:docMk/>
            <pc:sldMk cId="1598490177" sldId="329"/>
            <ac:cxnSpMk id="66" creationId="{373AAE2E-5D6B-4952-A4BB-546C49F8DE4B}"/>
          </ac:cxnSpMkLst>
        </pc:cxnChg>
      </pc:sldChg>
      <pc:sldChg chg="addSp delSp modSp mod setBg setClrOvrMap">
        <pc:chgData name="Venkatalakshmi Kottapalli" userId="6ee055b2096e557b" providerId="LiveId" clId="{93943C4D-B7C6-4CCA-AF53-4C6B96E94FF5}" dt="2024-12-01T20:17:43.359" v="2969" actId="27636"/>
        <pc:sldMkLst>
          <pc:docMk/>
          <pc:sldMk cId="1616142372" sldId="330"/>
        </pc:sldMkLst>
        <pc:spChg chg="mod">
          <ac:chgData name="Venkatalakshmi Kottapalli" userId="6ee055b2096e557b" providerId="LiveId" clId="{93943C4D-B7C6-4CCA-AF53-4C6B96E94FF5}" dt="2024-12-01T20:17:43.359" v="2969" actId="27636"/>
          <ac:spMkLst>
            <pc:docMk/>
            <pc:sldMk cId="1616142372" sldId="330"/>
            <ac:spMk id="2" creationId="{7B3E8312-D5D3-F20D-EE67-6CCCAFBE3A62}"/>
          </ac:spMkLst>
        </pc:spChg>
        <pc:spChg chg="mod">
          <ac:chgData name="Venkatalakshmi Kottapalli" userId="6ee055b2096e557b" providerId="LiveId" clId="{93943C4D-B7C6-4CCA-AF53-4C6B96E94FF5}" dt="2024-12-01T20:13:21.479" v="2916" actId="14100"/>
          <ac:spMkLst>
            <pc:docMk/>
            <pc:sldMk cId="1616142372" sldId="330"/>
            <ac:spMk id="5" creationId="{5BEA1B01-BB94-2C6E-FF32-057C8D51A94B}"/>
          </ac:spMkLst>
        </pc:spChg>
        <pc:spChg chg="del">
          <ac:chgData name="Venkatalakshmi Kottapalli" userId="6ee055b2096e557b" providerId="LiveId" clId="{93943C4D-B7C6-4CCA-AF53-4C6B96E94FF5}" dt="2024-12-01T16:26:50.985" v="2527" actId="26606"/>
          <ac:spMkLst>
            <pc:docMk/>
            <pc:sldMk cId="1616142372" sldId="330"/>
            <ac:spMk id="10" creationId="{23522FE7-5A29-4EF6-B1EF-2CA55748A772}"/>
          </ac:spMkLst>
        </pc:spChg>
        <pc:spChg chg="del">
          <ac:chgData name="Venkatalakshmi Kottapalli" userId="6ee055b2096e557b" providerId="LiveId" clId="{93943C4D-B7C6-4CCA-AF53-4C6B96E94FF5}" dt="2024-12-01T16:26:50.985" v="2527" actId="26606"/>
          <ac:spMkLst>
            <pc:docMk/>
            <pc:sldMk cId="1616142372" sldId="330"/>
            <ac:spMk id="18" creationId="{29C51009-A09A-4689-8E6C-F8FC99E6A840}"/>
          </ac:spMkLst>
        </pc:spChg>
        <pc:spChg chg="add del">
          <ac:chgData name="Venkatalakshmi Kottapalli" userId="6ee055b2096e557b" providerId="LiveId" clId="{93943C4D-B7C6-4CCA-AF53-4C6B96E94FF5}" dt="2024-12-01T17:23:11.611" v="2822" actId="26606"/>
          <ac:spMkLst>
            <pc:docMk/>
            <pc:sldMk cId="1616142372" sldId="330"/>
            <ac:spMk id="27" creationId="{0CABCAE3-64FC-4149-819F-2C1812824154}"/>
          </ac:spMkLst>
        </pc:spChg>
        <pc:spChg chg="add del">
          <ac:chgData name="Venkatalakshmi Kottapalli" userId="6ee055b2096e557b" providerId="LiveId" clId="{93943C4D-B7C6-4CCA-AF53-4C6B96E94FF5}" dt="2024-12-01T17:23:11.611" v="2822" actId="26606"/>
          <ac:spMkLst>
            <pc:docMk/>
            <pc:sldMk cId="1616142372" sldId="330"/>
            <ac:spMk id="35" creationId="{1C2A4B30-77D7-4FFB-8B53-A88BD68CABD2}"/>
          </ac:spMkLst>
        </pc:spChg>
        <pc:spChg chg="add del">
          <ac:chgData name="Venkatalakshmi Kottapalli" userId="6ee055b2096e557b" providerId="LiveId" clId="{93943C4D-B7C6-4CCA-AF53-4C6B96E94FF5}" dt="2024-12-01T17:23:11.611" v="2822" actId="26606"/>
          <ac:spMkLst>
            <pc:docMk/>
            <pc:sldMk cId="1616142372" sldId="330"/>
            <ac:spMk id="39" creationId="{01E4D783-AD45-49E7-B6C7-BBACB8290688}"/>
          </ac:spMkLst>
        </pc:spChg>
        <pc:spChg chg="add del">
          <ac:chgData name="Venkatalakshmi Kottapalli" userId="6ee055b2096e557b" providerId="LiveId" clId="{93943C4D-B7C6-4CCA-AF53-4C6B96E94FF5}" dt="2024-12-01T17:22:15.930" v="2811" actId="26606"/>
          <ac:spMkLst>
            <pc:docMk/>
            <pc:sldMk cId="1616142372" sldId="330"/>
            <ac:spMk id="41" creationId="{1CE580D1-F917-4567-AFB4-99AA9B52ADF0}"/>
          </ac:spMkLst>
        </pc:spChg>
        <pc:spChg chg="add del">
          <ac:chgData name="Venkatalakshmi Kottapalli" userId="6ee055b2096e557b" providerId="LiveId" clId="{93943C4D-B7C6-4CCA-AF53-4C6B96E94FF5}" dt="2024-12-01T17:21:51.080" v="2807" actId="26606"/>
          <ac:spMkLst>
            <pc:docMk/>
            <pc:sldMk cId="1616142372" sldId="330"/>
            <ac:spMk id="44" creationId="{1CE580D1-F917-4567-AFB4-99AA9B52ADF0}"/>
          </ac:spMkLst>
        </pc:spChg>
        <pc:spChg chg="add del">
          <ac:chgData name="Venkatalakshmi Kottapalli" userId="6ee055b2096e557b" providerId="LiveId" clId="{93943C4D-B7C6-4CCA-AF53-4C6B96E94FF5}" dt="2024-12-01T17:22:15.930" v="2811" actId="26606"/>
          <ac:spMkLst>
            <pc:docMk/>
            <pc:sldMk cId="1616142372" sldId="330"/>
            <ac:spMk id="47" creationId="{C6870151-9189-4C3A-8379-EF3D95827A0A}"/>
          </ac:spMkLst>
        </pc:spChg>
        <pc:spChg chg="add del">
          <ac:chgData name="Venkatalakshmi Kottapalli" userId="6ee055b2096e557b" providerId="LiveId" clId="{93943C4D-B7C6-4CCA-AF53-4C6B96E94FF5}" dt="2024-12-01T17:22:15.930" v="2811" actId="26606"/>
          <ac:spMkLst>
            <pc:docMk/>
            <pc:sldMk cId="1616142372" sldId="330"/>
            <ac:spMk id="49" creationId="{123EA69C-102A-4DD0-9547-05DCD271D159}"/>
          </ac:spMkLst>
        </pc:spChg>
        <pc:spChg chg="add del">
          <ac:chgData name="Venkatalakshmi Kottapalli" userId="6ee055b2096e557b" providerId="LiveId" clId="{93943C4D-B7C6-4CCA-AF53-4C6B96E94FF5}" dt="2024-12-01T17:22:15.930" v="2811" actId="26606"/>
          <ac:spMkLst>
            <pc:docMk/>
            <pc:sldMk cId="1616142372" sldId="330"/>
            <ac:spMk id="51" creationId="{6A862265-5CA3-4C40-8582-7534C3B03C2A}"/>
          </ac:spMkLst>
        </pc:spChg>
        <pc:spChg chg="add del">
          <ac:chgData name="Venkatalakshmi Kottapalli" userId="6ee055b2096e557b" providerId="LiveId" clId="{93943C4D-B7C6-4CCA-AF53-4C6B96E94FF5}" dt="2024-12-01T17:21:51.080" v="2807" actId="26606"/>
          <ac:spMkLst>
            <pc:docMk/>
            <pc:sldMk cId="1616142372" sldId="330"/>
            <ac:spMk id="52" creationId="{021A4066-B261-49FE-952E-A0FE3EE75CD2}"/>
          </ac:spMkLst>
        </pc:spChg>
        <pc:spChg chg="add del">
          <ac:chgData name="Venkatalakshmi Kottapalli" userId="6ee055b2096e557b" providerId="LiveId" clId="{93943C4D-B7C6-4CCA-AF53-4C6B96E94FF5}" dt="2024-12-01T17:22:15.930" v="2811" actId="26606"/>
          <ac:spMkLst>
            <pc:docMk/>
            <pc:sldMk cId="1616142372" sldId="330"/>
            <ac:spMk id="53" creationId="{600EF80B-0391-4082-9AF5-F15B091B4CE9}"/>
          </ac:spMkLst>
        </pc:spChg>
        <pc:spChg chg="add del">
          <ac:chgData name="Venkatalakshmi Kottapalli" userId="6ee055b2096e557b" providerId="LiveId" clId="{93943C4D-B7C6-4CCA-AF53-4C6B96E94FF5}" dt="2024-12-01T17:22:15.930" v="2811" actId="26606"/>
          <ac:spMkLst>
            <pc:docMk/>
            <pc:sldMk cId="1616142372" sldId="330"/>
            <ac:spMk id="55" creationId="{3FBF03E8-C602-4192-9C52-F84B29FDCC88}"/>
          </ac:spMkLst>
        </pc:spChg>
        <pc:spChg chg="add del">
          <ac:chgData name="Venkatalakshmi Kottapalli" userId="6ee055b2096e557b" providerId="LiveId" clId="{93943C4D-B7C6-4CCA-AF53-4C6B96E94FF5}" dt="2024-12-01T17:21:51.080" v="2807" actId="26606"/>
          <ac:spMkLst>
            <pc:docMk/>
            <pc:sldMk cId="1616142372" sldId="330"/>
            <ac:spMk id="56" creationId="{81958111-BC13-4D45-AB27-0C2C83F9BA64}"/>
          </ac:spMkLst>
        </pc:spChg>
        <pc:spChg chg="add del">
          <ac:chgData name="Venkatalakshmi Kottapalli" userId="6ee055b2096e557b" providerId="LiveId" clId="{93943C4D-B7C6-4CCA-AF53-4C6B96E94FF5}" dt="2024-12-01T17:22:24.665" v="2813" actId="26606"/>
          <ac:spMkLst>
            <pc:docMk/>
            <pc:sldMk cId="1616142372" sldId="330"/>
            <ac:spMk id="57" creationId="{1CE580D1-F917-4567-AFB4-99AA9B52ADF0}"/>
          </ac:spMkLst>
        </pc:spChg>
        <pc:spChg chg="add del">
          <ac:chgData name="Venkatalakshmi Kottapalli" userId="6ee055b2096e557b" providerId="LiveId" clId="{93943C4D-B7C6-4CCA-AF53-4C6B96E94FF5}" dt="2024-12-01T17:22:24.665" v="2813" actId="26606"/>
          <ac:spMkLst>
            <pc:docMk/>
            <pc:sldMk cId="1616142372" sldId="330"/>
            <ac:spMk id="65" creationId="{C6870151-9189-4C3A-8379-EF3D95827A0A}"/>
          </ac:spMkLst>
        </pc:spChg>
        <pc:spChg chg="add del">
          <ac:chgData name="Venkatalakshmi Kottapalli" userId="6ee055b2096e557b" providerId="LiveId" clId="{93943C4D-B7C6-4CCA-AF53-4C6B96E94FF5}" dt="2024-12-01T17:22:24.665" v="2813" actId="26606"/>
          <ac:spMkLst>
            <pc:docMk/>
            <pc:sldMk cId="1616142372" sldId="330"/>
            <ac:spMk id="66" creationId="{123EA69C-102A-4DD0-9547-05DCD271D159}"/>
          </ac:spMkLst>
        </pc:spChg>
        <pc:spChg chg="add del">
          <ac:chgData name="Venkatalakshmi Kottapalli" userId="6ee055b2096e557b" providerId="LiveId" clId="{93943C4D-B7C6-4CCA-AF53-4C6B96E94FF5}" dt="2024-12-01T17:22:24.665" v="2813" actId="26606"/>
          <ac:spMkLst>
            <pc:docMk/>
            <pc:sldMk cId="1616142372" sldId="330"/>
            <ac:spMk id="67" creationId="{6A862265-5CA3-4C40-8582-7534C3B03C2A}"/>
          </ac:spMkLst>
        </pc:spChg>
        <pc:spChg chg="add del">
          <ac:chgData name="Venkatalakshmi Kottapalli" userId="6ee055b2096e557b" providerId="LiveId" clId="{93943C4D-B7C6-4CCA-AF53-4C6B96E94FF5}" dt="2024-12-01T17:22:24.665" v="2813" actId="26606"/>
          <ac:spMkLst>
            <pc:docMk/>
            <pc:sldMk cId="1616142372" sldId="330"/>
            <ac:spMk id="68" creationId="{600EF80B-0391-4082-9AF5-F15B091B4CE9}"/>
          </ac:spMkLst>
        </pc:spChg>
        <pc:spChg chg="add del">
          <ac:chgData name="Venkatalakshmi Kottapalli" userId="6ee055b2096e557b" providerId="LiveId" clId="{93943C4D-B7C6-4CCA-AF53-4C6B96E94FF5}" dt="2024-12-01T17:22:24.665" v="2813" actId="26606"/>
          <ac:spMkLst>
            <pc:docMk/>
            <pc:sldMk cId="1616142372" sldId="330"/>
            <ac:spMk id="70" creationId="{3FBF03E8-C602-4192-9C52-F84B29FDCC88}"/>
          </ac:spMkLst>
        </pc:spChg>
        <pc:spChg chg="add del">
          <ac:chgData name="Venkatalakshmi Kottapalli" userId="6ee055b2096e557b" providerId="LiveId" clId="{93943C4D-B7C6-4CCA-AF53-4C6B96E94FF5}" dt="2024-12-01T17:23:05.415" v="2819" actId="26606"/>
          <ac:spMkLst>
            <pc:docMk/>
            <pc:sldMk cId="1616142372" sldId="330"/>
            <ac:spMk id="71" creationId="{1CE580D1-F917-4567-AFB4-99AA9B52ADF0}"/>
          </ac:spMkLst>
        </pc:spChg>
        <pc:spChg chg="add del">
          <ac:chgData name="Venkatalakshmi Kottapalli" userId="6ee055b2096e557b" providerId="LiveId" clId="{93943C4D-B7C6-4CCA-AF53-4C6B96E94FF5}" dt="2024-12-01T17:23:05.415" v="2819" actId="26606"/>
          <ac:spMkLst>
            <pc:docMk/>
            <pc:sldMk cId="1616142372" sldId="330"/>
            <ac:spMk id="75" creationId="{021A4066-B261-49FE-952E-A0FE3EE75CD2}"/>
          </ac:spMkLst>
        </pc:spChg>
        <pc:spChg chg="add del">
          <ac:chgData name="Venkatalakshmi Kottapalli" userId="6ee055b2096e557b" providerId="LiveId" clId="{93943C4D-B7C6-4CCA-AF53-4C6B96E94FF5}" dt="2024-12-01T17:23:05.415" v="2819" actId="26606"/>
          <ac:spMkLst>
            <pc:docMk/>
            <pc:sldMk cId="1616142372" sldId="330"/>
            <ac:spMk id="77" creationId="{81958111-BC13-4D45-AB27-0C2C83F9BA64}"/>
          </ac:spMkLst>
        </pc:spChg>
        <pc:spChg chg="add del">
          <ac:chgData name="Venkatalakshmi Kottapalli" userId="6ee055b2096e557b" providerId="LiveId" clId="{93943C4D-B7C6-4CCA-AF53-4C6B96E94FF5}" dt="2024-12-01T17:28:44.581" v="2853" actId="26606"/>
          <ac:spMkLst>
            <pc:docMk/>
            <pc:sldMk cId="1616142372" sldId="330"/>
            <ac:spMk id="79" creationId="{0CABCAE3-64FC-4149-819F-2C1812824154}"/>
          </ac:spMkLst>
        </pc:spChg>
        <pc:spChg chg="add del">
          <ac:chgData name="Venkatalakshmi Kottapalli" userId="6ee055b2096e557b" providerId="LiveId" clId="{93943C4D-B7C6-4CCA-AF53-4C6B96E94FF5}" dt="2024-12-01T17:28:44.581" v="2853" actId="26606"/>
          <ac:spMkLst>
            <pc:docMk/>
            <pc:sldMk cId="1616142372" sldId="330"/>
            <ac:spMk id="85" creationId="{1C2A4B30-77D7-4FFB-8B53-A88BD68CABD2}"/>
          </ac:spMkLst>
        </pc:spChg>
        <pc:spChg chg="add del">
          <ac:chgData name="Venkatalakshmi Kottapalli" userId="6ee055b2096e557b" providerId="LiveId" clId="{93943C4D-B7C6-4CCA-AF53-4C6B96E94FF5}" dt="2024-12-01T17:28:44.581" v="2853" actId="26606"/>
          <ac:spMkLst>
            <pc:docMk/>
            <pc:sldMk cId="1616142372" sldId="330"/>
            <ac:spMk id="87" creationId="{01E4D783-AD45-49E7-B6C7-BBACB8290688}"/>
          </ac:spMkLst>
        </pc:spChg>
        <pc:spChg chg="add">
          <ac:chgData name="Venkatalakshmi Kottapalli" userId="6ee055b2096e557b" providerId="LiveId" clId="{93943C4D-B7C6-4CCA-AF53-4C6B96E94FF5}" dt="2024-12-01T17:28:44.581" v="2853" actId="26606"/>
          <ac:spMkLst>
            <pc:docMk/>
            <pc:sldMk cId="1616142372" sldId="330"/>
            <ac:spMk id="92" creationId="{0CABCAE3-64FC-4149-819F-2C1812824154}"/>
          </ac:spMkLst>
        </pc:spChg>
        <pc:spChg chg="add">
          <ac:chgData name="Venkatalakshmi Kottapalli" userId="6ee055b2096e557b" providerId="LiveId" clId="{93943C4D-B7C6-4CCA-AF53-4C6B96E94FF5}" dt="2024-12-01T17:28:44.581" v="2853" actId="26606"/>
          <ac:spMkLst>
            <pc:docMk/>
            <pc:sldMk cId="1616142372" sldId="330"/>
            <ac:spMk id="100" creationId="{1C2A4B30-77D7-4FFB-8B53-A88BD68CABD2}"/>
          </ac:spMkLst>
        </pc:spChg>
        <pc:spChg chg="add">
          <ac:chgData name="Venkatalakshmi Kottapalli" userId="6ee055b2096e557b" providerId="LiveId" clId="{93943C4D-B7C6-4CCA-AF53-4C6B96E94FF5}" dt="2024-12-01T17:28:44.581" v="2853" actId="26606"/>
          <ac:spMkLst>
            <pc:docMk/>
            <pc:sldMk cId="1616142372" sldId="330"/>
            <ac:spMk id="104" creationId="{01E4D783-AD45-49E7-B6C7-BBACB8290688}"/>
          </ac:spMkLst>
        </pc:spChg>
        <pc:grpChg chg="add del">
          <ac:chgData name="Venkatalakshmi Kottapalli" userId="6ee055b2096e557b" providerId="LiveId" clId="{93943C4D-B7C6-4CCA-AF53-4C6B96E94FF5}" dt="2024-12-01T17:21:51.080" v="2807" actId="26606"/>
          <ac:grpSpMkLst>
            <pc:docMk/>
            <pc:sldMk cId="1616142372" sldId="330"/>
            <ac:grpSpMk id="58" creationId="{82188758-E18A-4CE5-9D03-F4BF5D887C3F}"/>
          </ac:grpSpMkLst>
        </pc:grpChg>
        <pc:grpChg chg="add del">
          <ac:chgData name="Venkatalakshmi Kottapalli" userId="6ee055b2096e557b" providerId="LiveId" clId="{93943C4D-B7C6-4CCA-AF53-4C6B96E94FF5}" dt="2024-12-01T17:23:05.415" v="2819" actId="26606"/>
          <ac:grpSpMkLst>
            <pc:docMk/>
            <pc:sldMk cId="1616142372" sldId="330"/>
            <ac:grpSpMk id="78" creationId="{82188758-E18A-4CE5-9D03-F4BF5D887C3F}"/>
          </ac:grpSpMkLst>
        </pc:grpChg>
        <pc:picChg chg="add del mod">
          <ac:chgData name="Venkatalakshmi Kottapalli" userId="6ee055b2096e557b" providerId="LiveId" clId="{93943C4D-B7C6-4CCA-AF53-4C6B96E94FF5}" dt="2024-12-01T17:21:53.098" v="2808" actId="478"/>
          <ac:picMkLst>
            <pc:docMk/>
            <pc:sldMk cId="1616142372" sldId="330"/>
            <ac:picMk id="4" creationId="{966C3361-8770-2E7D-0228-1F53E72EC3F2}"/>
          </ac:picMkLst>
        </pc:picChg>
        <pc:picChg chg="add del mod ord">
          <ac:chgData name="Venkatalakshmi Kottapalli" userId="6ee055b2096e557b" providerId="LiveId" clId="{93943C4D-B7C6-4CCA-AF53-4C6B96E94FF5}" dt="2024-12-01T17:23:07.295" v="2820" actId="478"/>
          <ac:picMkLst>
            <pc:docMk/>
            <pc:sldMk cId="1616142372" sldId="330"/>
            <ac:picMk id="7" creationId="{509C72CA-36BA-0569-B7DB-72AA292DF475}"/>
          </ac:picMkLst>
        </pc:picChg>
        <pc:picChg chg="add del">
          <ac:chgData name="Venkatalakshmi Kottapalli" userId="6ee055b2096e557b" providerId="LiveId" clId="{93943C4D-B7C6-4CCA-AF53-4C6B96E94FF5}" dt="2024-12-01T17:22:30.453" v="2816" actId="22"/>
          <ac:picMkLst>
            <pc:docMk/>
            <pc:sldMk cId="1616142372" sldId="330"/>
            <ac:picMk id="9" creationId="{98CBA09F-FF67-B98D-B9B1-F9C8CDB32DE7}"/>
          </ac:picMkLst>
        </pc:picChg>
        <pc:picChg chg="add del mod">
          <ac:chgData name="Venkatalakshmi Kottapalli" userId="6ee055b2096e557b" providerId="LiveId" clId="{93943C4D-B7C6-4CCA-AF53-4C6B96E94FF5}" dt="2024-12-01T17:28:39.930" v="2852" actId="21"/>
          <ac:picMkLst>
            <pc:docMk/>
            <pc:sldMk cId="1616142372" sldId="330"/>
            <ac:picMk id="11" creationId="{2EE1B5D2-0CE0-B2B0-6756-0FEE725875DA}"/>
          </ac:picMkLst>
        </pc:picChg>
        <pc:picChg chg="add mod">
          <ac:chgData name="Venkatalakshmi Kottapalli" userId="6ee055b2096e557b" providerId="LiveId" clId="{93943C4D-B7C6-4CCA-AF53-4C6B96E94FF5}" dt="2024-12-01T17:28:44.581" v="2853" actId="26606"/>
          <ac:picMkLst>
            <pc:docMk/>
            <pc:sldMk cId="1616142372" sldId="330"/>
            <ac:picMk id="12" creationId="{3B257E82-D0C2-2060-C1B2-0E7168FA8251}"/>
          </ac:picMkLst>
        </pc:picChg>
        <pc:picChg chg="del">
          <ac:chgData name="Venkatalakshmi Kottapalli" userId="6ee055b2096e557b" providerId="LiveId" clId="{93943C4D-B7C6-4CCA-AF53-4C6B96E94FF5}" dt="2024-12-01T16:26:50.985" v="2527" actId="26606"/>
          <ac:picMkLst>
            <pc:docMk/>
            <pc:sldMk cId="1616142372" sldId="330"/>
            <ac:picMk id="12" creationId="{C2192E09-EBC7-416C-B887-DFF915D7F43D}"/>
          </ac:picMkLst>
        </pc:picChg>
        <pc:picChg chg="add mod">
          <ac:chgData name="Venkatalakshmi Kottapalli" userId="6ee055b2096e557b" providerId="LiveId" clId="{93943C4D-B7C6-4CCA-AF53-4C6B96E94FF5}" dt="2024-12-01T17:28:28.368" v="2849"/>
          <ac:picMkLst>
            <pc:docMk/>
            <pc:sldMk cId="1616142372" sldId="330"/>
            <ac:picMk id="19" creationId="{94DB14FC-7DE1-32CC-6AAA-C088C5BD4A0B}"/>
          </ac:picMkLst>
        </pc:picChg>
        <pc:picChg chg="add del mod">
          <ac:chgData name="Venkatalakshmi Kottapalli" userId="6ee055b2096e557b" providerId="LiveId" clId="{93943C4D-B7C6-4CCA-AF53-4C6B96E94FF5}" dt="2024-12-01T17:21:34.672" v="2803" actId="478"/>
          <ac:picMkLst>
            <pc:docMk/>
            <pc:sldMk cId="1616142372" sldId="330"/>
            <ac:picMk id="24" creationId="{26022C59-B226-64B9-B531-C00A12293EC0}"/>
          </ac:picMkLst>
        </pc:picChg>
        <pc:picChg chg="add del">
          <ac:chgData name="Venkatalakshmi Kottapalli" userId="6ee055b2096e557b" providerId="LiveId" clId="{93943C4D-B7C6-4CCA-AF53-4C6B96E94FF5}" dt="2024-12-01T17:23:11.611" v="2822" actId="26606"/>
          <ac:picMkLst>
            <pc:docMk/>
            <pc:sldMk cId="1616142372" sldId="330"/>
            <ac:picMk id="29" creationId="{012FDCFE-9AD2-4D8A-8CBF-B3AA37EBF6DD}"/>
          </ac:picMkLst>
        </pc:picChg>
        <pc:picChg chg="add del">
          <ac:chgData name="Venkatalakshmi Kottapalli" userId="6ee055b2096e557b" providerId="LiveId" clId="{93943C4D-B7C6-4CCA-AF53-4C6B96E94FF5}" dt="2024-12-01T17:22:15.930" v="2811" actId="26606"/>
          <ac:picMkLst>
            <pc:docMk/>
            <pc:sldMk cId="1616142372" sldId="330"/>
            <ac:picMk id="42" creationId="{1F5620B8-A2D8-4568-B566-F0453A0D9167}"/>
          </ac:picMkLst>
        </pc:picChg>
        <pc:picChg chg="add del">
          <ac:chgData name="Venkatalakshmi Kottapalli" userId="6ee055b2096e557b" providerId="LiveId" clId="{93943C4D-B7C6-4CCA-AF53-4C6B96E94FF5}" dt="2024-12-01T17:21:51.080" v="2807" actId="26606"/>
          <ac:picMkLst>
            <pc:docMk/>
            <pc:sldMk cId="1616142372" sldId="330"/>
            <ac:picMk id="46" creationId="{1F5620B8-A2D8-4568-B566-F0453A0D9167}"/>
          </ac:picMkLst>
        </pc:picChg>
        <pc:picChg chg="add del">
          <ac:chgData name="Venkatalakshmi Kottapalli" userId="6ee055b2096e557b" providerId="LiveId" clId="{93943C4D-B7C6-4CCA-AF53-4C6B96E94FF5}" dt="2024-12-01T17:22:24.665" v="2813" actId="26606"/>
          <ac:picMkLst>
            <pc:docMk/>
            <pc:sldMk cId="1616142372" sldId="330"/>
            <ac:picMk id="59" creationId="{1F5620B8-A2D8-4568-B566-F0453A0D9167}"/>
          </ac:picMkLst>
        </pc:picChg>
        <pc:picChg chg="add del">
          <ac:chgData name="Venkatalakshmi Kottapalli" userId="6ee055b2096e557b" providerId="LiveId" clId="{93943C4D-B7C6-4CCA-AF53-4C6B96E94FF5}" dt="2024-12-01T17:21:51.080" v="2807" actId="26606"/>
          <ac:picMkLst>
            <pc:docMk/>
            <pc:sldMk cId="1616142372" sldId="330"/>
            <ac:picMk id="62" creationId="{D42F4933-2ECF-4EE5-BCE4-F19E3CA609FE}"/>
          </ac:picMkLst>
        </pc:picChg>
        <pc:picChg chg="add del">
          <ac:chgData name="Venkatalakshmi Kottapalli" userId="6ee055b2096e557b" providerId="LiveId" clId="{93943C4D-B7C6-4CCA-AF53-4C6B96E94FF5}" dt="2024-12-01T17:23:05.415" v="2819" actId="26606"/>
          <ac:picMkLst>
            <pc:docMk/>
            <pc:sldMk cId="1616142372" sldId="330"/>
            <ac:picMk id="72" creationId="{1F5620B8-A2D8-4568-B566-F0453A0D9167}"/>
          </ac:picMkLst>
        </pc:picChg>
        <pc:picChg chg="add del">
          <ac:chgData name="Venkatalakshmi Kottapalli" userId="6ee055b2096e557b" providerId="LiveId" clId="{93943C4D-B7C6-4CCA-AF53-4C6B96E94FF5}" dt="2024-12-01T17:28:44.581" v="2853" actId="26606"/>
          <ac:picMkLst>
            <pc:docMk/>
            <pc:sldMk cId="1616142372" sldId="330"/>
            <ac:picMk id="80" creationId="{012FDCFE-9AD2-4D8A-8CBF-B3AA37EBF6DD}"/>
          </ac:picMkLst>
        </pc:picChg>
        <pc:picChg chg="add del">
          <ac:chgData name="Venkatalakshmi Kottapalli" userId="6ee055b2096e557b" providerId="LiveId" clId="{93943C4D-B7C6-4CCA-AF53-4C6B96E94FF5}" dt="2024-12-01T17:23:05.415" v="2819" actId="26606"/>
          <ac:picMkLst>
            <pc:docMk/>
            <pc:sldMk cId="1616142372" sldId="330"/>
            <ac:picMk id="81" creationId="{D42F4933-2ECF-4EE5-BCE4-F19E3CA609FE}"/>
          </ac:picMkLst>
        </pc:picChg>
        <pc:picChg chg="add">
          <ac:chgData name="Venkatalakshmi Kottapalli" userId="6ee055b2096e557b" providerId="LiveId" clId="{93943C4D-B7C6-4CCA-AF53-4C6B96E94FF5}" dt="2024-12-01T17:28:44.581" v="2853" actId="26606"/>
          <ac:picMkLst>
            <pc:docMk/>
            <pc:sldMk cId="1616142372" sldId="330"/>
            <ac:picMk id="94" creationId="{012FDCFE-9AD2-4D8A-8CBF-B3AA37EBF6DD}"/>
          </ac:picMkLst>
        </pc:picChg>
        <pc:cxnChg chg="del">
          <ac:chgData name="Venkatalakshmi Kottapalli" userId="6ee055b2096e557b" providerId="LiveId" clId="{93943C4D-B7C6-4CCA-AF53-4C6B96E94FF5}" dt="2024-12-01T16:26:50.985" v="2527" actId="26606"/>
          <ac:cxnSpMkLst>
            <pc:docMk/>
            <pc:sldMk cId="1616142372" sldId="330"/>
            <ac:cxnSpMk id="14" creationId="{2924498D-E084-44BE-A196-CFCE35564350}"/>
          </ac:cxnSpMkLst>
        </pc:cxnChg>
        <pc:cxnChg chg="del">
          <ac:chgData name="Venkatalakshmi Kottapalli" userId="6ee055b2096e557b" providerId="LiveId" clId="{93943C4D-B7C6-4CCA-AF53-4C6B96E94FF5}" dt="2024-12-01T16:26:50.985" v="2527" actId="26606"/>
          <ac:cxnSpMkLst>
            <pc:docMk/>
            <pc:sldMk cId="1616142372" sldId="330"/>
            <ac:cxnSpMk id="16" creationId="{14C12901-9FCC-461E-A64A-89B4791235E9}"/>
          </ac:cxnSpMkLst>
        </pc:cxnChg>
        <pc:cxnChg chg="del">
          <ac:chgData name="Venkatalakshmi Kottapalli" userId="6ee055b2096e557b" providerId="LiveId" clId="{93943C4D-B7C6-4CCA-AF53-4C6B96E94FF5}" dt="2024-12-01T16:26:50.985" v="2527" actId="26606"/>
          <ac:cxnSpMkLst>
            <pc:docMk/>
            <pc:sldMk cId="1616142372" sldId="330"/>
            <ac:cxnSpMk id="20" creationId="{9EC65442-F244-409C-BF44-C5D6472E810A}"/>
          </ac:cxnSpMkLst>
        </pc:cxnChg>
        <pc:cxnChg chg="add del">
          <ac:chgData name="Venkatalakshmi Kottapalli" userId="6ee055b2096e557b" providerId="LiveId" clId="{93943C4D-B7C6-4CCA-AF53-4C6B96E94FF5}" dt="2024-12-01T17:23:11.611" v="2822" actId="26606"/>
          <ac:cxnSpMkLst>
            <pc:docMk/>
            <pc:sldMk cId="1616142372" sldId="330"/>
            <ac:cxnSpMk id="31" creationId="{FBD463FC-4CA8-4FF4-85A3-AF9F4B98D210}"/>
          </ac:cxnSpMkLst>
        </pc:cxnChg>
        <pc:cxnChg chg="add del">
          <ac:chgData name="Venkatalakshmi Kottapalli" userId="6ee055b2096e557b" providerId="LiveId" clId="{93943C4D-B7C6-4CCA-AF53-4C6B96E94FF5}" dt="2024-12-01T17:23:11.611" v="2822" actId="26606"/>
          <ac:cxnSpMkLst>
            <pc:docMk/>
            <pc:sldMk cId="1616142372" sldId="330"/>
            <ac:cxnSpMk id="33" creationId="{A56012FD-74A8-4C91-B318-435CF2B71927}"/>
          </ac:cxnSpMkLst>
        </pc:cxnChg>
        <pc:cxnChg chg="add del">
          <ac:chgData name="Venkatalakshmi Kottapalli" userId="6ee055b2096e557b" providerId="LiveId" clId="{93943C4D-B7C6-4CCA-AF53-4C6B96E94FF5}" dt="2024-12-01T17:23:11.611" v="2822" actId="26606"/>
          <ac:cxnSpMkLst>
            <pc:docMk/>
            <pc:sldMk cId="1616142372" sldId="330"/>
            <ac:cxnSpMk id="37" creationId="{373AAE2E-5D6B-4952-A4BB-546C49F8DE4B}"/>
          </ac:cxnSpMkLst>
        </pc:cxnChg>
        <pc:cxnChg chg="add del">
          <ac:chgData name="Venkatalakshmi Kottapalli" userId="6ee055b2096e557b" providerId="LiveId" clId="{93943C4D-B7C6-4CCA-AF53-4C6B96E94FF5}" dt="2024-12-01T17:22:15.930" v="2811" actId="26606"/>
          <ac:cxnSpMkLst>
            <pc:docMk/>
            <pc:sldMk cId="1616142372" sldId="330"/>
            <ac:cxnSpMk id="43" creationId="{1C7D2BA4-4B7A-4596-8BCC-5CF715423894}"/>
          </ac:cxnSpMkLst>
        </pc:cxnChg>
        <pc:cxnChg chg="add del">
          <ac:chgData name="Venkatalakshmi Kottapalli" userId="6ee055b2096e557b" providerId="LiveId" clId="{93943C4D-B7C6-4CCA-AF53-4C6B96E94FF5}" dt="2024-12-01T17:22:15.930" v="2811" actId="26606"/>
          <ac:cxnSpMkLst>
            <pc:docMk/>
            <pc:sldMk cId="1616142372" sldId="330"/>
            <ac:cxnSpMk id="45" creationId="{C9D4B225-18E9-4C5B-94D8-2ABE6D161E4A}"/>
          </ac:cxnSpMkLst>
        </pc:cxnChg>
        <pc:cxnChg chg="add del">
          <ac:chgData name="Venkatalakshmi Kottapalli" userId="6ee055b2096e557b" providerId="LiveId" clId="{93943C4D-B7C6-4CCA-AF53-4C6B96E94FF5}" dt="2024-12-01T17:21:51.080" v="2807" actId="26606"/>
          <ac:cxnSpMkLst>
            <pc:docMk/>
            <pc:sldMk cId="1616142372" sldId="330"/>
            <ac:cxnSpMk id="48" creationId="{1C7D2BA4-4B7A-4596-8BCC-5CF715423894}"/>
          </ac:cxnSpMkLst>
        </pc:cxnChg>
        <pc:cxnChg chg="add del">
          <ac:chgData name="Venkatalakshmi Kottapalli" userId="6ee055b2096e557b" providerId="LiveId" clId="{93943C4D-B7C6-4CCA-AF53-4C6B96E94FF5}" dt="2024-12-01T17:21:51.080" v="2807" actId="26606"/>
          <ac:cxnSpMkLst>
            <pc:docMk/>
            <pc:sldMk cId="1616142372" sldId="330"/>
            <ac:cxnSpMk id="50" creationId="{C9D4B225-18E9-4C5B-94D8-2ABE6D161E4A}"/>
          </ac:cxnSpMkLst>
        </pc:cxnChg>
        <pc:cxnChg chg="add del">
          <ac:chgData name="Venkatalakshmi Kottapalli" userId="6ee055b2096e557b" providerId="LiveId" clId="{93943C4D-B7C6-4CCA-AF53-4C6B96E94FF5}" dt="2024-12-01T17:21:51.080" v="2807" actId="26606"/>
          <ac:cxnSpMkLst>
            <pc:docMk/>
            <pc:sldMk cId="1616142372" sldId="330"/>
            <ac:cxnSpMk id="54" creationId="{381B4579-E2EA-4BD7-94FF-0A0BEE135C6B}"/>
          </ac:cxnSpMkLst>
        </pc:cxnChg>
        <pc:cxnChg chg="add del">
          <ac:chgData name="Venkatalakshmi Kottapalli" userId="6ee055b2096e557b" providerId="LiveId" clId="{93943C4D-B7C6-4CCA-AF53-4C6B96E94FF5}" dt="2024-12-01T17:22:15.930" v="2811" actId="26606"/>
          <ac:cxnSpMkLst>
            <pc:docMk/>
            <pc:sldMk cId="1616142372" sldId="330"/>
            <ac:cxnSpMk id="60" creationId="{D33AC32D-5F44-45F7-A0BD-7C11A86BED57}"/>
          </ac:cxnSpMkLst>
        </pc:cxnChg>
        <pc:cxnChg chg="add del">
          <ac:chgData name="Venkatalakshmi Kottapalli" userId="6ee055b2096e557b" providerId="LiveId" clId="{93943C4D-B7C6-4CCA-AF53-4C6B96E94FF5}" dt="2024-12-01T17:22:24.665" v="2813" actId="26606"/>
          <ac:cxnSpMkLst>
            <pc:docMk/>
            <pc:sldMk cId="1616142372" sldId="330"/>
            <ac:cxnSpMk id="61" creationId="{1C7D2BA4-4B7A-4596-8BCC-5CF715423894}"/>
          </ac:cxnSpMkLst>
        </pc:cxnChg>
        <pc:cxnChg chg="add del">
          <ac:chgData name="Venkatalakshmi Kottapalli" userId="6ee055b2096e557b" providerId="LiveId" clId="{93943C4D-B7C6-4CCA-AF53-4C6B96E94FF5}" dt="2024-12-01T17:22:24.665" v="2813" actId="26606"/>
          <ac:cxnSpMkLst>
            <pc:docMk/>
            <pc:sldMk cId="1616142372" sldId="330"/>
            <ac:cxnSpMk id="63" creationId="{C9D4B225-18E9-4C5B-94D8-2ABE6D161E4A}"/>
          </ac:cxnSpMkLst>
        </pc:cxnChg>
        <pc:cxnChg chg="add del">
          <ac:chgData name="Venkatalakshmi Kottapalli" userId="6ee055b2096e557b" providerId="LiveId" clId="{93943C4D-B7C6-4CCA-AF53-4C6B96E94FF5}" dt="2024-12-01T17:21:51.080" v="2807" actId="26606"/>
          <ac:cxnSpMkLst>
            <pc:docMk/>
            <pc:sldMk cId="1616142372" sldId="330"/>
            <ac:cxnSpMk id="64" creationId="{C6FAC23C-014D-4AC5-AD1B-36F7D0E7EF32}"/>
          </ac:cxnSpMkLst>
        </pc:cxnChg>
        <pc:cxnChg chg="add del">
          <ac:chgData name="Venkatalakshmi Kottapalli" userId="6ee055b2096e557b" providerId="LiveId" clId="{93943C4D-B7C6-4CCA-AF53-4C6B96E94FF5}" dt="2024-12-01T17:22:24.665" v="2813" actId="26606"/>
          <ac:cxnSpMkLst>
            <pc:docMk/>
            <pc:sldMk cId="1616142372" sldId="330"/>
            <ac:cxnSpMk id="69" creationId="{D33AC32D-5F44-45F7-A0BD-7C11A86BED57}"/>
          </ac:cxnSpMkLst>
        </pc:cxnChg>
        <pc:cxnChg chg="add del">
          <ac:chgData name="Venkatalakshmi Kottapalli" userId="6ee055b2096e557b" providerId="LiveId" clId="{93943C4D-B7C6-4CCA-AF53-4C6B96E94FF5}" dt="2024-12-01T17:23:05.415" v="2819" actId="26606"/>
          <ac:cxnSpMkLst>
            <pc:docMk/>
            <pc:sldMk cId="1616142372" sldId="330"/>
            <ac:cxnSpMk id="73" creationId="{1C7D2BA4-4B7A-4596-8BCC-5CF715423894}"/>
          </ac:cxnSpMkLst>
        </pc:cxnChg>
        <pc:cxnChg chg="add del">
          <ac:chgData name="Venkatalakshmi Kottapalli" userId="6ee055b2096e557b" providerId="LiveId" clId="{93943C4D-B7C6-4CCA-AF53-4C6B96E94FF5}" dt="2024-12-01T17:23:05.415" v="2819" actId="26606"/>
          <ac:cxnSpMkLst>
            <pc:docMk/>
            <pc:sldMk cId="1616142372" sldId="330"/>
            <ac:cxnSpMk id="74" creationId="{C9D4B225-18E9-4C5B-94D8-2ABE6D161E4A}"/>
          </ac:cxnSpMkLst>
        </pc:cxnChg>
        <pc:cxnChg chg="add del">
          <ac:chgData name="Venkatalakshmi Kottapalli" userId="6ee055b2096e557b" providerId="LiveId" clId="{93943C4D-B7C6-4CCA-AF53-4C6B96E94FF5}" dt="2024-12-01T17:23:05.415" v="2819" actId="26606"/>
          <ac:cxnSpMkLst>
            <pc:docMk/>
            <pc:sldMk cId="1616142372" sldId="330"/>
            <ac:cxnSpMk id="76" creationId="{381B4579-E2EA-4BD7-94FF-0A0BEE135C6B}"/>
          </ac:cxnSpMkLst>
        </pc:cxnChg>
        <pc:cxnChg chg="add del">
          <ac:chgData name="Venkatalakshmi Kottapalli" userId="6ee055b2096e557b" providerId="LiveId" clId="{93943C4D-B7C6-4CCA-AF53-4C6B96E94FF5}" dt="2024-12-01T17:23:05.415" v="2819" actId="26606"/>
          <ac:cxnSpMkLst>
            <pc:docMk/>
            <pc:sldMk cId="1616142372" sldId="330"/>
            <ac:cxnSpMk id="82" creationId="{C6FAC23C-014D-4AC5-AD1B-36F7D0E7EF32}"/>
          </ac:cxnSpMkLst>
        </pc:cxnChg>
        <pc:cxnChg chg="add del">
          <ac:chgData name="Venkatalakshmi Kottapalli" userId="6ee055b2096e557b" providerId="LiveId" clId="{93943C4D-B7C6-4CCA-AF53-4C6B96E94FF5}" dt="2024-12-01T17:28:44.581" v="2853" actId="26606"/>
          <ac:cxnSpMkLst>
            <pc:docMk/>
            <pc:sldMk cId="1616142372" sldId="330"/>
            <ac:cxnSpMk id="83" creationId="{FBD463FC-4CA8-4FF4-85A3-AF9F4B98D210}"/>
          </ac:cxnSpMkLst>
        </pc:cxnChg>
        <pc:cxnChg chg="add del">
          <ac:chgData name="Venkatalakshmi Kottapalli" userId="6ee055b2096e557b" providerId="LiveId" clId="{93943C4D-B7C6-4CCA-AF53-4C6B96E94FF5}" dt="2024-12-01T17:28:44.581" v="2853" actId="26606"/>
          <ac:cxnSpMkLst>
            <pc:docMk/>
            <pc:sldMk cId="1616142372" sldId="330"/>
            <ac:cxnSpMk id="84" creationId="{A56012FD-74A8-4C91-B318-435CF2B71927}"/>
          </ac:cxnSpMkLst>
        </pc:cxnChg>
        <pc:cxnChg chg="add del">
          <ac:chgData name="Venkatalakshmi Kottapalli" userId="6ee055b2096e557b" providerId="LiveId" clId="{93943C4D-B7C6-4CCA-AF53-4C6B96E94FF5}" dt="2024-12-01T17:28:44.581" v="2853" actId="26606"/>
          <ac:cxnSpMkLst>
            <pc:docMk/>
            <pc:sldMk cId="1616142372" sldId="330"/>
            <ac:cxnSpMk id="86" creationId="{373AAE2E-5D6B-4952-A4BB-546C49F8DE4B}"/>
          </ac:cxnSpMkLst>
        </pc:cxnChg>
        <pc:cxnChg chg="add">
          <ac:chgData name="Venkatalakshmi Kottapalli" userId="6ee055b2096e557b" providerId="LiveId" clId="{93943C4D-B7C6-4CCA-AF53-4C6B96E94FF5}" dt="2024-12-01T17:28:44.581" v="2853" actId="26606"/>
          <ac:cxnSpMkLst>
            <pc:docMk/>
            <pc:sldMk cId="1616142372" sldId="330"/>
            <ac:cxnSpMk id="96" creationId="{FBD463FC-4CA8-4FF4-85A3-AF9F4B98D210}"/>
          </ac:cxnSpMkLst>
        </pc:cxnChg>
        <pc:cxnChg chg="add">
          <ac:chgData name="Venkatalakshmi Kottapalli" userId="6ee055b2096e557b" providerId="LiveId" clId="{93943C4D-B7C6-4CCA-AF53-4C6B96E94FF5}" dt="2024-12-01T17:28:44.581" v="2853" actId="26606"/>
          <ac:cxnSpMkLst>
            <pc:docMk/>
            <pc:sldMk cId="1616142372" sldId="330"/>
            <ac:cxnSpMk id="98" creationId="{A56012FD-74A8-4C91-B318-435CF2B71927}"/>
          </ac:cxnSpMkLst>
        </pc:cxnChg>
        <pc:cxnChg chg="add">
          <ac:chgData name="Venkatalakshmi Kottapalli" userId="6ee055b2096e557b" providerId="LiveId" clId="{93943C4D-B7C6-4CCA-AF53-4C6B96E94FF5}" dt="2024-12-01T17:28:44.581" v="2853" actId="26606"/>
          <ac:cxnSpMkLst>
            <pc:docMk/>
            <pc:sldMk cId="1616142372" sldId="330"/>
            <ac:cxnSpMk id="102" creationId="{373AAE2E-5D6B-4952-A4BB-546C49F8DE4B}"/>
          </ac:cxnSpMkLst>
        </pc:cxnChg>
      </pc:sldChg>
      <pc:sldChg chg="del">
        <pc:chgData name="Venkatalakshmi Kottapalli" userId="6ee055b2096e557b" providerId="LiveId" clId="{93943C4D-B7C6-4CCA-AF53-4C6B96E94FF5}" dt="2024-12-01T16:27:19.961" v="2532" actId="47"/>
        <pc:sldMkLst>
          <pc:docMk/>
          <pc:sldMk cId="3318972574" sldId="331"/>
        </pc:sldMkLst>
      </pc:sldChg>
      <pc:sldChg chg="addSp delSp modSp mod setBg">
        <pc:chgData name="Venkatalakshmi Kottapalli" userId="6ee055b2096e557b" providerId="LiveId" clId="{93943C4D-B7C6-4CCA-AF53-4C6B96E94FF5}" dt="2024-12-01T17:29:02.596" v="2858" actId="27614"/>
        <pc:sldMkLst>
          <pc:docMk/>
          <pc:sldMk cId="769065422" sldId="332"/>
        </pc:sldMkLst>
        <pc:spChg chg="mod">
          <ac:chgData name="Venkatalakshmi Kottapalli" userId="6ee055b2096e557b" providerId="LiveId" clId="{93943C4D-B7C6-4CCA-AF53-4C6B96E94FF5}" dt="2024-12-01T17:14:09.903" v="2666" actId="26606"/>
          <ac:spMkLst>
            <pc:docMk/>
            <pc:sldMk cId="769065422" sldId="332"/>
            <ac:spMk id="2" creationId="{DB4139CC-F2AB-E16D-25F8-1EA998498706}"/>
          </ac:spMkLst>
        </pc:spChg>
        <pc:spChg chg="mod">
          <ac:chgData name="Venkatalakshmi Kottapalli" userId="6ee055b2096e557b" providerId="LiveId" clId="{93943C4D-B7C6-4CCA-AF53-4C6B96E94FF5}" dt="2024-12-01T17:14:09.903" v="2666" actId="26606"/>
          <ac:spMkLst>
            <pc:docMk/>
            <pc:sldMk cId="769065422" sldId="332"/>
            <ac:spMk id="3" creationId="{7C572A60-90C7-29AA-49CB-90B62CEBCD1C}"/>
          </ac:spMkLst>
        </pc:spChg>
        <pc:spChg chg="del">
          <ac:chgData name="Venkatalakshmi Kottapalli" userId="6ee055b2096e557b" providerId="LiveId" clId="{93943C4D-B7C6-4CCA-AF53-4C6B96E94FF5}" dt="2024-12-01T16:32:53.655" v="2559" actId="26606"/>
          <ac:spMkLst>
            <pc:docMk/>
            <pc:sldMk cId="769065422" sldId="332"/>
            <ac:spMk id="10" creationId="{23522FE7-5A29-4EF6-B1EF-2CA55748A772}"/>
          </ac:spMkLst>
        </pc:spChg>
        <pc:spChg chg="del">
          <ac:chgData name="Venkatalakshmi Kottapalli" userId="6ee055b2096e557b" providerId="LiveId" clId="{93943C4D-B7C6-4CCA-AF53-4C6B96E94FF5}" dt="2024-12-01T16:32:53.655" v="2559" actId="26606"/>
          <ac:spMkLst>
            <pc:docMk/>
            <pc:sldMk cId="769065422" sldId="332"/>
            <ac:spMk id="18" creationId="{928AC827-DE41-4D3E-A58A-7459D979E65B}"/>
          </ac:spMkLst>
        </pc:spChg>
        <pc:spChg chg="del">
          <ac:chgData name="Venkatalakshmi Kottapalli" userId="6ee055b2096e557b" providerId="LiveId" clId="{93943C4D-B7C6-4CCA-AF53-4C6B96E94FF5}" dt="2024-12-01T16:32:53.655" v="2559" actId="26606"/>
          <ac:spMkLst>
            <pc:docMk/>
            <pc:sldMk cId="769065422" sldId="332"/>
            <ac:spMk id="24" creationId="{4197647C-4C56-4F84-ABC7-9E6F3E67838A}"/>
          </ac:spMkLst>
        </pc:spChg>
        <pc:spChg chg="add del">
          <ac:chgData name="Venkatalakshmi Kottapalli" userId="6ee055b2096e557b" providerId="LiveId" clId="{93943C4D-B7C6-4CCA-AF53-4C6B96E94FF5}" dt="2024-12-01T17:28:59.823" v="2857" actId="26606"/>
          <ac:spMkLst>
            <pc:docMk/>
            <pc:sldMk cId="769065422" sldId="332"/>
            <ac:spMk id="29" creationId="{0CABCAE3-64FC-4149-819F-2C1812824154}"/>
          </ac:spMkLst>
        </pc:spChg>
        <pc:spChg chg="add del">
          <ac:chgData name="Venkatalakshmi Kottapalli" userId="6ee055b2096e557b" providerId="LiveId" clId="{93943C4D-B7C6-4CCA-AF53-4C6B96E94FF5}" dt="2024-12-01T17:28:59.823" v="2857" actId="26606"/>
          <ac:spMkLst>
            <pc:docMk/>
            <pc:sldMk cId="769065422" sldId="332"/>
            <ac:spMk id="37" creationId="{1C2A4B30-77D7-4FFB-8B53-A88BD68CABD2}"/>
          </ac:spMkLst>
        </pc:spChg>
        <pc:spChg chg="add del">
          <ac:chgData name="Venkatalakshmi Kottapalli" userId="6ee055b2096e557b" providerId="LiveId" clId="{93943C4D-B7C6-4CCA-AF53-4C6B96E94FF5}" dt="2024-12-01T17:28:59.823" v="2857" actId="26606"/>
          <ac:spMkLst>
            <pc:docMk/>
            <pc:sldMk cId="769065422" sldId="332"/>
            <ac:spMk id="41" creationId="{01E4D783-AD45-49E7-B6C7-BBACB8290688}"/>
          </ac:spMkLst>
        </pc:spChg>
        <pc:spChg chg="add del">
          <ac:chgData name="Venkatalakshmi Kottapalli" userId="6ee055b2096e557b" providerId="LiveId" clId="{93943C4D-B7C6-4CCA-AF53-4C6B96E94FF5}" dt="2024-12-01T17:14:09.903" v="2666" actId="26606"/>
          <ac:spMkLst>
            <pc:docMk/>
            <pc:sldMk cId="769065422" sldId="332"/>
            <ac:spMk id="43" creationId="{E02DA677-C58A-4FCE-A9A0-E66A42EBD9A5}"/>
          </ac:spMkLst>
        </pc:spChg>
        <pc:spChg chg="add del">
          <ac:chgData name="Venkatalakshmi Kottapalli" userId="6ee055b2096e557b" providerId="LiveId" clId="{93943C4D-B7C6-4CCA-AF53-4C6B96E94FF5}" dt="2024-12-01T16:45:39.706" v="2569" actId="26606"/>
          <ac:spMkLst>
            <pc:docMk/>
            <pc:sldMk cId="769065422" sldId="332"/>
            <ac:spMk id="46" creationId="{23522FE7-5A29-4EF6-B1EF-2CA55748A772}"/>
          </ac:spMkLst>
        </pc:spChg>
        <pc:spChg chg="add del">
          <ac:chgData name="Venkatalakshmi Kottapalli" userId="6ee055b2096e557b" providerId="LiveId" clId="{93943C4D-B7C6-4CCA-AF53-4C6B96E94FF5}" dt="2024-12-01T17:14:09.903" v="2666" actId="26606"/>
          <ac:spMkLst>
            <pc:docMk/>
            <pc:sldMk cId="769065422" sldId="332"/>
            <ac:spMk id="49" creationId="{DB11B611-1B79-4ABC-8D72-4DC85A2A578E}"/>
          </ac:spMkLst>
        </pc:spChg>
        <pc:spChg chg="add del">
          <ac:chgData name="Venkatalakshmi Kottapalli" userId="6ee055b2096e557b" providerId="LiveId" clId="{93943C4D-B7C6-4CCA-AF53-4C6B96E94FF5}" dt="2024-12-01T16:45:39.706" v="2569" actId="26606"/>
          <ac:spMkLst>
            <pc:docMk/>
            <pc:sldMk cId="769065422" sldId="332"/>
            <ac:spMk id="54" creationId="{928AC827-DE41-4D3E-A58A-7459D979E65B}"/>
          </ac:spMkLst>
        </pc:spChg>
        <pc:spChg chg="add">
          <ac:chgData name="Venkatalakshmi Kottapalli" userId="6ee055b2096e557b" providerId="LiveId" clId="{93943C4D-B7C6-4CCA-AF53-4C6B96E94FF5}" dt="2024-12-01T17:28:59.823" v="2857" actId="26606"/>
          <ac:spMkLst>
            <pc:docMk/>
            <pc:sldMk cId="769065422" sldId="332"/>
            <ac:spMk id="55" creationId="{0CABCAE3-64FC-4149-819F-2C1812824154}"/>
          </ac:spMkLst>
        </pc:spChg>
        <pc:spChg chg="add del">
          <ac:chgData name="Venkatalakshmi Kottapalli" userId="6ee055b2096e557b" providerId="LiveId" clId="{93943C4D-B7C6-4CCA-AF53-4C6B96E94FF5}" dt="2024-12-01T17:14:09.903" v="2666" actId="26606"/>
          <ac:spMkLst>
            <pc:docMk/>
            <pc:sldMk cId="769065422" sldId="332"/>
            <ac:spMk id="58" creationId="{49954531-3F27-4E48-83B1-1123C5BA4F4D}"/>
          </ac:spMkLst>
        </pc:spChg>
        <pc:spChg chg="add del">
          <ac:chgData name="Venkatalakshmi Kottapalli" userId="6ee055b2096e557b" providerId="LiveId" clId="{93943C4D-B7C6-4CCA-AF53-4C6B96E94FF5}" dt="2024-12-01T16:45:39.706" v="2569" actId="26606"/>
          <ac:spMkLst>
            <pc:docMk/>
            <pc:sldMk cId="769065422" sldId="332"/>
            <ac:spMk id="60" creationId="{4197647C-4C56-4F84-ABC7-9E6F3E67838A}"/>
          </ac:spMkLst>
        </pc:spChg>
        <pc:spChg chg="add">
          <ac:chgData name="Venkatalakshmi Kottapalli" userId="6ee055b2096e557b" providerId="LiveId" clId="{93943C4D-B7C6-4CCA-AF53-4C6B96E94FF5}" dt="2024-12-01T17:28:59.823" v="2857" actId="26606"/>
          <ac:spMkLst>
            <pc:docMk/>
            <pc:sldMk cId="769065422" sldId="332"/>
            <ac:spMk id="62" creationId="{1C2A4B30-77D7-4FFB-8B53-A88BD68CABD2}"/>
          </ac:spMkLst>
        </pc:spChg>
        <pc:spChg chg="add">
          <ac:chgData name="Venkatalakshmi Kottapalli" userId="6ee055b2096e557b" providerId="LiveId" clId="{93943C4D-B7C6-4CCA-AF53-4C6B96E94FF5}" dt="2024-12-01T17:28:59.823" v="2857" actId="26606"/>
          <ac:spMkLst>
            <pc:docMk/>
            <pc:sldMk cId="769065422" sldId="332"/>
            <ac:spMk id="65" creationId="{01E4D783-AD45-49E7-B6C7-BBACB8290688}"/>
          </ac:spMkLst>
        </pc:spChg>
        <pc:grpChg chg="del">
          <ac:chgData name="Venkatalakshmi Kottapalli" userId="6ee055b2096e557b" providerId="LiveId" clId="{93943C4D-B7C6-4CCA-AF53-4C6B96E94FF5}" dt="2024-12-01T16:32:53.655" v="2559" actId="26606"/>
          <ac:grpSpMkLst>
            <pc:docMk/>
            <pc:sldMk cId="769065422" sldId="332"/>
            <ac:grpSpMk id="20" creationId="{1FAD7B33-B27E-4BD4-BE9C-A3698E433CF5}"/>
          </ac:grpSpMkLst>
        </pc:grpChg>
        <pc:grpChg chg="add del">
          <ac:chgData name="Venkatalakshmi Kottapalli" userId="6ee055b2096e557b" providerId="LiveId" clId="{93943C4D-B7C6-4CCA-AF53-4C6B96E94FF5}" dt="2024-12-01T17:14:09.903" v="2666" actId="26606"/>
          <ac:grpSpMkLst>
            <pc:docMk/>
            <pc:sldMk cId="769065422" sldId="332"/>
            <ac:grpSpMk id="53" creationId="{2C74BA31-6766-4A2B-9C20-5195543DDA65}"/>
          </ac:grpSpMkLst>
        </pc:grpChg>
        <pc:grpChg chg="add del">
          <ac:chgData name="Venkatalakshmi Kottapalli" userId="6ee055b2096e557b" providerId="LiveId" clId="{93943C4D-B7C6-4CCA-AF53-4C6B96E94FF5}" dt="2024-12-01T16:45:39.706" v="2569" actId="26606"/>
          <ac:grpSpMkLst>
            <pc:docMk/>
            <pc:sldMk cId="769065422" sldId="332"/>
            <ac:grpSpMk id="56" creationId="{1FAD7B33-B27E-4BD4-BE9C-A3698E433CF5}"/>
          </ac:grpSpMkLst>
        </pc:grpChg>
        <pc:picChg chg="add del">
          <ac:chgData name="Venkatalakshmi Kottapalli" userId="6ee055b2096e557b" providerId="LiveId" clId="{93943C4D-B7C6-4CCA-AF53-4C6B96E94FF5}" dt="2024-12-01T17:14:01.700" v="2663" actId="21"/>
          <ac:picMkLst>
            <pc:docMk/>
            <pc:sldMk cId="769065422" sldId="332"/>
            <ac:picMk id="5" creationId="{63E5FFBC-A10F-3B4D-7841-1D2F4DC92C6F}"/>
          </ac:picMkLst>
        </pc:picChg>
        <pc:picChg chg="add del mod">
          <ac:chgData name="Venkatalakshmi Kottapalli" userId="6ee055b2096e557b" providerId="LiveId" clId="{93943C4D-B7C6-4CCA-AF53-4C6B96E94FF5}" dt="2024-12-01T17:28:56.154" v="2856" actId="21"/>
          <ac:picMkLst>
            <pc:docMk/>
            <pc:sldMk cId="769065422" sldId="332"/>
            <ac:picMk id="6" creationId="{63E5FFBC-A10F-3B4D-7841-1D2F4DC92C6F}"/>
          </ac:picMkLst>
        </pc:picChg>
        <pc:picChg chg="add del mod">
          <ac:chgData name="Venkatalakshmi Kottapalli" userId="6ee055b2096e557b" providerId="LiveId" clId="{93943C4D-B7C6-4CCA-AF53-4C6B96E94FF5}" dt="2024-12-01T17:14:12.685" v="2667" actId="21"/>
          <ac:picMkLst>
            <pc:docMk/>
            <pc:sldMk cId="769065422" sldId="332"/>
            <ac:picMk id="9" creationId="{CFDD2545-EE91-0F45-9C8F-5D51E18EBE6C}"/>
          </ac:picMkLst>
        </pc:picChg>
        <pc:picChg chg="add mod">
          <ac:chgData name="Venkatalakshmi Kottapalli" userId="6ee055b2096e557b" providerId="LiveId" clId="{93943C4D-B7C6-4CCA-AF53-4C6B96E94FF5}" dt="2024-12-01T17:29:02.596" v="2858" actId="27614"/>
          <ac:picMkLst>
            <pc:docMk/>
            <pc:sldMk cId="769065422" sldId="332"/>
            <ac:picMk id="11" creationId="{2EE1B5D2-0CE0-B2B0-6756-0FEE725875DA}"/>
          </ac:picMkLst>
        </pc:picChg>
        <pc:picChg chg="del">
          <ac:chgData name="Venkatalakshmi Kottapalli" userId="6ee055b2096e557b" providerId="LiveId" clId="{93943C4D-B7C6-4CCA-AF53-4C6B96E94FF5}" dt="2024-12-01T16:32:53.655" v="2559" actId="26606"/>
          <ac:picMkLst>
            <pc:docMk/>
            <pc:sldMk cId="769065422" sldId="332"/>
            <ac:picMk id="12" creationId="{C2192E09-EBC7-416C-B887-DFF915D7F43D}"/>
          </ac:picMkLst>
        </pc:picChg>
        <pc:picChg chg="add del">
          <ac:chgData name="Venkatalakshmi Kottapalli" userId="6ee055b2096e557b" providerId="LiveId" clId="{93943C4D-B7C6-4CCA-AF53-4C6B96E94FF5}" dt="2024-12-01T17:28:59.823" v="2857" actId="26606"/>
          <ac:picMkLst>
            <pc:docMk/>
            <pc:sldMk cId="769065422" sldId="332"/>
            <ac:picMk id="31" creationId="{012FDCFE-9AD2-4D8A-8CBF-B3AA37EBF6DD}"/>
          </ac:picMkLst>
        </pc:picChg>
        <pc:picChg chg="add del">
          <ac:chgData name="Venkatalakshmi Kottapalli" userId="6ee055b2096e557b" providerId="LiveId" clId="{93943C4D-B7C6-4CCA-AF53-4C6B96E94FF5}" dt="2024-12-01T17:14:09.903" v="2666" actId="26606"/>
          <ac:picMkLst>
            <pc:docMk/>
            <pc:sldMk cId="769065422" sldId="332"/>
            <ac:picMk id="44" creationId="{9D85B319-9C30-4D92-B664-CA444ECD79BA}"/>
          </ac:picMkLst>
        </pc:picChg>
        <pc:picChg chg="add del">
          <ac:chgData name="Venkatalakshmi Kottapalli" userId="6ee055b2096e557b" providerId="LiveId" clId="{93943C4D-B7C6-4CCA-AF53-4C6B96E94FF5}" dt="2024-12-01T16:45:39.706" v="2569" actId="26606"/>
          <ac:picMkLst>
            <pc:docMk/>
            <pc:sldMk cId="769065422" sldId="332"/>
            <ac:picMk id="48" creationId="{C2192E09-EBC7-416C-B887-DFF915D7F43D}"/>
          </ac:picMkLst>
        </pc:picChg>
        <pc:picChg chg="add">
          <ac:chgData name="Venkatalakshmi Kottapalli" userId="6ee055b2096e557b" providerId="LiveId" clId="{93943C4D-B7C6-4CCA-AF53-4C6B96E94FF5}" dt="2024-12-01T17:28:59.823" v="2857" actId="26606"/>
          <ac:picMkLst>
            <pc:docMk/>
            <pc:sldMk cId="769065422" sldId="332"/>
            <ac:picMk id="57" creationId="{012FDCFE-9AD2-4D8A-8CBF-B3AA37EBF6DD}"/>
          </ac:picMkLst>
        </pc:picChg>
        <pc:picChg chg="add del">
          <ac:chgData name="Venkatalakshmi Kottapalli" userId="6ee055b2096e557b" providerId="LiveId" clId="{93943C4D-B7C6-4CCA-AF53-4C6B96E94FF5}" dt="2024-12-01T17:14:09.903" v="2666" actId="26606"/>
          <ac:picMkLst>
            <pc:docMk/>
            <pc:sldMk cId="769065422" sldId="332"/>
            <ac:picMk id="64" creationId="{9724DFD3-2F3F-4857-946B-042FDED8F48F}"/>
          </ac:picMkLst>
        </pc:picChg>
        <pc:cxnChg chg="del">
          <ac:chgData name="Venkatalakshmi Kottapalli" userId="6ee055b2096e557b" providerId="LiveId" clId="{93943C4D-B7C6-4CCA-AF53-4C6B96E94FF5}" dt="2024-12-01T16:32:53.655" v="2559" actId="26606"/>
          <ac:cxnSpMkLst>
            <pc:docMk/>
            <pc:sldMk cId="769065422" sldId="332"/>
            <ac:cxnSpMk id="14" creationId="{2924498D-E084-44BE-A196-CFCE35564350}"/>
          </ac:cxnSpMkLst>
        </pc:cxnChg>
        <pc:cxnChg chg="del">
          <ac:chgData name="Venkatalakshmi Kottapalli" userId="6ee055b2096e557b" providerId="LiveId" clId="{93943C4D-B7C6-4CCA-AF53-4C6B96E94FF5}" dt="2024-12-01T16:32:53.655" v="2559" actId="26606"/>
          <ac:cxnSpMkLst>
            <pc:docMk/>
            <pc:sldMk cId="769065422" sldId="332"/>
            <ac:cxnSpMk id="16" creationId="{14C12901-9FCC-461E-A64A-89B4791235E9}"/>
          </ac:cxnSpMkLst>
        </pc:cxnChg>
        <pc:cxnChg chg="add del">
          <ac:chgData name="Venkatalakshmi Kottapalli" userId="6ee055b2096e557b" providerId="LiveId" clId="{93943C4D-B7C6-4CCA-AF53-4C6B96E94FF5}" dt="2024-12-01T17:28:59.823" v="2857" actId="26606"/>
          <ac:cxnSpMkLst>
            <pc:docMk/>
            <pc:sldMk cId="769065422" sldId="332"/>
            <ac:cxnSpMk id="33" creationId="{FBD463FC-4CA8-4FF4-85A3-AF9F4B98D210}"/>
          </ac:cxnSpMkLst>
        </pc:cxnChg>
        <pc:cxnChg chg="add del">
          <ac:chgData name="Venkatalakshmi Kottapalli" userId="6ee055b2096e557b" providerId="LiveId" clId="{93943C4D-B7C6-4CCA-AF53-4C6B96E94FF5}" dt="2024-12-01T17:28:59.823" v="2857" actId="26606"/>
          <ac:cxnSpMkLst>
            <pc:docMk/>
            <pc:sldMk cId="769065422" sldId="332"/>
            <ac:cxnSpMk id="35" creationId="{A56012FD-74A8-4C91-B318-435CF2B71927}"/>
          </ac:cxnSpMkLst>
        </pc:cxnChg>
        <pc:cxnChg chg="add del">
          <ac:chgData name="Venkatalakshmi Kottapalli" userId="6ee055b2096e557b" providerId="LiveId" clId="{93943C4D-B7C6-4CCA-AF53-4C6B96E94FF5}" dt="2024-12-01T17:28:59.823" v="2857" actId="26606"/>
          <ac:cxnSpMkLst>
            <pc:docMk/>
            <pc:sldMk cId="769065422" sldId="332"/>
            <ac:cxnSpMk id="39" creationId="{373AAE2E-5D6B-4952-A4BB-546C49F8DE4B}"/>
          </ac:cxnSpMkLst>
        </pc:cxnChg>
        <pc:cxnChg chg="add del">
          <ac:chgData name="Venkatalakshmi Kottapalli" userId="6ee055b2096e557b" providerId="LiveId" clId="{93943C4D-B7C6-4CCA-AF53-4C6B96E94FF5}" dt="2024-12-01T17:14:09.903" v="2666" actId="26606"/>
          <ac:cxnSpMkLst>
            <pc:docMk/>
            <pc:sldMk cId="769065422" sldId="332"/>
            <ac:cxnSpMk id="45" creationId="{D7573C1E-3785-43C9-A262-1DA9DF97F85C}"/>
          </ac:cxnSpMkLst>
        </pc:cxnChg>
        <pc:cxnChg chg="add del">
          <ac:chgData name="Venkatalakshmi Kottapalli" userId="6ee055b2096e557b" providerId="LiveId" clId="{93943C4D-B7C6-4CCA-AF53-4C6B96E94FF5}" dt="2024-12-01T17:14:09.903" v="2666" actId="26606"/>
          <ac:cxnSpMkLst>
            <pc:docMk/>
            <pc:sldMk cId="769065422" sldId="332"/>
            <ac:cxnSpMk id="47" creationId="{885D4A50-6846-431E-A61E-5C6DC099CF0C}"/>
          </ac:cxnSpMkLst>
        </pc:cxnChg>
        <pc:cxnChg chg="add del">
          <ac:chgData name="Venkatalakshmi Kottapalli" userId="6ee055b2096e557b" providerId="LiveId" clId="{93943C4D-B7C6-4CCA-AF53-4C6B96E94FF5}" dt="2024-12-01T16:45:39.706" v="2569" actId="26606"/>
          <ac:cxnSpMkLst>
            <pc:docMk/>
            <pc:sldMk cId="769065422" sldId="332"/>
            <ac:cxnSpMk id="50" creationId="{2924498D-E084-44BE-A196-CFCE35564350}"/>
          </ac:cxnSpMkLst>
        </pc:cxnChg>
        <pc:cxnChg chg="add del">
          <ac:chgData name="Venkatalakshmi Kottapalli" userId="6ee055b2096e557b" providerId="LiveId" clId="{93943C4D-B7C6-4CCA-AF53-4C6B96E94FF5}" dt="2024-12-01T17:14:09.903" v="2666" actId="26606"/>
          <ac:cxnSpMkLst>
            <pc:docMk/>
            <pc:sldMk cId="769065422" sldId="332"/>
            <ac:cxnSpMk id="51" creationId="{D9447CC7-2393-417B-A420-7853BF787D94}"/>
          </ac:cxnSpMkLst>
        </pc:cxnChg>
        <pc:cxnChg chg="add del">
          <ac:chgData name="Venkatalakshmi Kottapalli" userId="6ee055b2096e557b" providerId="LiveId" clId="{93943C4D-B7C6-4CCA-AF53-4C6B96E94FF5}" dt="2024-12-01T16:45:39.706" v="2569" actId="26606"/>
          <ac:cxnSpMkLst>
            <pc:docMk/>
            <pc:sldMk cId="769065422" sldId="332"/>
            <ac:cxnSpMk id="52" creationId="{14C12901-9FCC-461E-A64A-89B4791235E9}"/>
          </ac:cxnSpMkLst>
        </pc:cxnChg>
        <pc:cxnChg chg="add">
          <ac:chgData name="Venkatalakshmi Kottapalli" userId="6ee055b2096e557b" providerId="LiveId" clId="{93943C4D-B7C6-4CCA-AF53-4C6B96E94FF5}" dt="2024-12-01T17:28:59.823" v="2857" actId="26606"/>
          <ac:cxnSpMkLst>
            <pc:docMk/>
            <pc:sldMk cId="769065422" sldId="332"/>
            <ac:cxnSpMk id="59" creationId="{FBD463FC-4CA8-4FF4-85A3-AF9F4B98D210}"/>
          </ac:cxnSpMkLst>
        </pc:cxnChg>
        <pc:cxnChg chg="add">
          <ac:chgData name="Venkatalakshmi Kottapalli" userId="6ee055b2096e557b" providerId="LiveId" clId="{93943C4D-B7C6-4CCA-AF53-4C6B96E94FF5}" dt="2024-12-01T17:28:59.823" v="2857" actId="26606"/>
          <ac:cxnSpMkLst>
            <pc:docMk/>
            <pc:sldMk cId="769065422" sldId="332"/>
            <ac:cxnSpMk id="61" creationId="{A56012FD-74A8-4C91-B318-435CF2B71927}"/>
          </ac:cxnSpMkLst>
        </pc:cxnChg>
        <pc:cxnChg chg="add">
          <ac:chgData name="Venkatalakshmi Kottapalli" userId="6ee055b2096e557b" providerId="LiveId" clId="{93943C4D-B7C6-4CCA-AF53-4C6B96E94FF5}" dt="2024-12-01T17:28:59.823" v="2857" actId="26606"/>
          <ac:cxnSpMkLst>
            <pc:docMk/>
            <pc:sldMk cId="769065422" sldId="332"/>
            <ac:cxnSpMk id="63" creationId="{373AAE2E-5D6B-4952-A4BB-546C49F8DE4B}"/>
          </ac:cxnSpMkLst>
        </pc:cxnChg>
        <pc:cxnChg chg="add del">
          <ac:chgData name="Venkatalakshmi Kottapalli" userId="6ee055b2096e557b" providerId="LiveId" clId="{93943C4D-B7C6-4CCA-AF53-4C6B96E94FF5}" dt="2024-12-01T17:14:09.903" v="2666" actId="26606"/>
          <ac:cxnSpMkLst>
            <pc:docMk/>
            <pc:sldMk cId="769065422" sldId="332"/>
            <ac:cxnSpMk id="66" creationId="{FB6E0628-52CF-4950-8D4E-4345202603D9}"/>
          </ac:cxnSpMkLst>
        </pc:cxnChg>
      </pc:sldChg>
      <pc:sldChg chg="addSp delSp modSp add mod">
        <pc:chgData name="Venkatalakshmi Kottapalli" userId="6ee055b2096e557b" providerId="LiveId" clId="{93943C4D-B7C6-4CCA-AF53-4C6B96E94FF5}" dt="2024-12-01T17:30:17.494" v="2874" actId="14734"/>
        <pc:sldMkLst>
          <pc:docMk/>
          <pc:sldMk cId="1137807043" sldId="333"/>
        </pc:sldMkLst>
        <pc:spChg chg="mod">
          <ac:chgData name="Venkatalakshmi Kottapalli" userId="6ee055b2096e557b" providerId="LiveId" clId="{93943C4D-B7C6-4CCA-AF53-4C6B96E94FF5}" dt="2024-12-01T15:30:55.744" v="1536" actId="20577"/>
          <ac:spMkLst>
            <pc:docMk/>
            <pc:sldMk cId="1137807043" sldId="333"/>
            <ac:spMk id="2" creationId="{B58F607B-7CA2-2023-4DBA-3962E27ECC50}"/>
          </ac:spMkLst>
        </pc:spChg>
        <pc:spChg chg="add mod">
          <ac:chgData name="Venkatalakshmi Kottapalli" userId="6ee055b2096e557b" providerId="LiveId" clId="{93943C4D-B7C6-4CCA-AF53-4C6B96E94FF5}" dt="2024-12-01T15:21:09.394" v="1360" actId="108"/>
          <ac:spMkLst>
            <pc:docMk/>
            <pc:sldMk cId="1137807043" sldId="333"/>
            <ac:spMk id="6" creationId="{6130334F-BA86-607B-36B1-ED601EB7A19C}"/>
          </ac:spMkLst>
        </pc:spChg>
        <pc:spChg chg="mod">
          <ac:chgData name="Venkatalakshmi Kottapalli" userId="6ee055b2096e557b" providerId="LiveId" clId="{93943C4D-B7C6-4CCA-AF53-4C6B96E94FF5}" dt="2024-12-01T15:16:07.407" v="1266" actId="27636"/>
          <ac:spMkLst>
            <pc:docMk/>
            <pc:sldMk cId="1137807043" sldId="333"/>
            <ac:spMk id="7" creationId="{9CFF6743-3682-C281-A720-C7AB51858348}"/>
          </ac:spMkLst>
        </pc:spChg>
        <pc:graphicFrameChg chg="add mod modGraphic">
          <ac:chgData name="Venkatalakshmi Kottapalli" userId="6ee055b2096e557b" providerId="LiveId" clId="{93943C4D-B7C6-4CCA-AF53-4C6B96E94FF5}" dt="2024-12-01T15:16:47.915" v="1280" actId="14100"/>
          <ac:graphicFrameMkLst>
            <pc:docMk/>
            <pc:sldMk cId="1137807043" sldId="333"/>
            <ac:graphicFrameMk id="3" creationId="{D677E355-6AB1-561B-2945-50F3343AF8E2}"/>
          </ac:graphicFrameMkLst>
        </pc:graphicFrameChg>
        <pc:graphicFrameChg chg="add del mod modGraphic">
          <ac:chgData name="Venkatalakshmi Kottapalli" userId="6ee055b2096e557b" providerId="LiveId" clId="{93943C4D-B7C6-4CCA-AF53-4C6B96E94FF5}" dt="2024-12-01T15:29:25.459" v="1472" actId="478"/>
          <ac:graphicFrameMkLst>
            <pc:docMk/>
            <pc:sldMk cId="1137807043" sldId="333"/>
            <ac:graphicFrameMk id="4" creationId="{3DBCFDA2-4F3A-E857-EEFE-36986476429F}"/>
          </ac:graphicFrameMkLst>
        </pc:graphicFrameChg>
        <pc:graphicFrameChg chg="add mod">
          <ac:chgData name="Venkatalakshmi Kottapalli" userId="6ee055b2096e557b" providerId="LiveId" clId="{93943C4D-B7C6-4CCA-AF53-4C6B96E94FF5}" dt="2024-12-01T15:28:32.962" v="1464"/>
          <ac:graphicFrameMkLst>
            <pc:docMk/>
            <pc:sldMk cId="1137807043" sldId="333"/>
            <ac:graphicFrameMk id="8" creationId="{EF6C2C1D-994F-3AF3-8887-B516B2B5D3EF}"/>
          </ac:graphicFrameMkLst>
        </pc:graphicFrameChg>
        <pc:graphicFrameChg chg="add mod modGraphic">
          <ac:chgData name="Venkatalakshmi Kottapalli" userId="6ee055b2096e557b" providerId="LiveId" clId="{93943C4D-B7C6-4CCA-AF53-4C6B96E94FF5}" dt="2024-12-01T17:30:17.494" v="2874" actId="14734"/>
          <ac:graphicFrameMkLst>
            <pc:docMk/>
            <pc:sldMk cId="1137807043" sldId="333"/>
            <ac:graphicFrameMk id="9" creationId="{AAC8095A-409E-7D74-9C9A-0C5053B31092}"/>
          </ac:graphicFrameMkLst>
        </pc:graphicFrameChg>
      </pc:sldChg>
      <pc:sldChg chg="addSp delSp modSp add mod setBg addAnim delAnim">
        <pc:chgData name="Venkatalakshmi Kottapalli" userId="6ee055b2096e557b" providerId="LiveId" clId="{93943C4D-B7C6-4CCA-AF53-4C6B96E94FF5}" dt="2024-12-01T15:40:26.118" v="1631" actId="1076"/>
        <pc:sldMkLst>
          <pc:docMk/>
          <pc:sldMk cId="2335818695" sldId="334"/>
        </pc:sldMkLst>
        <pc:spChg chg="mod ord">
          <ac:chgData name="Venkatalakshmi Kottapalli" userId="6ee055b2096e557b" providerId="LiveId" clId="{93943C4D-B7C6-4CCA-AF53-4C6B96E94FF5}" dt="2024-12-01T15:35:04.345" v="1619" actId="26606"/>
          <ac:spMkLst>
            <pc:docMk/>
            <pc:sldMk cId="2335818695" sldId="334"/>
            <ac:spMk id="2" creationId="{1CD350DF-4E4E-A8C0-EFAB-50AFEC1FE8BE}"/>
          </ac:spMkLst>
        </pc:spChg>
        <pc:spChg chg="add del mod">
          <ac:chgData name="Venkatalakshmi Kottapalli" userId="6ee055b2096e557b" providerId="LiveId" clId="{93943C4D-B7C6-4CCA-AF53-4C6B96E94FF5}" dt="2024-12-01T15:33:12.297" v="1608" actId="478"/>
          <ac:spMkLst>
            <pc:docMk/>
            <pc:sldMk cId="2335818695" sldId="334"/>
            <ac:spMk id="4" creationId="{6EEA5A47-1438-8E25-9841-E068AEA1D860}"/>
          </ac:spMkLst>
        </pc:spChg>
        <pc:spChg chg="del mod">
          <ac:chgData name="Venkatalakshmi Kottapalli" userId="6ee055b2096e557b" providerId="LiveId" clId="{93943C4D-B7C6-4CCA-AF53-4C6B96E94FF5}" dt="2024-12-01T15:33:07.408" v="1606" actId="478"/>
          <ac:spMkLst>
            <pc:docMk/>
            <pc:sldMk cId="2335818695" sldId="334"/>
            <ac:spMk id="7" creationId="{315E9C00-7E22-C0CD-FF21-D8F9FDFB980E}"/>
          </ac:spMkLst>
        </pc:spChg>
        <pc:spChg chg="add del">
          <ac:chgData name="Venkatalakshmi Kottapalli" userId="6ee055b2096e557b" providerId="LiveId" clId="{93943C4D-B7C6-4CCA-AF53-4C6B96E94FF5}" dt="2024-12-01T15:35:04.345" v="1619" actId="26606"/>
          <ac:spMkLst>
            <pc:docMk/>
            <pc:sldMk cId="2335818695" sldId="334"/>
            <ac:spMk id="8" creationId="{84C75E2B-CACA-478C-B26B-182AF87A18E3}"/>
          </ac:spMkLst>
        </pc:spChg>
        <pc:spChg chg="add del">
          <ac:chgData name="Venkatalakshmi Kottapalli" userId="6ee055b2096e557b" providerId="LiveId" clId="{93943C4D-B7C6-4CCA-AF53-4C6B96E94FF5}" dt="2024-12-01T15:33:54.216" v="1616" actId="26606"/>
          <ac:spMkLst>
            <pc:docMk/>
            <pc:sldMk cId="2335818695" sldId="334"/>
            <ac:spMk id="11" creationId="{C63C853E-3842-4594-86A9-051FFAF4D343}"/>
          </ac:spMkLst>
        </pc:spChg>
        <pc:spChg chg="add del">
          <ac:chgData name="Venkatalakshmi Kottapalli" userId="6ee055b2096e557b" providerId="LiveId" clId="{93943C4D-B7C6-4CCA-AF53-4C6B96E94FF5}" dt="2024-12-01T15:35:04.345" v="1619" actId="26606"/>
          <ac:spMkLst>
            <pc:docMk/>
            <pc:sldMk cId="2335818695" sldId="334"/>
            <ac:spMk id="14" creationId="{593D0D1F-C0CE-416A-883C-BF1E03F63B4B}"/>
          </ac:spMkLst>
        </pc:spChg>
        <pc:spChg chg="add del">
          <ac:chgData name="Venkatalakshmi Kottapalli" userId="6ee055b2096e557b" providerId="LiveId" clId="{93943C4D-B7C6-4CCA-AF53-4C6B96E94FF5}" dt="2024-12-01T15:35:04.345" v="1619" actId="26606"/>
          <ac:spMkLst>
            <pc:docMk/>
            <pc:sldMk cId="2335818695" sldId="334"/>
            <ac:spMk id="16" creationId="{94BB6862-3393-46CC-9A80-E400B3206A09}"/>
          </ac:spMkLst>
        </pc:spChg>
        <pc:spChg chg="add del">
          <ac:chgData name="Venkatalakshmi Kottapalli" userId="6ee055b2096e557b" providerId="LiveId" clId="{93943C4D-B7C6-4CCA-AF53-4C6B96E94FF5}" dt="2024-12-01T15:33:54.216" v="1616" actId="26606"/>
          <ac:spMkLst>
            <pc:docMk/>
            <pc:sldMk cId="2335818695" sldId="334"/>
            <ac:spMk id="19" creationId="{2E67E8BF-E4B2-4098-9FB3-9E400BD86935}"/>
          </ac:spMkLst>
        </pc:spChg>
        <pc:spChg chg="add mod">
          <ac:chgData name="Venkatalakshmi Kottapalli" userId="6ee055b2096e557b" providerId="LiveId" clId="{93943C4D-B7C6-4CCA-AF53-4C6B96E94FF5}" dt="2024-12-01T15:40:26.118" v="1631" actId="1076"/>
          <ac:spMkLst>
            <pc:docMk/>
            <pc:sldMk cId="2335818695" sldId="334"/>
            <ac:spMk id="22" creationId="{5CEC4CD4-6E91-2A1A-9367-CED1E7710751}"/>
          </ac:spMkLst>
        </pc:spChg>
        <pc:grpChg chg="add del">
          <ac:chgData name="Venkatalakshmi Kottapalli" userId="6ee055b2096e557b" providerId="LiveId" clId="{93943C4D-B7C6-4CCA-AF53-4C6B96E94FF5}" dt="2024-12-01T15:35:04.345" v="1619" actId="26606"/>
          <ac:grpSpMkLst>
            <pc:docMk/>
            <pc:sldMk cId="2335818695" sldId="334"/>
            <ac:grpSpMk id="23" creationId="{ECD36A4A-123D-46E3-8A64-13B8B3F019BD}"/>
          </ac:grpSpMkLst>
        </pc:grpChg>
        <pc:picChg chg="add del mod">
          <ac:chgData name="Venkatalakshmi Kottapalli" userId="6ee055b2096e557b" providerId="LiveId" clId="{93943C4D-B7C6-4CCA-AF53-4C6B96E94FF5}" dt="2024-12-01T15:35:15.471" v="1620" actId="478"/>
          <ac:picMkLst>
            <pc:docMk/>
            <pc:sldMk cId="2335818695" sldId="334"/>
            <ac:picMk id="6" creationId="{29E1EE22-6D4B-A7BD-AE07-5C4950CD9D4F}"/>
          </ac:picMkLst>
        </pc:picChg>
        <pc:picChg chg="add del">
          <ac:chgData name="Venkatalakshmi Kottapalli" userId="6ee055b2096e557b" providerId="LiveId" clId="{93943C4D-B7C6-4CCA-AF53-4C6B96E94FF5}" dt="2024-12-01T15:35:04.345" v="1619" actId="26606"/>
          <ac:picMkLst>
            <pc:docMk/>
            <pc:sldMk cId="2335818695" sldId="334"/>
            <ac:picMk id="9" creationId="{50FF2874-547C-4D14-9E18-28B19002FB8C}"/>
          </ac:picMkLst>
        </pc:picChg>
        <pc:picChg chg="add del">
          <ac:chgData name="Venkatalakshmi Kottapalli" userId="6ee055b2096e557b" providerId="LiveId" clId="{93943C4D-B7C6-4CCA-AF53-4C6B96E94FF5}" dt="2024-12-01T15:33:54.216" v="1616" actId="26606"/>
          <ac:picMkLst>
            <pc:docMk/>
            <pc:sldMk cId="2335818695" sldId="334"/>
            <ac:picMk id="13" creationId="{B591CDC5-6B61-4116-B3B5-0FF42B6E606D}"/>
          </ac:picMkLst>
        </pc:picChg>
        <pc:picChg chg="add mod">
          <ac:chgData name="Venkatalakshmi Kottapalli" userId="6ee055b2096e557b" providerId="LiveId" clId="{93943C4D-B7C6-4CCA-AF53-4C6B96E94FF5}" dt="2024-12-01T15:35:37.724" v="1626" actId="14100"/>
          <ac:picMkLst>
            <pc:docMk/>
            <pc:sldMk cId="2335818695" sldId="334"/>
            <ac:picMk id="20" creationId="{8A278753-8EF8-5C14-8AC1-E39208321C69}"/>
          </ac:picMkLst>
        </pc:picChg>
        <pc:picChg chg="add del">
          <ac:chgData name="Venkatalakshmi Kottapalli" userId="6ee055b2096e557b" providerId="LiveId" clId="{93943C4D-B7C6-4CCA-AF53-4C6B96E94FF5}" dt="2024-12-01T15:35:04.345" v="1619" actId="26606"/>
          <ac:picMkLst>
            <pc:docMk/>
            <pc:sldMk cId="2335818695" sldId="334"/>
            <ac:picMk id="27" creationId="{55EC7096-D0A6-471D-AE28-B68D70388E32}"/>
          </ac:picMkLst>
        </pc:picChg>
        <pc:cxnChg chg="add del">
          <ac:chgData name="Venkatalakshmi Kottapalli" userId="6ee055b2096e557b" providerId="LiveId" clId="{93943C4D-B7C6-4CCA-AF53-4C6B96E94FF5}" dt="2024-12-01T15:35:04.345" v="1619" actId="26606"/>
          <ac:cxnSpMkLst>
            <pc:docMk/>
            <pc:sldMk cId="2335818695" sldId="334"/>
            <ac:cxnSpMk id="10" creationId="{36CF827D-A163-47F7-BD87-34EB4FA7D696}"/>
          </ac:cxnSpMkLst>
        </pc:cxnChg>
        <pc:cxnChg chg="add del">
          <ac:chgData name="Venkatalakshmi Kottapalli" userId="6ee055b2096e557b" providerId="LiveId" clId="{93943C4D-B7C6-4CCA-AF53-4C6B96E94FF5}" dt="2024-12-01T15:35:04.345" v="1619" actId="26606"/>
          <ac:cxnSpMkLst>
            <pc:docMk/>
            <pc:sldMk cId="2335818695" sldId="334"/>
            <ac:cxnSpMk id="12" creationId="{D299D9A9-1DA8-433D-A9BC-FB48D93D4217}"/>
          </ac:cxnSpMkLst>
        </pc:cxnChg>
        <pc:cxnChg chg="add del">
          <ac:chgData name="Venkatalakshmi Kottapalli" userId="6ee055b2096e557b" providerId="LiveId" clId="{93943C4D-B7C6-4CCA-AF53-4C6B96E94FF5}" dt="2024-12-01T15:33:54.216" v="1616" actId="26606"/>
          <ac:cxnSpMkLst>
            <pc:docMk/>
            <pc:sldMk cId="2335818695" sldId="334"/>
            <ac:cxnSpMk id="15" creationId="{25B08984-5BEB-422F-A364-2B41E6A516EB}"/>
          </ac:cxnSpMkLst>
        </pc:cxnChg>
        <pc:cxnChg chg="add del">
          <ac:chgData name="Venkatalakshmi Kottapalli" userId="6ee055b2096e557b" providerId="LiveId" clId="{93943C4D-B7C6-4CCA-AF53-4C6B96E94FF5}" dt="2024-12-01T15:33:54.216" v="1616" actId="26606"/>
          <ac:cxnSpMkLst>
            <pc:docMk/>
            <pc:sldMk cId="2335818695" sldId="334"/>
            <ac:cxnSpMk id="17" creationId="{A8F413B1-54E0-4B16-92AB-1CC5C7D645BC}"/>
          </ac:cxnSpMkLst>
        </pc:cxnChg>
        <pc:cxnChg chg="add del">
          <ac:chgData name="Venkatalakshmi Kottapalli" userId="6ee055b2096e557b" providerId="LiveId" clId="{93943C4D-B7C6-4CCA-AF53-4C6B96E94FF5}" dt="2024-12-01T15:33:54.216" v="1616" actId="26606"/>
          <ac:cxnSpMkLst>
            <pc:docMk/>
            <pc:sldMk cId="2335818695" sldId="334"/>
            <ac:cxnSpMk id="21" creationId="{3781A10F-5DF6-4C9B-AE0B-5249E4399D26}"/>
          </ac:cxnSpMkLst>
        </pc:cxnChg>
        <pc:cxnChg chg="add del">
          <ac:chgData name="Venkatalakshmi Kottapalli" userId="6ee055b2096e557b" providerId="LiveId" clId="{93943C4D-B7C6-4CCA-AF53-4C6B96E94FF5}" dt="2024-12-01T15:35:04.345" v="1619" actId="26606"/>
          <ac:cxnSpMkLst>
            <pc:docMk/>
            <pc:sldMk cId="2335818695" sldId="334"/>
            <ac:cxnSpMk id="29" creationId="{2E98EB88-99B6-483D-B203-0D5D63100504}"/>
          </ac:cxnSpMkLst>
        </pc:cxnChg>
      </pc:sldChg>
      <pc:sldChg chg="addSp delSp modSp add del mod setBg">
        <pc:chgData name="Venkatalakshmi Kottapalli" userId="6ee055b2096e557b" providerId="LiveId" clId="{93943C4D-B7C6-4CCA-AF53-4C6B96E94FF5}" dt="2024-12-01T16:03:49.245" v="1966" actId="2696"/>
        <pc:sldMkLst>
          <pc:docMk/>
          <pc:sldMk cId="1197401515" sldId="335"/>
        </pc:sldMkLst>
        <pc:spChg chg="mod">
          <ac:chgData name="Venkatalakshmi Kottapalli" userId="6ee055b2096e557b" providerId="LiveId" clId="{93943C4D-B7C6-4CCA-AF53-4C6B96E94FF5}" dt="2024-12-01T15:51:02.174" v="1852" actId="26606"/>
          <ac:spMkLst>
            <pc:docMk/>
            <pc:sldMk cId="1197401515" sldId="335"/>
            <ac:spMk id="2" creationId="{61C389E2-6993-0672-7DF2-43994C64FFF5}"/>
          </ac:spMkLst>
        </pc:spChg>
        <pc:spChg chg="add del mod">
          <ac:chgData name="Venkatalakshmi Kottapalli" userId="6ee055b2096e557b" providerId="LiveId" clId="{93943C4D-B7C6-4CCA-AF53-4C6B96E94FF5}" dt="2024-12-01T15:48:59.661" v="1838" actId="478"/>
          <ac:spMkLst>
            <pc:docMk/>
            <pc:sldMk cId="1197401515" sldId="335"/>
            <ac:spMk id="4" creationId="{9C9D4FF5-632D-4356-7C0F-38ED8587FA55}"/>
          </ac:spMkLst>
        </pc:spChg>
        <pc:spChg chg="del mod">
          <ac:chgData name="Venkatalakshmi Kottapalli" userId="6ee055b2096e557b" providerId="LiveId" clId="{93943C4D-B7C6-4CCA-AF53-4C6B96E94FF5}" dt="2024-12-01T15:48:56.013" v="1836" actId="478"/>
          <ac:spMkLst>
            <pc:docMk/>
            <pc:sldMk cId="1197401515" sldId="335"/>
            <ac:spMk id="7" creationId="{1B21A0D9-5611-32D5-B5B7-307DDC4FBE33}"/>
          </ac:spMkLst>
        </pc:spChg>
        <pc:spChg chg="add del">
          <ac:chgData name="Venkatalakshmi Kottapalli" userId="6ee055b2096e557b" providerId="LiveId" clId="{93943C4D-B7C6-4CCA-AF53-4C6B96E94FF5}" dt="2024-12-01T15:49:56.470" v="1850" actId="26606"/>
          <ac:spMkLst>
            <pc:docMk/>
            <pc:sldMk cId="1197401515" sldId="335"/>
            <ac:spMk id="8" creationId="{0CABCAE3-64FC-4149-819F-2C1812824154}"/>
          </ac:spMkLst>
        </pc:spChg>
        <pc:spChg chg="add del">
          <ac:chgData name="Venkatalakshmi Kottapalli" userId="6ee055b2096e557b" providerId="LiveId" clId="{93943C4D-B7C6-4CCA-AF53-4C6B96E94FF5}" dt="2024-12-01T15:49:14.193" v="1842" actId="26606"/>
          <ac:spMkLst>
            <pc:docMk/>
            <pc:sldMk cId="1197401515" sldId="335"/>
            <ac:spMk id="10" creationId="{84C75E2B-CACA-478C-B26B-182AF87A18E3}"/>
          </ac:spMkLst>
        </pc:spChg>
        <pc:spChg chg="add del">
          <ac:chgData name="Venkatalakshmi Kottapalli" userId="6ee055b2096e557b" providerId="LiveId" clId="{93943C4D-B7C6-4CCA-AF53-4C6B96E94FF5}" dt="2024-12-01T15:49:56.470" v="1850" actId="26606"/>
          <ac:spMkLst>
            <pc:docMk/>
            <pc:sldMk cId="1197401515" sldId="335"/>
            <ac:spMk id="15" creationId="{9AB26DBC-1F7F-4AC0-A88C-69712701E629}"/>
          </ac:spMkLst>
        </pc:spChg>
        <pc:spChg chg="add del">
          <ac:chgData name="Venkatalakshmi Kottapalli" userId="6ee055b2096e557b" providerId="LiveId" clId="{93943C4D-B7C6-4CCA-AF53-4C6B96E94FF5}" dt="2024-12-01T15:49:56.470" v="1850" actId="26606"/>
          <ac:spMkLst>
            <pc:docMk/>
            <pc:sldMk cId="1197401515" sldId="335"/>
            <ac:spMk id="17" creationId="{6F099884-7695-4976-8EBD-ECB5AF05355F}"/>
          </ac:spMkLst>
        </pc:spChg>
        <pc:spChg chg="add del">
          <ac:chgData name="Venkatalakshmi Kottapalli" userId="6ee055b2096e557b" providerId="LiveId" clId="{93943C4D-B7C6-4CCA-AF53-4C6B96E94FF5}" dt="2024-12-01T15:49:14.193" v="1842" actId="26606"/>
          <ac:spMkLst>
            <pc:docMk/>
            <pc:sldMk cId="1197401515" sldId="335"/>
            <ac:spMk id="18" creationId="{593D0D1F-C0CE-416A-883C-BF1E03F63B4B}"/>
          </ac:spMkLst>
        </pc:spChg>
        <pc:spChg chg="add del">
          <ac:chgData name="Venkatalakshmi Kottapalli" userId="6ee055b2096e557b" providerId="LiveId" clId="{93943C4D-B7C6-4CCA-AF53-4C6B96E94FF5}" dt="2024-12-01T15:49:14.193" v="1842" actId="26606"/>
          <ac:spMkLst>
            <pc:docMk/>
            <pc:sldMk cId="1197401515" sldId="335"/>
            <ac:spMk id="20" creationId="{94BB6862-3393-46CC-9A80-E400B3206A09}"/>
          </ac:spMkLst>
        </pc:spChg>
        <pc:spChg chg="add del">
          <ac:chgData name="Venkatalakshmi Kottapalli" userId="6ee055b2096e557b" providerId="LiveId" clId="{93943C4D-B7C6-4CCA-AF53-4C6B96E94FF5}" dt="2024-12-01T15:49:56.470" v="1850" actId="26606"/>
          <ac:spMkLst>
            <pc:docMk/>
            <pc:sldMk cId="1197401515" sldId="335"/>
            <ac:spMk id="27" creationId="{74163961-0280-48BA-BC84-97E03B009955}"/>
          </ac:spMkLst>
        </pc:spChg>
        <pc:spChg chg="add del">
          <ac:chgData name="Venkatalakshmi Kottapalli" userId="6ee055b2096e557b" providerId="LiveId" clId="{93943C4D-B7C6-4CCA-AF53-4C6B96E94FF5}" dt="2024-12-01T15:49:18.806" v="1844" actId="26606"/>
          <ac:spMkLst>
            <pc:docMk/>
            <pc:sldMk cId="1197401515" sldId="335"/>
            <ac:spMk id="30" creationId="{84C75E2B-CACA-478C-B26B-182AF87A18E3}"/>
          </ac:spMkLst>
        </pc:spChg>
        <pc:spChg chg="add del">
          <ac:chgData name="Venkatalakshmi Kottapalli" userId="6ee055b2096e557b" providerId="LiveId" clId="{93943C4D-B7C6-4CCA-AF53-4C6B96E94FF5}" dt="2024-12-01T15:49:18.806" v="1844" actId="26606"/>
          <ac:spMkLst>
            <pc:docMk/>
            <pc:sldMk cId="1197401515" sldId="335"/>
            <ac:spMk id="34" creationId="{593D0D1F-C0CE-416A-883C-BF1E03F63B4B}"/>
          </ac:spMkLst>
        </pc:spChg>
        <pc:spChg chg="add del">
          <ac:chgData name="Venkatalakshmi Kottapalli" userId="6ee055b2096e557b" providerId="LiveId" clId="{93943C4D-B7C6-4CCA-AF53-4C6B96E94FF5}" dt="2024-12-01T15:49:18.806" v="1844" actId="26606"/>
          <ac:spMkLst>
            <pc:docMk/>
            <pc:sldMk cId="1197401515" sldId="335"/>
            <ac:spMk id="35" creationId="{94BB6862-3393-46CC-9A80-E400B3206A09}"/>
          </ac:spMkLst>
        </pc:spChg>
        <pc:spChg chg="add del">
          <ac:chgData name="Venkatalakshmi Kottapalli" userId="6ee055b2096e557b" providerId="LiveId" clId="{93943C4D-B7C6-4CCA-AF53-4C6B96E94FF5}" dt="2024-12-01T15:51:02.174" v="1852" actId="26606"/>
          <ac:spMkLst>
            <pc:docMk/>
            <pc:sldMk cId="1197401515" sldId="335"/>
            <ac:spMk id="41" creationId="{0CABCAE3-64FC-4149-819F-2C1812824154}"/>
          </ac:spMkLst>
        </pc:spChg>
        <pc:spChg chg="add del">
          <ac:chgData name="Venkatalakshmi Kottapalli" userId="6ee055b2096e557b" providerId="LiveId" clId="{93943C4D-B7C6-4CCA-AF53-4C6B96E94FF5}" dt="2024-12-01T15:49:37.065" v="1846" actId="26606"/>
          <ac:spMkLst>
            <pc:docMk/>
            <pc:sldMk cId="1197401515" sldId="335"/>
            <ac:spMk id="42" creationId="{0CABCAE3-64FC-4149-819F-2C1812824154}"/>
          </ac:spMkLst>
        </pc:spChg>
        <pc:spChg chg="add del">
          <ac:chgData name="Venkatalakshmi Kottapalli" userId="6ee055b2096e557b" providerId="LiveId" clId="{93943C4D-B7C6-4CCA-AF53-4C6B96E94FF5}" dt="2024-12-01T15:49:37.065" v="1846" actId="26606"/>
          <ac:spMkLst>
            <pc:docMk/>
            <pc:sldMk cId="1197401515" sldId="335"/>
            <ac:spMk id="46" creationId="{2FA7AD0A-1871-4DF8-9235-F49D0513B9C1}"/>
          </ac:spMkLst>
        </pc:spChg>
        <pc:spChg chg="add del">
          <ac:chgData name="Venkatalakshmi Kottapalli" userId="6ee055b2096e557b" providerId="LiveId" clId="{93943C4D-B7C6-4CCA-AF53-4C6B96E94FF5}" dt="2024-12-01T15:49:37.065" v="1846" actId="26606"/>
          <ac:spMkLst>
            <pc:docMk/>
            <pc:sldMk cId="1197401515" sldId="335"/>
            <ac:spMk id="47" creationId="{36B04CFB-FAE5-47DD-9B3E-4E9BA7A89CC1}"/>
          </ac:spMkLst>
        </pc:spChg>
        <pc:spChg chg="add del">
          <ac:chgData name="Venkatalakshmi Kottapalli" userId="6ee055b2096e557b" providerId="LiveId" clId="{93943C4D-B7C6-4CCA-AF53-4C6B96E94FF5}" dt="2024-12-01T15:49:37.065" v="1846" actId="26606"/>
          <ac:spMkLst>
            <pc:docMk/>
            <pc:sldMk cId="1197401515" sldId="335"/>
            <ac:spMk id="50" creationId="{622F7FD7-8884-4FD5-95AB-0B5C6033ADF7}"/>
          </ac:spMkLst>
        </pc:spChg>
        <pc:spChg chg="add del">
          <ac:chgData name="Venkatalakshmi Kottapalli" userId="6ee055b2096e557b" providerId="LiveId" clId="{93943C4D-B7C6-4CCA-AF53-4C6B96E94FF5}" dt="2024-12-01T15:49:39.591" v="1848" actId="26606"/>
          <ac:spMkLst>
            <pc:docMk/>
            <pc:sldMk cId="1197401515" sldId="335"/>
            <ac:spMk id="54" creationId="{0CABCAE3-64FC-4149-819F-2C1812824154}"/>
          </ac:spMkLst>
        </pc:spChg>
        <pc:spChg chg="add del">
          <ac:chgData name="Venkatalakshmi Kottapalli" userId="6ee055b2096e557b" providerId="LiveId" clId="{93943C4D-B7C6-4CCA-AF53-4C6B96E94FF5}" dt="2024-12-01T15:49:39.591" v="1848" actId="26606"/>
          <ac:spMkLst>
            <pc:docMk/>
            <pc:sldMk cId="1197401515" sldId="335"/>
            <ac:spMk id="58" creationId="{9AB26DBC-1F7F-4AC0-A88C-69712701E629}"/>
          </ac:spMkLst>
        </pc:spChg>
        <pc:spChg chg="add del">
          <ac:chgData name="Venkatalakshmi Kottapalli" userId="6ee055b2096e557b" providerId="LiveId" clId="{93943C4D-B7C6-4CCA-AF53-4C6B96E94FF5}" dt="2024-12-01T15:49:39.591" v="1848" actId="26606"/>
          <ac:spMkLst>
            <pc:docMk/>
            <pc:sldMk cId="1197401515" sldId="335"/>
            <ac:spMk id="59" creationId="{6F099884-7695-4976-8EBD-ECB5AF05355F}"/>
          </ac:spMkLst>
        </pc:spChg>
        <pc:spChg chg="add del">
          <ac:chgData name="Venkatalakshmi Kottapalli" userId="6ee055b2096e557b" providerId="LiveId" clId="{93943C4D-B7C6-4CCA-AF53-4C6B96E94FF5}" dt="2024-12-01T15:49:39.591" v="1848" actId="26606"/>
          <ac:spMkLst>
            <pc:docMk/>
            <pc:sldMk cId="1197401515" sldId="335"/>
            <ac:spMk id="62" creationId="{74163961-0280-48BA-BC84-97E03B009955}"/>
          </ac:spMkLst>
        </pc:spChg>
        <pc:spChg chg="add del">
          <ac:chgData name="Venkatalakshmi Kottapalli" userId="6ee055b2096e557b" providerId="LiveId" clId="{93943C4D-B7C6-4CCA-AF53-4C6B96E94FF5}" dt="2024-12-01T15:51:02.174" v="1852" actId="26606"/>
          <ac:spMkLst>
            <pc:docMk/>
            <pc:sldMk cId="1197401515" sldId="335"/>
            <ac:spMk id="66" creationId="{2FA7AD0A-1871-4DF8-9235-F49D0513B9C1}"/>
          </ac:spMkLst>
        </pc:spChg>
        <pc:spChg chg="add del">
          <ac:chgData name="Venkatalakshmi Kottapalli" userId="6ee055b2096e557b" providerId="LiveId" clId="{93943C4D-B7C6-4CCA-AF53-4C6B96E94FF5}" dt="2024-12-01T15:51:02.174" v="1852" actId="26606"/>
          <ac:spMkLst>
            <pc:docMk/>
            <pc:sldMk cId="1197401515" sldId="335"/>
            <ac:spMk id="67" creationId="{36B04CFB-FAE5-47DD-9B3E-4E9BA7A89CC1}"/>
          </ac:spMkLst>
        </pc:spChg>
        <pc:spChg chg="add del">
          <ac:chgData name="Venkatalakshmi Kottapalli" userId="6ee055b2096e557b" providerId="LiveId" clId="{93943C4D-B7C6-4CCA-AF53-4C6B96E94FF5}" dt="2024-12-01T15:51:02.174" v="1852" actId="26606"/>
          <ac:spMkLst>
            <pc:docMk/>
            <pc:sldMk cId="1197401515" sldId="335"/>
            <ac:spMk id="72" creationId="{622F7FD7-8884-4FD5-95AB-0B5C6033ADF7}"/>
          </ac:spMkLst>
        </pc:spChg>
        <pc:spChg chg="add mod">
          <ac:chgData name="Venkatalakshmi Kottapalli" userId="6ee055b2096e557b" providerId="LiveId" clId="{93943C4D-B7C6-4CCA-AF53-4C6B96E94FF5}" dt="2024-12-01T15:56:01.482" v="1878" actId="20577"/>
          <ac:spMkLst>
            <pc:docMk/>
            <pc:sldMk cId="1197401515" sldId="335"/>
            <ac:spMk id="76" creationId="{DD86B742-6E3F-29B0-479E-2754F739F5C2}"/>
          </ac:spMkLst>
        </pc:spChg>
        <pc:spChg chg="add">
          <ac:chgData name="Venkatalakshmi Kottapalli" userId="6ee055b2096e557b" providerId="LiveId" clId="{93943C4D-B7C6-4CCA-AF53-4C6B96E94FF5}" dt="2024-12-01T15:55:17.108" v="1866"/>
          <ac:spMkLst>
            <pc:docMk/>
            <pc:sldMk cId="1197401515" sldId="335"/>
            <ac:spMk id="77" creationId="{A6E4FF1B-C221-DE8C-6972-35DB3F35740E}"/>
          </ac:spMkLst>
        </pc:spChg>
        <pc:spChg chg="add">
          <ac:chgData name="Venkatalakshmi Kottapalli" userId="6ee055b2096e557b" providerId="LiveId" clId="{93943C4D-B7C6-4CCA-AF53-4C6B96E94FF5}" dt="2024-12-01T15:55:21.576" v="1869"/>
          <ac:spMkLst>
            <pc:docMk/>
            <pc:sldMk cId="1197401515" sldId="335"/>
            <ac:spMk id="78" creationId="{B825AD79-9759-86D6-2684-186AE75B3B68}"/>
          </ac:spMkLst>
        </pc:spChg>
        <pc:spChg chg="add">
          <ac:chgData name="Venkatalakshmi Kottapalli" userId="6ee055b2096e557b" providerId="LiveId" clId="{93943C4D-B7C6-4CCA-AF53-4C6B96E94FF5}" dt="2024-12-01T15:55:35.031" v="1872"/>
          <ac:spMkLst>
            <pc:docMk/>
            <pc:sldMk cId="1197401515" sldId="335"/>
            <ac:spMk id="79" creationId="{86AE2DDE-93A0-54BA-D7B1-86B4A76C36CD}"/>
          </ac:spMkLst>
        </pc:spChg>
        <pc:grpChg chg="add del">
          <ac:chgData name="Venkatalakshmi Kottapalli" userId="6ee055b2096e557b" providerId="LiveId" clId="{93943C4D-B7C6-4CCA-AF53-4C6B96E94FF5}" dt="2024-12-01T15:49:56.470" v="1850" actId="26606"/>
          <ac:grpSpMkLst>
            <pc:docMk/>
            <pc:sldMk cId="1197401515" sldId="335"/>
            <ac:grpSpMk id="19" creationId="{32F6B6B9-C579-41A6-A7D1-A7AB4AA6D233}"/>
          </ac:grpSpMkLst>
        </pc:grpChg>
        <pc:grpChg chg="add del">
          <ac:chgData name="Venkatalakshmi Kottapalli" userId="6ee055b2096e557b" providerId="LiveId" clId="{93943C4D-B7C6-4CCA-AF53-4C6B96E94FF5}" dt="2024-12-01T15:49:14.193" v="1842" actId="26606"/>
          <ac:grpSpMkLst>
            <pc:docMk/>
            <pc:sldMk cId="1197401515" sldId="335"/>
            <ac:grpSpMk id="22" creationId="{ECD36A4A-123D-46E3-8A64-13B8B3F019BD}"/>
          </ac:grpSpMkLst>
        </pc:grpChg>
        <pc:grpChg chg="add del">
          <ac:chgData name="Venkatalakshmi Kottapalli" userId="6ee055b2096e557b" providerId="LiveId" clId="{93943C4D-B7C6-4CCA-AF53-4C6B96E94FF5}" dt="2024-12-01T15:49:37.065" v="1846" actId="26606"/>
          <ac:grpSpMkLst>
            <pc:docMk/>
            <pc:sldMk cId="1197401515" sldId="335"/>
            <ac:grpSpMk id="24" creationId="{E8ACF89C-CFC3-4D68-B3C4-2BEFB7BBE5F7}"/>
          </ac:grpSpMkLst>
        </pc:grpChg>
        <pc:grpChg chg="add del">
          <ac:chgData name="Venkatalakshmi Kottapalli" userId="6ee055b2096e557b" providerId="LiveId" clId="{93943C4D-B7C6-4CCA-AF53-4C6B96E94FF5}" dt="2024-12-01T15:49:18.806" v="1844" actId="26606"/>
          <ac:grpSpMkLst>
            <pc:docMk/>
            <pc:sldMk cId="1197401515" sldId="335"/>
            <ac:grpSpMk id="36" creationId="{ECD36A4A-123D-46E3-8A64-13B8B3F019BD}"/>
          </ac:grpSpMkLst>
        </pc:grpChg>
        <pc:grpChg chg="add del">
          <ac:chgData name="Venkatalakshmi Kottapalli" userId="6ee055b2096e557b" providerId="LiveId" clId="{93943C4D-B7C6-4CCA-AF53-4C6B96E94FF5}" dt="2024-12-01T15:49:39.591" v="1848" actId="26606"/>
          <ac:grpSpMkLst>
            <pc:docMk/>
            <pc:sldMk cId="1197401515" sldId="335"/>
            <ac:grpSpMk id="60" creationId="{32F6B6B9-C579-41A6-A7D1-A7AB4AA6D233}"/>
          </ac:grpSpMkLst>
        </pc:grpChg>
        <pc:grpChg chg="add del">
          <ac:chgData name="Venkatalakshmi Kottapalli" userId="6ee055b2096e557b" providerId="LiveId" clId="{93943C4D-B7C6-4CCA-AF53-4C6B96E94FF5}" dt="2024-12-01T15:51:02.174" v="1852" actId="26606"/>
          <ac:grpSpMkLst>
            <pc:docMk/>
            <pc:sldMk cId="1197401515" sldId="335"/>
            <ac:grpSpMk id="69" creationId="{E8ACF89C-CFC3-4D68-B3C4-2BEFB7BBE5F7}"/>
          </ac:grpSpMkLst>
        </pc:grpChg>
        <pc:graphicFrameChg chg="add del mod modGraphic">
          <ac:chgData name="Venkatalakshmi Kottapalli" userId="6ee055b2096e557b" providerId="LiveId" clId="{93943C4D-B7C6-4CCA-AF53-4C6B96E94FF5}" dt="2024-12-01T15:51:09.193" v="1855" actId="478"/>
          <ac:graphicFrameMkLst>
            <pc:docMk/>
            <pc:sldMk cId="1197401515" sldId="335"/>
            <ac:graphicFrameMk id="5" creationId="{1C486F23-7598-461C-0D0C-90CF60BC1D67}"/>
          </ac:graphicFrameMkLst>
        </pc:graphicFrameChg>
        <pc:picChg chg="add del">
          <ac:chgData name="Venkatalakshmi Kottapalli" userId="6ee055b2096e557b" providerId="LiveId" clId="{93943C4D-B7C6-4CCA-AF53-4C6B96E94FF5}" dt="2024-12-01T15:49:56.470" v="1850" actId="26606"/>
          <ac:picMkLst>
            <pc:docMk/>
            <pc:sldMk cId="1197401515" sldId="335"/>
            <ac:picMk id="9" creationId="{012FDCFE-9AD2-4D8A-8CBF-B3AA37EBF6DD}"/>
          </ac:picMkLst>
        </pc:picChg>
        <pc:picChg chg="add del">
          <ac:chgData name="Venkatalakshmi Kottapalli" userId="6ee055b2096e557b" providerId="LiveId" clId="{93943C4D-B7C6-4CCA-AF53-4C6B96E94FF5}" dt="2024-12-01T15:49:14.193" v="1842" actId="26606"/>
          <ac:picMkLst>
            <pc:docMk/>
            <pc:sldMk cId="1197401515" sldId="335"/>
            <ac:picMk id="12" creationId="{50FF2874-547C-4D14-9E18-28B19002FB8C}"/>
          </ac:picMkLst>
        </pc:picChg>
        <pc:picChg chg="add del">
          <ac:chgData name="Venkatalakshmi Kottapalli" userId="6ee055b2096e557b" providerId="LiveId" clId="{93943C4D-B7C6-4CCA-AF53-4C6B96E94FF5}" dt="2024-12-01T15:49:14.193" v="1842" actId="26606"/>
          <ac:picMkLst>
            <pc:docMk/>
            <pc:sldMk cId="1197401515" sldId="335"/>
            <ac:picMk id="26" creationId="{55EC7096-D0A6-471D-AE28-B68D70388E32}"/>
          </ac:picMkLst>
        </pc:picChg>
        <pc:picChg chg="add del">
          <ac:chgData name="Venkatalakshmi Kottapalli" userId="6ee055b2096e557b" providerId="LiveId" clId="{93943C4D-B7C6-4CCA-AF53-4C6B96E94FF5}" dt="2024-12-01T15:49:18.806" v="1844" actId="26606"/>
          <ac:picMkLst>
            <pc:docMk/>
            <pc:sldMk cId="1197401515" sldId="335"/>
            <ac:picMk id="31" creationId="{50FF2874-547C-4D14-9E18-28B19002FB8C}"/>
          </ac:picMkLst>
        </pc:picChg>
        <pc:picChg chg="add del">
          <ac:chgData name="Venkatalakshmi Kottapalli" userId="6ee055b2096e557b" providerId="LiveId" clId="{93943C4D-B7C6-4CCA-AF53-4C6B96E94FF5}" dt="2024-12-01T15:49:56.470" v="1850" actId="26606"/>
          <ac:picMkLst>
            <pc:docMk/>
            <pc:sldMk cId="1197401515" sldId="335"/>
            <ac:picMk id="37" creationId="{FC7852F8-6371-4D0E-ADF1-AD67B8FD8F9E}"/>
          </ac:picMkLst>
        </pc:picChg>
        <pc:picChg chg="add del">
          <ac:chgData name="Venkatalakshmi Kottapalli" userId="6ee055b2096e557b" providerId="LiveId" clId="{93943C4D-B7C6-4CCA-AF53-4C6B96E94FF5}" dt="2024-12-01T15:49:18.806" v="1844" actId="26606"/>
          <ac:picMkLst>
            <pc:docMk/>
            <pc:sldMk cId="1197401515" sldId="335"/>
            <ac:picMk id="39" creationId="{55EC7096-D0A6-471D-AE28-B68D70388E32}"/>
          </ac:picMkLst>
        </pc:picChg>
        <pc:picChg chg="add del">
          <ac:chgData name="Venkatalakshmi Kottapalli" userId="6ee055b2096e557b" providerId="LiveId" clId="{93943C4D-B7C6-4CCA-AF53-4C6B96E94FF5}" dt="2024-12-01T15:49:37.065" v="1846" actId="26606"/>
          <ac:picMkLst>
            <pc:docMk/>
            <pc:sldMk cId="1197401515" sldId="335"/>
            <ac:picMk id="43" creationId="{012FDCFE-9AD2-4D8A-8CBF-B3AA37EBF6DD}"/>
          </ac:picMkLst>
        </pc:picChg>
        <pc:picChg chg="add del">
          <ac:chgData name="Venkatalakshmi Kottapalli" userId="6ee055b2096e557b" providerId="LiveId" clId="{93943C4D-B7C6-4CCA-AF53-4C6B96E94FF5}" dt="2024-12-01T15:51:02.174" v="1852" actId="26606"/>
          <ac:picMkLst>
            <pc:docMk/>
            <pc:sldMk cId="1197401515" sldId="335"/>
            <ac:picMk id="49" creationId="{012FDCFE-9AD2-4D8A-8CBF-B3AA37EBF6DD}"/>
          </ac:picMkLst>
        </pc:picChg>
        <pc:picChg chg="add del">
          <ac:chgData name="Venkatalakshmi Kottapalli" userId="6ee055b2096e557b" providerId="LiveId" clId="{93943C4D-B7C6-4CCA-AF53-4C6B96E94FF5}" dt="2024-12-01T15:49:37.065" v="1846" actId="26606"/>
          <ac:picMkLst>
            <pc:docMk/>
            <pc:sldMk cId="1197401515" sldId="335"/>
            <ac:picMk id="51" creationId="{16EFE474-4FE0-4E8F-8F09-5ED2C9E76A84}"/>
          </ac:picMkLst>
        </pc:picChg>
        <pc:picChg chg="add del">
          <ac:chgData name="Venkatalakshmi Kottapalli" userId="6ee055b2096e557b" providerId="LiveId" clId="{93943C4D-B7C6-4CCA-AF53-4C6B96E94FF5}" dt="2024-12-01T15:49:39.591" v="1848" actId="26606"/>
          <ac:picMkLst>
            <pc:docMk/>
            <pc:sldMk cId="1197401515" sldId="335"/>
            <ac:picMk id="55" creationId="{012FDCFE-9AD2-4D8A-8CBF-B3AA37EBF6DD}"/>
          </ac:picMkLst>
        </pc:picChg>
        <pc:picChg chg="add del">
          <ac:chgData name="Venkatalakshmi Kottapalli" userId="6ee055b2096e557b" providerId="LiveId" clId="{93943C4D-B7C6-4CCA-AF53-4C6B96E94FF5}" dt="2024-12-01T15:49:39.591" v="1848" actId="26606"/>
          <ac:picMkLst>
            <pc:docMk/>
            <pc:sldMk cId="1197401515" sldId="335"/>
            <ac:picMk id="64" creationId="{FC7852F8-6371-4D0E-ADF1-AD67B8FD8F9E}"/>
          </ac:picMkLst>
        </pc:picChg>
        <pc:picChg chg="add del">
          <ac:chgData name="Venkatalakshmi Kottapalli" userId="6ee055b2096e557b" providerId="LiveId" clId="{93943C4D-B7C6-4CCA-AF53-4C6B96E94FF5}" dt="2024-12-01T15:51:02.174" v="1852" actId="26606"/>
          <ac:picMkLst>
            <pc:docMk/>
            <pc:sldMk cId="1197401515" sldId="335"/>
            <ac:picMk id="73" creationId="{16EFE474-4FE0-4E8F-8F09-5ED2C9E76A84}"/>
          </ac:picMkLst>
        </pc:picChg>
        <pc:picChg chg="add mod">
          <ac:chgData name="Venkatalakshmi Kottapalli" userId="6ee055b2096e557b" providerId="LiveId" clId="{93943C4D-B7C6-4CCA-AF53-4C6B96E94FF5}" dt="2024-12-01T16:03:44.034" v="1965" actId="14100"/>
          <ac:picMkLst>
            <pc:docMk/>
            <pc:sldMk cId="1197401515" sldId="335"/>
            <ac:picMk id="75" creationId="{B945A9D1-CD21-B36A-455E-1FC0B1CA2BCD}"/>
          </ac:picMkLst>
        </pc:picChg>
        <pc:cxnChg chg="add del">
          <ac:chgData name="Venkatalakshmi Kottapalli" userId="6ee055b2096e557b" providerId="LiveId" clId="{93943C4D-B7C6-4CCA-AF53-4C6B96E94FF5}" dt="2024-12-01T15:49:56.470" v="1850" actId="26606"/>
          <ac:cxnSpMkLst>
            <pc:docMk/>
            <pc:sldMk cId="1197401515" sldId="335"/>
            <ac:cxnSpMk id="11" creationId="{FBD463FC-4CA8-4FF4-85A3-AF9F4B98D210}"/>
          </ac:cxnSpMkLst>
        </pc:cxnChg>
        <pc:cxnChg chg="add del">
          <ac:chgData name="Venkatalakshmi Kottapalli" userId="6ee055b2096e557b" providerId="LiveId" clId="{93943C4D-B7C6-4CCA-AF53-4C6B96E94FF5}" dt="2024-12-01T15:49:56.470" v="1850" actId="26606"/>
          <ac:cxnSpMkLst>
            <pc:docMk/>
            <pc:sldMk cId="1197401515" sldId="335"/>
            <ac:cxnSpMk id="13" creationId="{BECF35C3-8B44-4F4B-BD25-4C01823DB22A}"/>
          </ac:cxnSpMkLst>
        </pc:cxnChg>
        <pc:cxnChg chg="add del">
          <ac:chgData name="Venkatalakshmi Kottapalli" userId="6ee055b2096e557b" providerId="LiveId" clId="{93943C4D-B7C6-4CCA-AF53-4C6B96E94FF5}" dt="2024-12-01T15:49:14.193" v="1842" actId="26606"/>
          <ac:cxnSpMkLst>
            <pc:docMk/>
            <pc:sldMk cId="1197401515" sldId="335"/>
            <ac:cxnSpMk id="14" creationId="{36CF827D-A163-47F7-BD87-34EB4FA7D696}"/>
          </ac:cxnSpMkLst>
        </pc:cxnChg>
        <pc:cxnChg chg="add del">
          <ac:chgData name="Venkatalakshmi Kottapalli" userId="6ee055b2096e557b" providerId="LiveId" clId="{93943C4D-B7C6-4CCA-AF53-4C6B96E94FF5}" dt="2024-12-01T15:49:14.193" v="1842" actId="26606"/>
          <ac:cxnSpMkLst>
            <pc:docMk/>
            <pc:sldMk cId="1197401515" sldId="335"/>
            <ac:cxnSpMk id="16" creationId="{D299D9A9-1DA8-433D-A9BC-FB48D93D4217}"/>
          </ac:cxnSpMkLst>
        </pc:cxnChg>
        <pc:cxnChg chg="add del">
          <ac:chgData name="Venkatalakshmi Kottapalli" userId="6ee055b2096e557b" providerId="LiveId" clId="{93943C4D-B7C6-4CCA-AF53-4C6B96E94FF5}" dt="2024-12-01T15:49:14.193" v="1842" actId="26606"/>
          <ac:cxnSpMkLst>
            <pc:docMk/>
            <pc:sldMk cId="1197401515" sldId="335"/>
            <ac:cxnSpMk id="28" creationId="{2E98EB88-99B6-483D-B203-0D5D63100504}"/>
          </ac:cxnSpMkLst>
        </pc:cxnChg>
        <pc:cxnChg chg="add del">
          <ac:chgData name="Venkatalakshmi Kottapalli" userId="6ee055b2096e557b" providerId="LiveId" clId="{93943C4D-B7C6-4CCA-AF53-4C6B96E94FF5}" dt="2024-12-01T15:49:56.470" v="1850" actId="26606"/>
          <ac:cxnSpMkLst>
            <pc:docMk/>
            <pc:sldMk cId="1197401515" sldId="335"/>
            <ac:cxnSpMk id="29" creationId="{BFAC20BB-5902-4D8F-9A2A-E4B516EF39DE}"/>
          </ac:cxnSpMkLst>
        </pc:cxnChg>
        <pc:cxnChg chg="add del">
          <ac:chgData name="Venkatalakshmi Kottapalli" userId="6ee055b2096e557b" providerId="LiveId" clId="{93943C4D-B7C6-4CCA-AF53-4C6B96E94FF5}" dt="2024-12-01T15:49:18.806" v="1844" actId="26606"/>
          <ac:cxnSpMkLst>
            <pc:docMk/>
            <pc:sldMk cId="1197401515" sldId="335"/>
            <ac:cxnSpMk id="32" creationId="{36CF827D-A163-47F7-BD87-34EB4FA7D696}"/>
          </ac:cxnSpMkLst>
        </pc:cxnChg>
        <pc:cxnChg chg="add del">
          <ac:chgData name="Venkatalakshmi Kottapalli" userId="6ee055b2096e557b" providerId="LiveId" clId="{93943C4D-B7C6-4CCA-AF53-4C6B96E94FF5}" dt="2024-12-01T15:49:18.806" v="1844" actId="26606"/>
          <ac:cxnSpMkLst>
            <pc:docMk/>
            <pc:sldMk cId="1197401515" sldId="335"/>
            <ac:cxnSpMk id="33" creationId="{D299D9A9-1DA8-433D-A9BC-FB48D93D4217}"/>
          </ac:cxnSpMkLst>
        </pc:cxnChg>
        <pc:cxnChg chg="add del">
          <ac:chgData name="Venkatalakshmi Kottapalli" userId="6ee055b2096e557b" providerId="LiveId" clId="{93943C4D-B7C6-4CCA-AF53-4C6B96E94FF5}" dt="2024-12-01T15:49:56.470" v="1850" actId="26606"/>
          <ac:cxnSpMkLst>
            <pc:docMk/>
            <pc:sldMk cId="1197401515" sldId="335"/>
            <ac:cxnSpMk id="38" creationId="{60356817-A471-4572-AE96-579F6D6BFD9B}"/>
          </ac:cxnSpMkLst>
        </pc:cxnChg>
        <pc:cxnChg chg="add del">
          <ac:chgData name="Venkatalakshmi Kottapalli" userId="6ee055b2096e557b" providerId="LiveId" clId="{93943C4D-B7C6-4CCA-AF53-4C6B96E94FF5}" dt="2024-12-01T15:49:18.806" v="1844" actId="26606"/>
          <ac:cxnSpMkLst>
            <pc:docMk/>
            <pc:sldMk cId="1197401515" sldId="335"/>
            <ac:cxnSpMk id="40" creationId="{2E98EB88-99B6-483D-B203-0D5D63100504}"/>
          </ac:cxnSpMkLst>
        </pc:cxnChg>
        <pc:cxnChg chg="add del">
          <ac:chgData name="Venkatalakshmi Kottapalli" userId="6ee055b2096e557b" providerId="LiveId" clId="{93943C4D-B7C6-4CCA-AF53-4C6B96E94FF5}" dt="2024-12-01T15:49:37.065" v="1846" actId="26606"/>
          <ac:cxnSpMkLst>
            <pc:docMk/>
            <pc:sldMk cId="1197401515" sldId="335"/>
            <ac:cxnSpMk id="44" creationId="{FBD463FC-4CA8-4FF4-85A3-AF9F4B98D210}"/>
          </ac:cxnSpMkLst>
        </pc:cxnChg>
        <pc:cxnChg chg="add del">
          <ac:chgData name="Venkatalakshmi Kottapalli" userId="6ee055b2096e557b" providerId="LiveId" clId="{93943C4D-B7C6-4CCA-AF53-4C6B96E94FF5}" dt="2024-12-01T15:49:37.065" v="1846" actId="26606"/>
          <ac:cxnSpMkLst>
            <pc:docMk/>
            <pc:sldMk cId="1197401515" sldId="335"/>
            <ac:cxnSpMk id="45" creationId="{BECF35C3-8B44-4F4B-BD25-4C01823DB22A}"/>
          </ac:cxnSpMkLst>
        </pc:cxnChg>
        <pc:cxnChg chg="add del">
          <ac:chgData name="Venkatalakshmi Kottapalli" userId="6ee055b2096e557b" providerId="LiveId" clId="{93943C4D-B7C6-4CCA-AF53-4C6B96E94FF5}" dt="2024-12-01T15:49:37.065" v="1846" actId="26606"/>
          <ac:cxnSpMkLst>
            <pc:docMk/>
            <pc:sldMk cId="1197401515" sldId="335"/>
            <ac:cxnSpMk id="48" creationId="{EE68D41B-9286-479F-9AB7-678C8E348D71}"/>
          </ac:cxnSpMkLst>
        </pc:cxnChg>
        <pc:cxnChg chg="add del">
          <ac:chgData name="Venkatalakshmi Kottapalli" userId="6ee055b2096e557b" providerId="LiveId" clId="{93943C4D-B7C6-4CCA-AF53-4C6B96E94FF5}" dt="2024-12-01T15:49:37.065" v="1846" actId="26606"/>
          <ac:cxnSpMkLst>
            <pc:docMk/>
            <pc:sldMk cId="1197401515" sldId="335"/>
            <ac:cxnSpMk id="52" creationId="{CF8B8C81-54DC-4AF5-B682-3A2C70A6B55C}"/>
          </ac:cxnSpMkLst>
        </pc:cxnChg>
        <pc:cxnChg chg="add del">
          <ac:chgData name="Venkatalakshmi Kottapalli" userId="6ee055b2096e557b" providerId="LiveId" clId="{93943C4D-B7C6-4CCA-AF53-4C6B96E94FF5}" dt="2024-12-01T15:51:02.174" v="1852" actId="26606"/>
          <ac:cxnSpMkLst>
            <pc:docMk/>
            <pc:sldMk cId="1197401515" sldId="335"/>
            <ac:cxnSpMk id="53" creationId="{FBD463FC-4CA8-4FF4-85A3-AF9F4B98D210}"/>
          </ac:cxnSpMkLst>
        </pc:cxnChg>
        <pc:cxnChg chg="add del">
          <ac:chgData name="Venkatalakshmi Kottapalli" userId="6ee055b2096e557b" providerId="LiveId" clId="{93943C4D-B7C6-4CCA-AF53-4C6B96E94FF5}" dt="2024-12-01T15:49:39.591" v="1848" actId="26606"/>
          <ac:cxnSpMkLst>
            <pc:docMk/>
            <pc:sldMk cId="1197401515" sldId="335"/>
            <ac:cxnSpMk id="56" creationId="{FBD463FC-4CA8-4FF4-85A3-AF9F4B98D210}"/>
          </ac:cxnSpMkLst>
        </pc:cxnChg>
        <pc:cxnChg chg="add del">
          <ac:chgData name="Venkatalakshmi Kottapalli" userId="6ee055b2096e557b" providerId="LiveId" clId="{93943C4D-B7C6-4CCA-AF53-4C6B96E94FF5}" dt="2024-12-01T15:49:39.591" v="1848" actId="26606"/>
          <ac:cxnSpMkLst>
            <pc:docMk/>
            <pc:sldMk cId="1197401515" sldId="335"/>
            <ac:cxnSpMk id="57" creationId="{BECF35C3-8B44-4F4B-BD25-4C01823DB22A}"/>
          </ac:cxnSpMkLst>
        </pc:cxnChg>
        <pc:cxnChg chg="add del">
          <ac:chgData name="Venkatalakshmi Kottapalli" userId="6ee055b2096e557b" providerId="LiveId" clId="{93943C4D-B7C6-4CCA-AF53-4C6B96E94FF5}" dt="2024-12-01T15:51:02.174" v="1852" actId="26606"/>
          <ac:cxnSpMkLst>
            <pc:docMk/>
            <pc:sldMk cId="1197401515" sldId="335"/>
            <ac:cxnSpMk id="61" creationId="{BECF35C3-8B44-4F4B-BD25-4C01823DB22A}"/>
          </ac:cxnSpMkLst>
        </pc:cxnChg>
        <pc:cxnChg chg="add del">
          <ac:chgData name="Venkatalakshmi Kottapalli" userId="6ee055b2096e557b" providerId="LiveId" clId="{93943C4D-B7C6-4CCA-AF53-4C6B96E94FF5}" dt="2024-12-01T15:49:39.591" v="1848" actId="26606"/>
          <ac:cxnSpMkLst>
            <pc:docMk/>
            <pc:sldMk cId="1197401515" sldId="335"/>
            <ac:cxnSpMk id="63" creationId="{BFAC20BB-5902-4D8F-9A2A-E4B516EF39DE}"/>
          </ac:cxnSpMkLst>
        </pc:cxnChg>
        <pc:cxnChg chg="add del">
          <ac:chgData name="Venkatalakshmi Kottapalli" userId="6ee055b2096e557b" providerId="LiveId" clId="{93943C4D-B7C6-4CCA-AF53-4C6B96E94FF5}" dt="2024-12-01T15:49:39.591" v="1848" actId="26606"/>
          <ac:cxnSpMkLst>
            <pc:docMk/>
            <pc:sldMk cId="1197401515" sldId="335"/>
            <ac:cxnSpMk id="65" creationId="{60356817-A471-4572-AE96-579F6D6BFD9B}"/>
          </ac:cxnSpMkLst>
        </pc:cxnChg>
        <pc:cxnChg chg="add del">
          <ac:chgData name="Venkatalakshmi Kottapalli" userId="6ee055b2096e557b" providerId="LiveId" clId="{93943C4D-B7C6-4CCA-AF53-4C6B96E94FF5}" dt="2024-12-01T15:51:02.174" v="1852" actId="26606"/>
          <ac:cxnSpMkLst>
            <pc:docMk/>
            <pc:sldMk cId="1197401515" sldId="335"/>
            <ac:cxnSpMk id="68" creationId="{EE68D41B-9286-479F-9AB7-678C8E348D71}"/>
          </ac:cxnSpMkLst>
        </pc:cxnChg>
        <pc:cxnChg chg="add del">
          <ac:chgData name="Venkatalakshmi Kottapalli" userId="6ee055b2096e557b" providerId="LiveId" clId="{93943C4D-B7C6-4CCA-AF53-4C6B96E94FF5}" dt="2024-12-01T15:51:02.174" v="1852" actId="26606"/>
          <ac:cxnSpMkLst>
            <pc:docMk/>
            <pc:sldMk cId="1197401515" sldId="335"/>
            <ac:cxnSpMk id="74" creationId="{CF8B8C81-54DC-4AF5-B682-3A2C70A6B55C}"/>
          </ac:cxnSpMkLst>
        </pc:cxnChg>
      </pc:sldChg>
      <pc:sldChg chg="modSp add mod">
        <pc:chgData name="Venkatalakshmi Kottapalli" userId="6ee055b2096e557b" providerId="LiveId" clId="{93943C4D-B7C6-4CCA-AF53-4C6B96E94FF5}" dt="2024-12-01T20:09:55.712" v="2891" actId="20577"/>
        <pc:sldMkLst>
          <pc:docMk/>
          <pc:sldMk cId="2435355931" sldId="335"/>
        </pc:sldMkLst>
        <pc:spChg chg="mod">
          <ac:chgData name="Venkatalakshmi Kottapalli" userId="6ee055b2096e557b" providerId="LiveId" clId="{93943C4D-B7C6-4CCA-AF53-4C6B96E94FF5}" dt="2024-12-01T20:09:55.712" v="2891" actId="20577"/>
          <ac:spMkLst>
            <pc:docMk/>
            <pc:sldMk cId="2435355931" sldId="335"/>
            <ac:spMk id="2" creationId="{61C389E2-6993-0672-7DF2-43994C64FFF5}"/>
          </ac:spMkLst>
        </pc:spChg>
      </pc:sldChg>
      <pc:sldChg chg="addSp delSp modSp add mod ord setBg setClrOvrMap delDesignElem">
        <pc:chgData name="Venkatalakshmi Kottapalli" userId="6ee055b2096e557b" providerId="LiveId" clId="{93943C4D-B7C6-4CCA-AF53-4C6B96E94FF5}" dt="2024-12-01T17:26:57.274" v="2844" actId="962"/>
        <pc:sldMkLst>
          <pc:docMk/>
          <pc:sldMk cId="1373208115" sldId="336"/>
        </pc:sldMkLst>
        <pc:spChg chg="mod">
          <ac:chgData name="Venkatalakshmi Kottapalli" userId="6ee055b2096e557b" providerId="LiveId" clId="{93943C4D-B7C6-4CCA-AF53-4C6B96E94FF5}" dt="2024-12-01T17:26:50.373" v="2839" actId="26606"/>
          <ac:spMkLst>
            <pc:docMk/>
            <pc:sldMk cId="1373208115" sldId="336"/>
            <ac:spMk id="2" creationId="{9ABBEB35-DFB5-BCA3-39D5-21F3E41AE1AE}"/>
          </ac:spMkLst>
        </pc:spChg>
        <pc:spChg chg="mod">
          <ac:chgData name="Venkatalakshmi Kottapalli" userId="6ee055b2096e557b" providerId="LiveId" clId="{93943C4D-B7C6-4CCA-AF53-4C6B96E94FF5}" dt="2024-12-01T17:26:50.373" v="2839" actId="26606"/>
          <ac:spMkLst>
            <pc:docMk/>
            <pc:sldMk cId="1373208115" sldId="336"/>
            <ac:spMk id="53" creationId="{D2D6E33D-AD8C-2A72-62D2-11F1CF1760C7}"/>
          </ac:spMkLst>
        </pc:spChg>
        <pc:spChg chg="del">
          <ac:chgData name="Venkatalakshmi Kottapalli" userId="6ee055b2096e557b" providerId="LiveId" clId="{93943C4D-B7C6-4CCA-AF53-4C6B96E94FF5}" dt="2024-12-01T16:23:53.193" v="2382"/>
          <ac:spMkLst>
            <pc:docMk/>
            <pc:sldMk cId="1373208115" sldId="336"/>
            <ac:spMk id="55" creationId="{FD4F0ECA-188A-C793-1DE7-7C7F3CDD25EC}"/>
          </ac:spMkLst>
        </pc:spChg>
        <pc:spChg chg="add del">
          <ac:chgData name="Venkatalakshmi Kottapalli" userId="6ee055b2096e557b" providerId="LiveId" clId="{93943C4D-B7C6-4CCA-AF53-4C6B96E94FF5}" dt="2024-12-01T16:24:09.148" v="2386" actId="26606"/>
          <ac:spMkLst>
            <pc:docMk/>
            <pc:sldMk cId="1373208115" sldId="336"/>
            <ac:spMk id="56" creationId="{01E4D783-AD45-49E7-B6C7-BBACB8290688}"/>
          </ac:spMkLst>
        </pc:spChg>
        <pc:spChg chg="add del">
          <ac:chgData name="Venkatalakshmi Kottapalli" userId="6ee055b2096e557b" providerId="LiveId" clId="{93943C4D-B7C6-4CCA-AF53-4C6B96E94FF5}" dt="2024-12-01T16:24:09.148" v="2386" actId="26606"/>
          <ac:spMkLst>
            <pc:docMk/>
            <pc:sldMk cId="1373208115" sldId="336"/>
            <ac:spMk id="58" creationId="{0CABCAE3-64FC-4149-819F-2C1812824154}"/>
          </ac:spMkLst>
        </pc:spChg>
        <pc:spChg chg="del">
          <ac:chgData name="Venkatalakshmi Kottapalli" userId="6ee055b2096e557b" providerId="LiveId" clId="{93943C4D-B7C6-4CCA-AF53-4C6B96E94FF5}" dt="2024-12-01T16:23:53.193" v="2382"/>
          <ac:spMkLst>
            <pc:docMk/>
            <pc:sldMk cId="1373208115" sldId="336"/>
            <ac:spMk id="63" creationId="{085CF6C8-81F5-F974-C171-E5D6C8DCBAA9}"/>
          </ac:spMkLst>
        </pc:spChg>
        <pc:spChg chg="add del">
          <ac:chgData name="Venkatalakshmi Kottapalli" userId="6ee055b2096e557b" providerId="LiveId" clId="{93943C4D-B7C6-4CCA-AF53-4C6B96E94FF5}" dt="2024-12-01T16:24:09.148" v="2386" actId="26606"/>
          <ac:spMkLst>
            <pc:docMk/>
            <pc:sldMk cId="1373208115" sldId="336"/>
            <ac:spMk id="66" creationId="{1C2A4B30-77D7-4FFB-8B53-A88BD68CABD2}"/>
          </ac:spMkLst>
        </pc:spChg>
        <pc:spChg chg="del">
          <ac:chgData name="Venkatalakshmi Kottapalli" userId="6ee055b2096e557b" providerId="LiveId" clId="{93943C4D-B7C6-4CCA-AF53-4C6B96E94FF5}" dt="2024-12-01T16:23:53.193" v="2382"/>
          <ac:spMkLst>
            <pc:docMk/>
            <pc:sldMk cId="1373208115" sldId="336"/>
            <ac:spMk id="70" creationId="{234E775C-10DD-65D4-F31D-2264EB5D6E95}"/>
          </ac:spMkLst>
        </pc:spChg>
        <pc:spChg chg="add del">
          <ac:chgData name="Venkatalakshmi Kottapalli" userId="6ee055b2096e557b" providerId="LiveId" clId="{93943C4D-B7C6-4CCA-AF53-4C6B96E94FF5}" dt="2024-12-01T17:04:54.928" v="2654" actId="26606"/>
          <ac:spMkLst>
            <pc:docMk/>
            <pc:sldMk cId="1373208115" sldId="336"/>
            <ac:spMk id="73" creationId="{0CABCAE3-64FC-4149-819F-2C1812824154}"/>
          </ac:spMkLst>
        </pc:spChg>
        <pc:spChg chg="add del">
          <ac:chgData name="Venkatalakshmi Kottapalli" userId="6ee055b2096e557b" providerId="LiveId" clId="{93943C4D-B7C6-4CCA-AF53-4C6B96E94FF5}" dt="2024-12-01T17:04:54.928" v="2654" actId="26606"/>
          <ac:spMkLst>
            <pc:docMk/>
            <pc:sldMk cId="1373208115" sldId="336"/>
            <ac:spMk id="81" creationId="{1C2A4B30-77D7-4FFB-8B53-A88BD68CABD2}"/>
          </ac:spMkLst>
        </pc:spChg>
        <pc:spChg chg="add del">
          <ac:chgData name="Venkatalakshmi Kottapalli" userId="6ee055b2096e557b" providerId="LiveId" clId="{93943C4D-B7C6-4CCA-AF53-4C6B96E94FF5}" dt="2024-12-01T17:04:54.928" v="2654" actId="26606"/>
          <ac:spMkLst>
            <pc:docMk/>
            <pc:sldMk cId="1373208115" sldId="336"/>
            <ac:spMk id="85" creationId="{01E4D783-AD45-49E7-B6C7-BBACB8290688}"/>
          </ac:spMkLst>
        </pc:spChg>
        <pc:spChg chg="add del">
          <ac:chgData name="Venkatalakshmi Kottapalli" userId="6ee055b2096e557b" providerId="LiveId" clId="{93943C4D-B7C6-4CCA-AF53-4C6B96E94FF5}" dt="2024-12-01T17:26:54.675" v="2842" actId="26606"/>
          <ac:spMkLst>
            <pc:docMk/>
            <pc:sldMk cId="1373208115" sldId="336"/>
            <ac:spMk id="87" creationId="{0CABCAE3-64FC-4149-819F-2C1812824154}"/>
          </ac:spMkLst>
        </pc:spChg>
        <pc:spChg chg="add del">
          <ac:chgData name="Venkatalakshmi Kottapalli" userId="6ee055b2096e557b" providerId="LiveId" clId="{93943C4D-B7C6-4CCA-AF53-4C6B96E94FF5}" dt="2024-12-01T17:04:49.405" v="2653" actId="26606"/>
          <ac:spMkLst>
            <pc:docMk/>
            <pc:sldMk cId="1373208115" sldId="336"/>
            <ac:spMk id="90" creationId="{1CE580D1-F917-4567-AFB4-99AA9B52ADF0}"/>
          </ac:spMkLst>
        </pc:spChg>
        <pc:spChg chg="add del">
          <ac:chgData name="Venkatalakshmi Kottapalli" userId="6ee055b2096e557b" providerId="LiveId" clId="{93943C4D-B7C6-4CCA-AF53-4C6B96E94FF5}" dt="2024-12-01T17:26:54.675" v="2842" actId="26606"/>
          <ac:spMkLst>
            <pc:docMk/>
            <pc:sldMk cId="1373208115" sldId="336"/>
            <ac:spMk id="93" creationId="{1C2A4B30-77D7-4FFB-8B53-A88BD68CABD2}"/>
          </ac:spMkLst>
        </pc:spChg>
        <pc:spChg chg="add del">
          <ac:chgData name="Venkatalakshmi Kottapalli" userId="6ee055b2096e557b" providerId="LiveId" clId="{93943C4D-B7C6-4CCA-AF53-4C6B96E94FF5}" dt="2024-12-01T17:26:54.675" v="2842" actId="26606"/>
          <ac:spMkLst>
            <pc:docMk/>
            <pc:sldMk cId="1373208115" sldId="336"/>
            <ac:spMk id="97" creationId="{01E4D783-AD45-49E7-B6C7-BBACB8290688}"/>
          </ac:spMkLst>
        </pc:spChg>
        <pc:spChg chg="add del">
          <ac:chgData name="Venkatalakshmi Kottapalli" userId="6ee055b2096e557b" providerId="LiveId" clId="{93943C4D-B7C6-4CCA-AF53-4C6B96E94FF5}" dt="2024-12-01T17:04:49.405" v="2653" actId="26606"/>
          <ac:spMkLst>
            <pc:docMk/>
            <pc:sldMk cId="1373208115" sldId="336"/>
            <ac:spMk id="98" creationId="{C6870151-9189-4C3A-8379-EF3D95827A0A}"/>
          </ac:spMkLst>
        </pc:spChg>
        <pc:spChg chg="add del">
          <ac:chgData name="Venkatalakshmi Kottapalli" userId="6ee055b2096e557b" providerId="LiveId" clId="{93943C4D-B7C6-4CCA-AF53-4C6B96E94FF5}" dt="2024-12-01T17:26:50.373" v="2839" actId="26606"/>
          <ac:spMkLst>
            <pc:docMk/>
            <pc:sldMk cId="1373208115" sldId="336"/>
            <ac:spMk id="99" creationId="{1CE580D1-F917-4567-AFB4-99AA9B52ADF0}"/>
          </ac:spMkLst>
        </pc:spChg>
        <pc:spChg chg="add del">
          <ac:chgData name="Venkatalakshmi Kottapalli" userId="6ee055b2096e557b" providerId="LiveId" clId="{93943C4D-B7C6-4CCA-AF53-4C6B96E94FF5}" dt="2024-12-01T17:04:49.405" v="2653" actId="26606"/>
          <ac:spMkLst>
            <pc:docMk/>
            <pc:sldMk cId="1373208115" sldId="336"/>
            <ac:spMk id="100" creationId="{123EA69C-102A-4DD0-9547-05DCD271D159}"/>
          </ac:spMkLst>
        </pc:spChg>
        <pc:spChg chg="add del">
          <ac:chgData name="Venkatalakshmi Kottapalli" userId="6ee055b2096e557b" providerId="LiveId" clId="{93943C4D-B7C6-4CCA-AF53-4C6B96E94FF5}" dt="2024-12-01T17:04:49.405" v="2653" actId="26606"/>
          <ac:spMkLst>
            <pc:docMk/>
            <pc:sldMk cId="1373208115" sldId="336"/>
            <ac:spMk id="102" creationId="{6A862265-5CA3-4C40-8582-7534C3B03C2A}"/>
          </ac:spMkLst>
        </pc:spChg>
        <pc:spChg chg="add del">
          <ac:chgData name="Venkatalakshmi Kottapalli" userId="6ee055b2096e557b" providerId="LiveId" clId="{93943C4D-B7C6-4CCA-AF53-4C6B96E94FF5}" dt="2024-12-01T17:04:49.405" v="2653" actId="26606"/>
          <ac:spMkLst>
            <pc:docMk/>
            <pc:sldMk cId="1373208115" sldId="336"/>
            <ac:spMk id="104" creationId="{600EF80B-0391-4082-9AF5-F15B091B4CE9}"/>
          </ac:spMkLst>
        </pc:spChg>
        <pc:spChg chg="add">
          <ac:chgData name="Venkatalakshmi Kottapalli" userId="6ee055b2096e557b" providerId="LiveId" clId="{93943C4D-B7C6-4CCA-AF53-4C6B96E94FF5}" dt="2024-12-01T17:26:54.675" v="2842" actId="26606"/>
          <ac:spMkLst>
            <pc:docMk/>
            <pc:sldMk cId="1373208115" sldId="336"/>
            <ac:spMk id="107" creationId="{0CABCAE3-64FC-4149-819F-2C1812824154}"/>
          </ac:spMkLst>
        </pc:spChg>
        <pc:spChg chg="add del">
          <ac:chgData name="Venkatalakshmi Kottapalli" userId="6ee055b2096e557b" providerId="LiveId" clId="{93943C4D-B7C6-4CCA-AF53-4C6B96E94FF5}" dt="2024-12-01T17:04:49.405" v="2653" actId="26606"/>
          <ac:spMkLst>
            <pc:docMk/>
            <pc:sldMk cId="1373208115" sldId="336"/>
            <ac:spMk id="108" creationId="{3FBF03E8-C602-4192-9C52-F84B29FDCC88}"/>
          </ac:spMkLst>
        </pc:spChg>
        <pc:spChg chg="add del">
          <ac:chgData name="Venkatalakshmi Kottapalli" userId="6ee055b2096e557b" providerId="LiveId" clId="{93943C4D-B7C6-4CCA-AF53-4C6B96E94FF5}" dt="2024-12-01T17:26:50.373" v="2839" actId="26606"/>
          <ac:spMkLst>
            <pc:docMk/>
            <pc:sldMk cId="1373208115" sldId="336"/>
            <ac:spMk id="110" creationId="{021A4066-B261-49FE-952E-A0FE3EE75CD2}"/>
          </ac:spMkLst>
        </pc:spChg>
        <pc:spChg chg="add del">
          <ac:chgData name="Venkatalakshmi Kottapalli" userId="6ee055b2096e557b" providerId="LiveId" clId="{93943C4D-B7C6-4CCA-AF53-4C6B96E94FF5}" dt="2024-12-01T17:26:50.373" v="2839" actId="26606"/>
          <ac:spMkLst>
            <pc:docMk/>
            <pc:sldMk cId="1373208115" sldId="336"/>
            <ac:spMk id="114" creationId="{81958111-BC13-4D45-AB27-0C2C83F9BA64}"/>
          </ac:spMkLst>
        </pc:spChg>
        <pc:spChg chg="add">
          <ac:chgData name="Venkatalakshmi Kottapalli" userId="6ee055b2096e557b" providerId="LiveId" clId="{93943C4D-B7C6-4CCA-AF53-4C6B96E94FF5}" dt="2024-12-01T17:26:54.675" v="2842" actId="26606"/>
          <ac:spMkLst>
            <pc:docMk/>
            <pc:sldMk cId="1373208115" sldId="336"/>
            <ac:spMk id="115" creationId="{1C2A4B30-77D7-4FFB-8B53-A88BD68CABD2}"/>
          </ac:spMkLst>
        </pc:spChg>
        <pc:spChg chg="add">
          <ac:chgData name="Venkatalakshmi Kottapalli" userId="6ee055b2096e557b" providerId="LiveId" clId="{93943C4D-B7C6-4CCA-AF53-4C6B96E94FF5}" dt="2024-12-01T17:26:54.675" v="2842" actId="26606"/>
          <ac:spMkLst>
            <pc:docMk/>
            <pc:sldMk cId="1373208115" sldId="336"/>
            <ac:spMk id="118" creationId="{01E4D783-AD45-49E7-B6C7-BBACB8290688}"/>
          </ac:spMkLst>
        </pc:spChg>
        <pc:grpChg chg="add del">
          <ac:chgData name="Venkatalakshmi Kottapalli" userId="6ee055b2096e557b" providerId="LiveId" clId="{93943C4D-B7C6-4CCA-AF53-4C6B96E94FF5}" dt="2024-12-01T17:26:50.373" v="2839" actId="26606"/>
          <ac:grpSpMkLst>
            <pc:docMk/>
            <pc:sldMk cId="1373208115" sldId="336"/>
            <ac:grpSpMk id="116" creationId="{82188758-E18A-4CE5-9D03-F4BF5D887C3F}"/>
          </ac:grpSpMkLst>
        </pc:grpChg>
        <pc:picChg chg="add del mod ord">
          <ac:chgData name="Venkatalakshmi Kottapalli" userId="6ee055b2096e557b" providerId="LiveId" clId="{93943C4D-B7C6-4CCA-AF53-4C6B96E94FF5}" dt="2024-12-01T17:26:52.021" v="2840" actId="478"/>
          <ac:picMkLst>
            <pc:docMk/>
            <pc:sldMk cId="1373208115" sldId="336"/>
            <ac:picMk id="3" creationId="{E758ACE5-93F7-632A-2E96-C10533503958}"/>
          </ac:picMkLst>
        </pc:picChg>
        <pc:picChg chg="del">
          <ac:chgData name="Venkatalakshmi Kottapalli" userId="6ee055b2096e557b" providerId="LiveId" clId="{93943C4D-B7C6-4CCA-AF53-4C6B96E94FF5}" dt="2024-12-01T16:24:01.812" v="2384" actId="478"/>
          <ac:picMkLst>
            <pc:docMk/>
            <pc:sldMk cId="1373208115" sldId="336"/>
            <ac:picMk id="4" creationId="{F71B06D3-E8EE-8523-0770-06508A83F716}"/>
          </ac:picMkLst>
        </pc:picChg>
        <pc:picChg chg="add mod">
          <ac:chgData name="Venkatalakshmi Kottapalli" userId="6ee055b2096e557b" providerId="LiveId" clId="{93943C4D-B7C6-4CCA-AF53-4C6B96E94FF5}" dt="2024-12-01T17:26:57.274" v="2844" actId="962"/>
          <ac:picMkLst>
            <pc:docMk/>
            <pc:sldMk cId="1373208115" sldId="336"/>
            <ac:picMk id="5" creationId="{9CA9444D-FB38-FA09-9268-5F697167AE9D}"/>
          </ac:picMkLst>
        </pc:picChg>
        <pc:picChg chg="del">
          <ac:chgData name="Venkatalakshmi Kottapalli" userId="6ee055b2096e557b" providerId="LiveId" clId="{93943C4D-B7C6-4CCA-AF53-4C6B96E94FF5}" dt="2024-12-01T16:23:53.193" v="2382"/>
          <ac:picMkLst>
            <pc:docMk/>
            <pc:sldMk cId="1373208115" sldId="336"/>
            <ac:picMk id="57" creationId="{7CA3A060-DDD0-C473-E71B-A7CDAFB3ED20}"/>
          </ac:picMkLst>
        </pc:picChg>
        <pc:picChg chg="add del">
          <ac:chgData name="Venkatalakshmi Kottapalli" userId="6ee055b2096e557b" providerId="LiveId" clId="{93943C4D-B7C6-4CCA-AF53-4C6B96E94FF5}" dt="2024-12-01T16:24:09.148" v="2386" actId="26606"/>
          <ac:picMkLst>
            <pc:docMk/>
            <pc:sldMk cId="1373208115" sldId="336"/>
            <ac:picMk id="60" creationId="{012FDCFE-9AD2-4D8A-8CBF-B3AA37EBF6DD}"/>
          </ac:picMkLst>
        </pc:picChg>
        <pc:picChg chg="add del">
          <ac:chgData name="Venkatalakshmi Kottapalli" userId="6ee055b2096e557b" providerId="LiveId" clId="{93943C4D-B7C6-4CCA-AF53-4C6B96E94FF5}" dt="2024-12-01T17:04:54.928" v="2654" actId="26606"/>
          <ac:picMkLst>
            <pc:docMk/>
            <pc:sldMk cId="1373208115" sldId="336"/>
            <ac:picMk id="75" creationId="{012FDCFE-9AD2-4D8A-8CBF-B3AA37EBF6DD}"/>
          </ac:picMkLst>
        </pc:picChg>
        <pc:picChg chg="add del">
          <ac:chgData name="Venkatalakshmi Kottapalli" userId="6ee055b2096e557b" providerId="LiveId" clId="{93943C4D-B7C6-4CCA-AF53-4C6B96E94FF5}" dt="2024-12-01T17:26:54.675" v="2842" actId="26606"/>
          <ac:picMkLst>
            <pc:docMk/>
            <pc:sldMk cId="1373208115" sldId="336"/>
            <ac:picMk id="88" creationId="{012FDCFE-9AD2-4D8A-8CBF-B3AA37EBF6DD}"/>
          </ac:picMkLst>
        </pc:picChg>
        <pc:picChg chg="add del">
          <ac:chgData name="Venkatalakshmi Kottapalli" userId="6ee055b2096e557b" providerId="LiveId" clId="{93943C4D-B7C6-4CCA-AF53-4C6B96E94FF5}" dt="2024-12-01T17:04:49.405" v="2653" actId="26606"/>
          <ac:picMkLst>
            <pc:docMk/>
            <pc:sldMk cId="1373208115" sldId="336"/>
            <ac:picMk id="92" creationId="{1F5620B8-A2D8-4568-B566-F0453A0D9167}"/>
          </ac:picMkLst>
        </pc:picChg>
        <pc:picChg chg="add del">
          <ac:chgData name="Venkatalakshmi Kottapalli" userId="6ee055b2096e557b" providerId="LiveId" clId="{93943C4D-B7C6-4CCA-AF53-4C6B96E94FF5}" dt="2024-12-01T17:26:50.373" v="2839" actId="26606"/>
          <ac:picMkLst>
            <pc:docMk/>
            <pc:sldMk cId="1373208115" sldId="336"/>
            <ac:picMk id="101" creationId="{1F5620B8-A2D8-4568-B566-F0453A0D9167}"/>
          </ac:picMkLst>
        </pc:picChg>
        <pc:picChg chg="add">
          <ac:chgData name="Venkatalakshmi Kottapalli" userId="6ee055b2096e557b" providerId="LiveId" clId="{93943C4D-B7C6-4CCA-AF53-4C6B96E94FF5}" dt="2024-12-01T17:26:54.675" v="2842" actId="26606"/>
          <ac:picMkLst>
            <pc:docMk/>
            <pc:sldMk cId="1373208115" sldId="336"/>
            <ac:picMk id="109" creationId="{012FDCFE-9AD2-4D8A-8CBF-B3AA37EBF6DD}"/>
          </ac:picMkLst>
        </pc:picChg>
        <pc:picChg chg="add del">
          <ac:chgData name="Venkatalakshmi Kottapalli" userId="6ee055b2096e557b" providerId="LiveId" clId="{93943C4D-B7C6-4CCA-AF53-4C6B96E94FF5}" dt="2024-12-01T17:26:50.373" v="2839" actId="26606"/>
          <ac:picMkLst>
            <pc:docMk/>
            <pc:sldMk cId="1373208115" sldId="336"/>
            <ac:picMk id="120" creationId="{D42F4933-2ECF-4EE5-BCE4-F19E3CA609FE}"/>
          </ac:picMkLst>
        </pc:picChg>
        <pc:cxnChg chg="del">
          <ac:chgData name="Venkatalakshmi Kottapalli" userId="6ee055b2096e557b" providerId="LiveId" clId="{93943C4D-B7C6-4CCA-AF53-4C6B96E94FF5}" dt="2024-12-01T16:23:53.193" v="2382"/>
          <ac:cxnSpMkLst>
            <pc:docMk/>
            <pc:sldMk cId="1373208115" sldId="336"/>
            <ac:cxnSpMk id="59" creationId="{930F1F2C-11EB-57DB-CDF5-4F24A100FABF}"/>
          </ac:cxnSpMkLst>
        </pc:cxnChg>
        <pc:cxnChg chg="del">
          <ac:chgData name="Venkatalakshmi Kottapalli" userId="6ee055b2096e557b" providerId="LiveId" clId="{93943C4D-B7C6-4CCA-AF53-4C6B96E94FF5}" dt="2024-12-01T16:23:53.193" v="2382"/>
          <ac:cxnSpMkLst>
            <pc:docMk/>
            <pc:sldMk cId="1373208115" sldId="336"/>
            <ac:cxnSpMk id="61" creationId="{30101A4E-1A9F-9C83-73DC-699BA5B2182D}"/>
          </ac:cxnSpMkLst>
        </pc:cxnChg>
        <pc:cxnChg chg="add del">
          <ac:chgData name="Venkatalakshmi Kottapalli" userId="6ee055b2096e557b" providerId="LiveId" clId="{93943C4D-B7C6-4CCA-AF53-4C6B96E94FF5}" dt="2024-12-01T16:24:09.148" v="2386" actId="26606"/>
          <ac:cxnSpMkLst>
            <pc:docMk/>
            <pc:sldMk cId="1373208115" sldId="336"/>
            <ac:cxnSpMk id="62" creationId="{FBD463FC-4CA8-4FF4-85A3-AF9F4B98D210}"/>
          </ac:cxnSpMkLst>
        </pc:cxnChg>
        <pc:cxnChg chg="add del">
          <ac:chgData name="Venkatalakshmi Kottapalli" userId="6ee055b2096e557b" providerId="LiveId" clId="{93943C4D-B7C6-4CCA-AF53-4C6B96E94FF5}" dt="2024-12-01T16:24:09.148" v="2386" actId="26606"/>
          <ac:cxnSpMkLst>
            <pc:docMk/>
            <pc:sldMk cId="1373208115" sldId="336"/>
            <ac:cxnSpMk id="64" creationId="{A56012FD-74A8-4C91-B318-435CF2B71927}"/>
          </ac:cxnSpMkLst>
        </pc:cxnChg>
        <pc:cxnChg chg="del">
          <ac:chgData name="Venkatalakshmi Kottapalli" userId="6ee055b2096e557b" providerId="LiveId" clId="{93943C4D-B7C6-4CCA-AF53-4C6B96E94FF5}" dt="2024-12-01T16:23:53.193" v="2382"/>
          <ac:cxnSpMkLst>
            <pc:docMk/>
            <pc:sldMk cId="1373208115" sldId="336"/>
            <ac:cxnSpMk id="65" creationId="{CC5B549D-C2DF-EAFA-6E14-6E4C0A470A7D}"/>
          </ac:cxnSpMkLst>
        </pc:cxnChg>
        <pc:cxnChg chg="add del">
          <ac:chgData name="Venkatalakshmi Kottapalli" userId="6ee055b2096e557b" providerId="LiveId" clId="{93943C4D-B7C6-4CCA-AF53-4C6B96E94FF5}" dt="2024-12-01T16:24:09.148" v="2386" actId="26606"/>
          <ac:cxnSpMkLst>
            <pc:docMk/>
            <pc:sldMk cId="1373208115" sldId="336"/>
            <ac:cxnSpMk id="68" creationId="{373AAE2E-5D6B-4952-A4BB-546C49F8DE4B}"/>
          </ac:cxnSpMkLst>
        </pc:cxnChg>
        <pc:cxnChg chg="add del">
          <ac:chgData name="Venkatalakshmi Kottapalli" userId="6ee055b2096e557b" providerId="LiveId" clId="{93943C4D-B7C6-4CCA-AF53-4C6B96E94FF5}" dt="2024-12-01T17:04:54.928" v="2654" actId="26606"/>
          <ac:cxnSpMkLst>
            <pc:docMk/>
            <pc:sldMk cId="1373208115" sldId="336"/>
            <ac:cxnSpMk id="77" creationId="{FBD463FC-4CA8-4FF4-85A3-AF9F4B98D210}"/>
          </ac:cxnSpMkLst>
        </pc:cxnChg>
        <pc:cxnChg chg="add del">
          <ac:chgData name="Venkatalakshmi Kottapalli" userId="6ee055b2096e557b" providerId="LiveId" clId="{93943C4D-B7C6-4CCA-AF53-4C6B96E94FF5}" dt="2024-12-01T17:04:54.928" v="2654" actId="26606"/>
          <ac:cxnSpMkLst>
            <pc:docMk/>
            <pc:sldMk cId="1373208115" sldId="336"/>
            <ac:cxnSpMk id="79" creationId="{A56012FD-74A8-4C91-B318-435CF2B71927}"/>
          </ac:cxnSpMkLst>
        </pc:cxnChg>
        <pc:cxnChg chg="add del">
          <ac:chgData name="Venkatalakshmi Kottapalli" userId="6ee055b2096e557b" providerId="LiveId" clId="{93943C4D-B7C6-4CCA-AF53-4C6B96E94FF5}" dt="2024-12-01T17:04:54.928" v="2654" actId="26606"/>
          <ac:cxnSpMkLst>
            <pc:docMk/>
            <pc:sldMk cId="1373208115" sldId="336"/>
            <ac:cxnSpMk id="83" creationId="{373AAE2E-5D6B-4952-A4BB-546C49F8DE4B}"/>
          </ac:cxnSpMkLst>
        </pc:cxnChg>
        <pc:cxnChg chg="add del">
          <ac:chgData name="Venkatalakshmi Kottapalli" userId="6ee055b2096e557b" providerId="LiveId" clId="{93943C4D-B7C6-4CCA-AF53-4C6B96E94FF5}" dt="2024-12-01T17:26:54.675" v="2842" actId="26606"/>
          <ac:cxnSpMkLst>
            <pc:docMk/>
            <pc:sldMk cId="1373208115" sldId="336"/>
            <ac:cxnSpMk id="89" creationId="{FBD463FC-4CA8-4FF4-85A3-AF9F4B98D210}"/>
          </ac:cxnSpMkLst>
        </pc:cxnChg>
        <pc:cxnChg chg="add del">
          <ac:chgData name="Venkatalakshmi Kottapalli" userId="6ee055b2096e557b" providerId="LiveId" clId="{93943C4D-B7C6-4CCA-AF53-4C6B96E94FF5}" dt="2024-12-01T17:26:54.675" v="2842" actId="26606"/>
          <ac:cxnSpMkLst>
            <pc:docMk/>
            <pc:sldMk cId="1373208115" sldId="336"/>
            <ac:cxnSpMk id="91" creationId="{A56012FD-74A8-4C91-B318-435CF2B71927}"/>
          </ac:cxnSpMkLst>
        </pc:cxnChg>
        <pc:cxnChg chg="add del">
          <ac:chgData name="Venkatalakshmi Kottapalli" userId="6ee055b2096e557b" providerId="LiveId" clId="{93943C4D-B7C6-4CCA-AF53-4C6B96E94FF5}" dt="2024-12-01T17:04:49.405" v="2653" actId="26606"/>
          <ac:cxnSpMkLst>
            <pc:docMk/>
            <pc:sldMk cId="1373208115" sldId="336"/>
            <ac:cxnSpMk id="94" creationId="{1C7D2BA4-4B7A-4596-8BCC-5CF715423894}"/>
          </ac:cxnSpMkLst>
        </pc:cxnChg>
        <pc:cxnChg chg="add del">
          <ac:chgData name="Venkatalakshmi Kottapalli" userId="6ee055b2096e557b" providerId="LiveId" clId="{93943C4D-B7C6-4CCA-AF53-4C6B96E94FF5}" dt="2024-12-01T17:26:54.675" v="2842" actId="26606"/>
          <ac:cxnSpMkLst>
            <pc:docMk/>
            <pc:sldMk cId="1373208115" sldId="336"/>
            <ac:cxnSpMk id="95" creationId="{373AAE2E-5D6B-4952-A4BB-546C49F8DE4B}"/>
          </ac:cxnSpMkLst>
        </pc:cxnChg>
        <pc:cxnChg chg="add del">
          <ac:chgData name="Venkatalakshmi Kottapalli" userId="6ee055b2096e557b" providerId="LiveId" clId="{93943C4D-B7C6-4CCA-AF53-4C6B96E94FF5}" dt="2024-12-01T17:04:49.405" v="2653" actId="26606"/>
          <ac:cxnSpMkLst>
            <pc:docMk/>
            <pc:sldMk cId="1373208115" sldId="336"/>
            <ac:cxnSpMk id="96" creationId="{C9D4B225-18E9-4C5B-94D8-2ABE6D161E4A}"/>
          </ac:cxnSpMkLst>
        </pc:cxnChg>
        <pc:cxnChg chg="add del">
          <ac:chgData name="Venkatalakshmi Kottapalli" userId="6ee055b2096e557b" providerId="LiveId" clId="{93943C4D-B7C6-4CCA-AF53-4C6B96E94FF5}" dt="2024-12-01T17:26:50.373" v="2839" actId="26606"/>
          <ac:cxnSpMkLst>
            <pc:docMk/>
            <pc:sldMk cId="1373208115" sldId="336"/>
            <ac:cxnSpMk id="103" creationId="{1C7D2BA4-4B7A-4596-8BCC-5CF715423894}"/>
          </ac:cxnSpMkLst>
        </pc:cxnChg>
        <pc:cxnChg chg="add del">
          <ac:chgData name="Venkatalakshmi Kottapalli" userId="6ee055b2096e557b" providerId="LiveId" clId="{93943C4D-B7C6-4CCA-AF53-4C6B96E94FF5}" dt="2024-12-01T17:26:50.373" v="2839" actId="26606"/>
          <ac:cxnSpMkLst>
            <pc:docMk/>
            <pc:sldMk cId="1373208115" sldId="336"/>
            <ac:cxnSpMk id="105" creationId="{C9D4B225-18E9-4C5B-94D8-2ABE6D161E4A}"/>
          </ac:cxnSpMkLst>
        </pc:cxnChg>
        <pc:cxnChg chg="add del">
          <ac:chgData name="Venkatalakshmi Kottapalli" userId="6ee055b2096e557b" providerId="LiveId" clId="{93943C4D-B7C6-4CCA-AF53-4C6B96E94FF5}" dt="2024-12-01T17:04:49.405" v="2653" actId="26606"/>
          <ac:cxnSpMkLst>
            <pc:docMk/>
            <pc:sldMk cId="1373208115" sldId="336"/>
            <ac:cxnSpMk id="106" creationId="{D33AC32D-5F44-45F7-A0BD-7C11A86BED57}"/>
          </ac:cxnSpMkLst>
        </pc:cxnChg>
        <pc:cxnChg chg="add">
          <ac:chgData name="Venkatalakshmi Kottapalli" userId="6ee055b2096e557b" providerId="LiveId" clId="{93943C4D-B7C6-4CCA-AF53-4C6B96E94FF5}" dt="2024-12-01T17:26:54.675" v="2842" actId="26606"/>
          <ac:cxnSpMkLst>
            <pc:docMk/>
            <pc:sldMk cId="1373208115" sldId="336"/>
            <ac:cxnSpMk id="111" creationId="{FBD463FC-4CA8-4FF4-85A3-AF9F4B98D210}"/>
          </ac:cxnSpMkLst>
        </pc:cxnChg>
        <pc:cxnChg chg="add del">
          <ac:chgData name="Venkatalakshmi Kottapalli" userId="6ee055b2096e557b" providerId="LiveId" clId="{93943C4D-B7C6-4CCA-AF53-4C6B96E94FF5}" dt="2024-12-01T17:26:50.373" v="2839" actId="26606"/>
          <ac:cxnSpMkLst>
            <pc:docMk/>
            <pc:sldMk cId="1373208115" sldId="336"/>
            <ac:cxnSpMk id="112" creationId="{381B4579-E2EA-4BD7-94FF-0A0BEE135C6B}"/>
          </ac:cxnSpMkLst>
        </pc:cxnChg>
        <pc:cxnChg chg="add">
          <ac:chgData name="Venkatalakshmi Kottapalli" userId="6ee055b2096e557b" providerId="LiveId" clId="{93943C4D-B7C6-4CCA-AF53-4C6B96E94FF5}" dt="2024-12-01T17:26:54.675" v="2842" actId="26606"/>
          <ac:cxnSpMkLst>
            <pc:docMk/>
            <pc:sldMk cId="1373208115" sldId="336"/>
            <ac:cxnSpMk id="113" creationId="{A56012FD-74A8-4C91-B318-435CF2B71927}"/>
          </ac:cxnSpMkLst>
        </pc:cxnChg>
        <pc:cxnChg chg="add">
          <ac:chgData name="Venkatalakshmi Kottapalli" userId="6ee055b2096e557b" providerId="LiveId" clId="{93943C4D-B7C6-4CCA-AF53-4C6B96E94FF5}" dt="2024-12-01T17:26:54.675" v="2842" actId="26606"/>
          <ac:cxnSpMkLst>
            <pc:docMk/>
            <pc:sldMk cId="1373208115" sldId="336"/>
            <ac:cxnSpMk id="117" creationId="{373AAE2E-5D6B-4952-A4BB-546C49F8DE4B}"/>
          </ac:cxnSpMkLst>
        </pc:cxnChg>
        <pc:cxnChg chg="add del">
          <ac:chgData name="Venkatalakshmi Kottapalli" userId="6ee055b2096e557b" providerId="LiveId" clId="{93943C4D-B7C6-4CCA-AF53-4C6B96E94FF5}" dt="2024-12-01T17:26:50.373" v="2839" actId="26606"/>
          <ac:cxnSpMkLst>
            <pc:docMk/>
            <pc:sldMk cId="1373208115" sldId="336"/>
            <ac:cxnSpMk id="122" creationId="{C6FAC23C-014D-4AC5-AD1B-36F7D0E7EF32}"/>
          </ac:cxnSpMkLst>
        </pc:cxnChg>
      </pc:sldChg>
      <pc:sldChg chg="delSp add del setBg delDesignElem">
        <pc:chgData name="Venkatalakshmi Kottapalli" userId="6ee055b2096e557b" providerId="LiveId" clId="{93943C4D-B7C6-4CCA-AF53-4C6B96E94FF5}" dt="2024-12-01T16:12:50.724" v="2142" actId="47"/>
        <pc:sldMkLst>
          <pc:docMk/>
          <pc:sldMk cId="2520235769" sldId="336"/>
        </pc:sldMkLst>
        <pc:spChg chg="del">
          <ac:chgData name="Venkatalakshmi Kottapalli" userId="6ee055b2096e557b" providerId="LiveId" clId="{93943C4D-B7C6-4CCA-AF53-4C6B96E94FF5}" dt="2024-12-01T16:12:44.793" v="2141"/>
          <ac:spMkLst>
            <pc:docMk/>
            <pc:sldMk cId="2520235769" sldId="336"/>
            <ac:spMk id="23" creationId="{44DB26E7-98D3-B620-D2F8-C349C19FB921}"/>
          </ac:spMkLst>
        </pc:spChg>
        <pc:spChg chg="del">
          <ac:chgData name="Venkatalakshmi Kottapalli" userId="6ee055b2096e557b" providerId="LiveId" clId="{93943C4D-B7C6-4CCA-AF53-4C6B96E94FF5}" dt="2024-12-01T16:12:44.793" v="2141"/>
          <ac:spMkLst>
            <pc:docMk/>
            <pc:sldMk cId="2520235769" sldId="336"/>
            <ac:spMk id="31" creationId="{A8387DE4-0487-E54E-6376-F8FF83BDDE1B}"/>
          </ac:spMkLst>
        </pc:spChg>
        <pc:picChg chg="del">
          <ac:chgData name="Venkatalakshmi Kottapalli" userId="6ee055b2096e557b" providerId="LiveId" clId="{93943C4D-B7C6-4CCA-AF53-4C6B96E94FF5}" dt="2024-12-01T16:12:44.793" v="2141"/>
          <ac:picMkLst>
            <pc:docMk/>
            <pc:sldMk cId="2520235769" sldId="336"/>
            <ac:picMk id="25" creationId="{915DCF17-169E-02AE-62E4-25283DB2C96A}"/>
          </ac:picMkLst>
        </pc:picChg>
        <pc:cxnChg chg="del">
          <ac:chgData name="Venkatalakshmi Kottapalli" userId="6ee055b2096e557b" providerId="LiveId" clId="{93943C4D-B7C6-4CCA-AF53-4C6B96E94FF5}" dt="2024-12-01T16:12:44.793" v="2141"/>
          <ac:cxnSpMkLst>
            <pc:docMk/>
            <pc:sldMk cId="2520235769" sldId="336"/>
            <ac:cxnSpMk id="27" creationId="{001F8906-1053-C9D5-EDAC-4CFD138C87B3}"/>
          </ac:cxnSpMkLst>
        </pc:cxnChg>
        <pc:cxnChg chg="del">
          <ac:chgData name="Venkatalakshmi Kottapalli" userId="6ee055b2096e557b" providerId="LiveId" clId="{93943C4D-B7C6-4CCA-AF53-4C6B96E94FF5}" dt="2024-12-01T16:12:44.793" v="2141"/>
          <ac:cxnSpMkLst>
            <pc:docMk/>
            <pc:sldMk cId="2520235769" sldId="336"/>
            <ac:cxnSpMk id="29" creationId="{32F1E3E6-A4DB-69D0-AE28-A4BCF988E996}"/>
          </ac:cxnSpMkLst>
        </pc:cxnChg>
        <pc:cxnChg chg="del">
          <ac:chgData name="Venkatalakshmi Kottapalli" userId="6ee055b2096e557b" providerId="LiveId" clId="{93943C4D-B7C6-4CCA-AF53-4C6B96E94FF5}" dt="2024-12-01T16:12:44.793" v="2141"/>
          <ac:cxnSpMkLst>
            <pc:docMk/>
            <pc:sldMk cId="2520235769" sldId="336"/>
            <ac:cxnSpMk id="33" creationId="{2A1903DD-37AA-9080-8152-8507A913A98E}"/>
          </ac:cxnSpMkLst>
        </pc:cxnChg>
      </pc:sldChg>
      <pc:sldChg chg="addSp delSp add del setBg delDesignElem">
        <pc:chgData name="Venkatalakshmi Kottapalli" userId="6ee055b2096e557b" providerId="LiveId" clId="{93943C4D-B7C6-4CCA-AF53-4C6B96E94FF5}" dt="2024-12-01T16:12:38.445" v="2139"/>
        <pc:sldMkLst>
          <pc:docMk/>
          <pc:sldMk cId="2828913664" sldId="336"/>
        </pc:sldMkLst>
        <pc:spChg chg="add del">
          <ac:chgData name="Venkatalakshmi Kottapalli" userId="6ee055b2096e557b" providerId="LiveId" clId="{93943C4D-B7C6-4CCA-AF53-4C6B96E94FF5}" dt="2024-12-01T16:12:38.445" v="2139"/>
          <ac:spMkLst>
            <pc:docMk/>
            <pc:sldMk cId="2828913664" sldId="336"/>
            <ac:spMk id="11" creationId="{24201846-7468-0C32-54B3-9EAA651B3BB3}"/>
          </ac:spMkLst>
        </pc:spChg>
        <pc:spChg chg="add del">
          <ac:chgData name="Venkatalakshmi Kottapalli" userId="6ee055b2096e557b" providerId="LiveId" clId="{93943C4D-B7C6-4CCA-AF53-4C6B96E94FF5}" dt="2024-12-01T16:12:38.445" v="2139"/>
          <ac:spMkLst>
            <pc:docMk/>
            <pc:sldMk cId="2828913664" sldId="336"/>
            <ac:spMk id="19" creationId="{E5CE40B7-AB54-FC7C-83FB-8F697C3CC0E5}"/>
          </ac:spMkLst>
        </pc:spChg>
        <pc:picChg chg="add del">
          <ac:chgData name="Venkatalakshmi Kottapalli" userId="6ee055b2096e557b" providerId="LiveId" clId="{93943C4D-B7C6-4CCA-AF53-4C6B96E94FF5}" dt="2024-12-01T16:12:38.445" v="2139"/>
          <ac:picMkLst>
            <pc:docMk/>
            <pc:sldMk cId="2828913664" sldId="336"/>
            <ac:picMk id="13" creationId="{B8C8D146-4F9A-D405-BA47-1ABBEC4913D1}"/>
          </ac:picMkLst>
        </pc:picChg>
        <pc:cxnChg chg="add del">
          <ac:chgData name="Venkatalakshmi Kottapalli" userId="6ee055b2096e557b" providerId="LiveId" clId="{93943C4D-B7C6-4CCA-AF53-4C6B96E94FF5}" dt="2024-12-01T16:12:38.445" v="2139"/>
          <ac:cxnSpMkLst>
            <pc:docMk/>
            <pc:sldMk cId="2828913664" sldId="336"/>
            <ac:cxnSpMk id="15" creationId="{A5A02F94-3FA7-87C3-EF9A-1F2C0E1CED94}"/>
          </ac:cxnSpMkLst>
        </pc:cxnChg>
        <pc:cxnChg chg="add del">
          <ac:chgData name="Venkatalakshmi Kottapalli" userId="6ee055b2096e557b" providerId="LiveId" clId="{93943C4D-B7C6-4CCA-AF53-4C6B96E94FF5}" dt="2024-12-01T16:12:38.445" v="2139"/>
          <ac:cxnSpMkLst>
            <pc:docMk/>
            <pc:sldMk cId="2828913664" sldId="336"/>
            <ac:cxnSpMk id="17" creationId="{473B1F6D-E9DC-7CD9-2462-21343CA7CEDB}"/>
          </ac:cxnSpMkLst>
        </pc:cxnChg>
        <pc:cxnChg chg="add del">
          <ac:chgData name="Venkatalakshmi Kottapalli" userId="6ee055b2096e557b" providerId="LiveId" clId="{93943C4D-B7C6-4CCA-AF53-4C6B96E94FF5}" dt="2024-12-01T16:12:38.445" v="2139"/>
          <ac:cxnSpMkLst>
            <pc:docMk/>
            <pc:sldMk cId="2828913664" sldId="336"/>
            <ac:cxnSpMk id="21" creationId="{2D76BA82-C838-7DE4-56C9-A1506926B781}"/>
          </ac:cxnSpMkLst>
        </pc:cxnChg>
      </pc:sldChg>
      <pc:sldChg chg="addSp delSp modSp new del mod setBg setClrOvrMap">
        <pc:chgData name="Venkatalakshmi Kottapalli" userId="6ee055b2096e557b" providerId="LiveId" clId="{93943C4D-B7C6-4CCA-AF53-4C6B96E94FF5}" dt="2024-12-01T16:29:40.832" v="2555" actId="47"/>
        <pc:sldMkLst>
          <pc:docMk/>
          <pc:sldMk cId="1724326243" sldId="337"/>
        </pc:sldMkLst>
        <pc:spChg chg="mod">
          <ac:chgData name="Venkatalakshmi Kottapalli" userId="6ee055b2096e557b" providerId="LiveId" clId="{93943C4D-B7C6-4CCA-AF53-4C6B96E94FF5}" dt="2024-12-01T16:28:59.216" v="2553" actId="26606"/>
          <ac:spMkLst>
            <pc:docMk/>
            <pc:sldMk cId="1724326243" sldId="337"/>
            <ac:spMk id="2" creationId="{C953B981-D96F-FA2A-13AE-E48214C65931}"/>
          </ac:spMkLst>
        </pc:spChg>
        <pc:spChg chg="mod">
          <ac:chgData name="Venkatalakshmi Kottapalli" userId="6ee055b2096e557b" providerId="LiveId" clId="{93943C4D-B7C6-4CCA-AF53-4C6B96E94FF5}" dt="2024-12-01T16:28:59.216" v="2553" actId="26606"/>
          <ac:spMkLst>
            <pc:docMk/>
            <pc:sldMk cId="1724326243" sldId="337"/>
            <ac:spMk id="3" creationId="{A63FEE92-5CCD-494B-5AF2-1909D699D400}"/>
          </ac:spMkLst>
        </pc:spChg>
        <pc:spChg chg="del mod">
          <ac:chgData name="Venkatalakshmi Kottapalli" userId="6ee055b2096e557b" providerId="LiveId" clId="{93943C4D-B7C6-4CCA-AF53-4C6B96E94FF5}" dt="2024-12-01T16:27:54.511" v="2547" actId="478"/>
          <ac:spMkLst>
            <pc:docMk/>
            <pc:sldMk cId="1724326243" sldId="337"/>
            <ac:spMk id="4" creationId="{4532B8CF-6465-F1EF-81EC-8B9CBF1578B6}"/>
          </ac:spMkLst>
        </pc:spChg>
        <pc:spChg chg="add del">
          <ac:chgData name="Venkatalakshmi Kottapalli" userId="6ee055b2096e557b" providerId="LiveId" clId="{93943C4D-B7C6-4CCA-AF53-4C6B96E94FF5}" dt="2024-12-01T16:28:59.216" v="2553" actId="26606"/>
          <ac:spMkLst>
            <pc:docMk/>
            <pc:sldMk cId="1724326243" sldId="337"/>
            <ac:spMk id="6" creationId="{1CE580D1-F917-4567-AFB4-99AA9B52ADF0}"/>
          </ac:spMkLst>
        </pc:spChg>
        <pc:spChg chg="add del">
          <ac:chgData name="Venkatalakshmi Kottapalli" userId="6ee055b2096e557b" providerId="LiveId" clId="{93943C4D-B7C6-4CCA-AF53-4C6B96E94FF5}" dt="2024-12-01T16:28:29.057" v="2549" actId="26606"/>
          <ac:spMkLst>
            <pc:docMk/>
            <pc:sldMk cId="1724326243" sldId="337"/>
            <ac:spMk id="9" creationId="{1CE580D1-F917-4567-AFB4-99AA9B52ADF0}"/>
          </ac:spMkLst>
        </pc:spChg>
        <pc:spChg chg="add del">
          <ac:chgData name="Venkatalakshmi Kottapalli" userId="6ee055b2096e557b" providerId="LiveId" clId="{93943C4D-B7C6-4CCA-AF53-4C6B96E94FF5}" dt="2024-12-01T16:28:47.480" v="2551" actId="26606"/>
          <ac:spMkLst>
            <pc:docMk/>
            <pc:sldMk cId="1724326243" sldId="337"/>
            <ac:spMk id="10" creationId="{0CABCAE3-64FC-4149-819F-2C1812824154}"/>
          </ac:spMkLst>
        </pc:spChg>
        <pc:spChg chg="add del">
          <ac:chgData name="Venkatalakshmi Kottapalli" userId="6ee055b2096e557b" providerId="LiveId" clId="{93943C4D-B7C6-4CCA-AF53-4C6B96E94FF5}" dt="2024-12-01T16:28:29.057" v="2549" actId="26606"/>
          <ac:spMkLst>
            <pc:docMk/>
            <pc:sldMk cId="1724326243" sldId="337"/>
            <ac:spMk id="17" creationId="{7BEFDA1A-2A01-4C29-A5D0-AE6F050D07DF}"/>
          </ac:spMkLst>
        </pc:spChg>
        <pc:spChg chg="add del">
          <ac:chgData name="Venkatalakshmi Kottapalli" userId="6ee055b2096e557b" providerId="LiveId" clId="{93943C4D-B7C6-4CCA-AF53-4C6B96E94FF5}" dt="2024-12-01T16:28:47.480" v="2551" actId="26606"/>
          <ac:spMkLst>
            <pc:docMk/>
            <pc:sldMk cId="1724326243" sldId="337"/>
            <ac:spMk id="18" creationId="{1C2A4B30-77D7-4FFB-8B53-A88BD68CABD2}"/>
          </ac:spMkLst>
        </pc:spChg>
        <pc:spChg chg="add del">
          <ac:chgData name="Venkatalakshmi Kottapalli" userId="6ee055b2096e557b" providerId="LiveId" clId="{93943C4D-B7C6-4CCA-AF53-4C6B96E94FF5}" dt="2024-12-01T16:28:29.057" v="2549" actId="26606"/>
          <ac:spMkLst>
            <pc:docMk/>
            <pc:sldMk cId="1724326243" sldId="337"/>
            <ac:spMk id="21" creationId="{279D3810-B86F-4009-84EC-DE0FEABD6FCE}"/>
          </ac:spMkLst>
        </pc:spChg>
        <pc:spChg chg="add del">
          <ac:chgData name="Venkatalakshmi Kottapalli" userId="6ee055b2096e557b" providerId="LiveId" clId="{93943C4D-B7C6-4CCA-AF53-4C6B96E94FF5}" dt="2024-12-01T16:28:47.480" v="2551" actId="26606"/>
          <ac:spMkLst>
            <pc:docMk/>
            <pc:sldMk cId="1724326243" sldId="337"/>
            <ac:spMk id="22" creationId="{01E4D783-AD45-49E7-B6C7-BBACB8290688}"/>
          </ac:spMkLst>
        </pc:spChg>
        <pc:spChg chg="add del">
          <ac:chgData name="Venkatalakshmi Kottapalli" userId="6ee055b2096e557b" providerId="LiveId" clId="{93943C4D-B7C6-4CCA-AF53-4C6B96E94FF5}" dt="2024-12-01T16:28:59.216" v="2553" actId="26606"/>
          <ac:spMkLst>
            <pc:docMk/>
            <pc:sldMk cId="1724326243" sldId="337"/>
            <ac:spMk id="27" creationId="{3FBF03E8-C602-4192-9C52-F84B29FDCC88}"/>
          </ac:spMkLst>
        </pc:spChg>
        <pc:spChg chg="add del">
          <ac:chgData name="Venkatalakshmi Kottapalli" userId="6ee055b2096e557b" providerId="LiveId" clId="{93943C4D-B7C6-4CCA-AF53-4C6B96E94FF5}" dt="2024-12-01T16:28:59.216" v="2553" actId="26606"/>
          <ac:spMkLst>
            <pc:docMk/>
            <pc:sldMk cId="1724326243" sldId="337"/>
            <ac:spMk id="28" creationId="{C6870151-9189-4C3A-8379-EF3D95827A0A}"/>
          </ac:spMkLst>
        </pc:spChg>
        <pc:spChg chg="add del">
          <ac:chgData name="Venkatalakshmi Kottapalli" userId="6ee055b2096e557b" providerId="LiveId" clId="{93943C4D-B7C6-4CCA-AF53-4C6B96E94FF5}" dt="2024-12-01T16:28:59.216" v="2553" actId="26606"/>
          <ac:spMkLst>
            <pc:docMk/>
            <pc:sldMk cId="1724326243" sldId="337"/>
            <ac:spMk id="30" creationId="{123EA69C-102A-4DD0-9547-05DCD271D159}"/>
          </ac:spMkLst>
        </pc:spChg>
        <pc:spChg chg="add del">
          <ac:chgData name="Venkatalakshmi Kottapalli" userId="6ee055b2096e557b" providerId="LiveId" clId="{93943C4D-B7C6-4CCA-AF53-4C6B96E94FF5}" dt="2024-12-01T16:28:59.216" v="2553" actId="26606"/>
          <ac:spMkLst>
            <pc:docMk/>
            <pc:sldMk cId="1724326243" sldId="337"/>
            <ac:spMk id="31" creationId="{6A862265-5CA3-4C40-8582-7534C3B03C2A}"/>
          </ac:spMkLst>
        </pc:spChg>
        <pc:spChg chg="add del">
          <ac:chgData name="Venkatalakshmi Kottapalli" userId="6ee055b2096e557b" providerId="LiveId" clId="{93943C4D-B7C6-4CCA-AF53-4C6B96E94FF5}" dt="2024-12-01T16:28:59.216" v="2553" actId="26606"/>
          <ac:spMkLst>
            <pc:docMk/>
            <pc:sldMk cId="1724326243" sldId="337"/>
            <ac:spMk id="32" creationId="{600EF80B-0391-4082-9AF5-F15B091B4CE9}"/>
          </ac:spMkLst>
        </pc:spChg>
        <pc:spChg chg="add">
          <ac:chgData name="Venkatalakshmi Kottapalli" userId="6ee055b2096e557b" providerId="LiveId" clId="{93943C4D-B7C6-4CCA-AF53-4C6B96E94FF5}" dt="2024-12-01T16:28:59.216" v="2553" actId="26606"/>
          <ac:spMkLst>
            <pc:docMk/>
            <pc:sldMk cId="1724326243" sldId="337"/>
            <ac:spMk id="38" creationId="{1CE580D1-F917-4567-AFB4-99AA9B52ADF0}"/>
          </ac:spMkLst>
        </pc:spChg>
        <pc:spChg chg="add">
          <ac:chgData name="Venkatalakshmi Kottapalli" userId="6ee055b2096e557b" providerId="LiveId" clId="{93943C4D-B7C6-4CCA-AF53-4C6B96E94FF5}" dt="2024-12-01T16:28:59.216" v="2553" actId="26606"/>
          <ac:spMkLst>
            <pc:docMk/>
            <pc:sldMk cId="1724326243" sldId="337"/>
            <ac:spMk id="46" creationId="{7BEFDA1A-2A01-4C29-A5D0-AE6F050D07DF}"/>
          </ac:spMkLst>
        </pc:spChg>
        <pc:spChg chg="add">
          <ac:chgData name="Venkatalakshmi Kottapalli" userId="6ee055b2096e557b" providerId="LiveId" clId="{93943C4D-B7C6-4CCA-AF53-4C6B96E94FF5}" dt="2024-12-01T16:28:59.216" v="2553" actId="26606"/>
          <ac:spMkLst>
            <pc:docMk/>
            <pc:sldMk cId="1724326243" sldId="337"/>
            <ac:spMk id="50" creationId="{279D3810-B86F-4009-84EC-DE0FEABD6FCE}"/>
          </ac:spMkLst>
        </pc:spChg>
        <pc:picChg chg="add del">
          <ac:chgData name="Venkatalakshmi Kottapalli" userId="6ee055b2096e557b" providerId="LiveId" clId="{93943C4D-B7C6-4CCA-AF53-4C6B96E94FF5}" dt="2024-12-01T16:28:29.057" v="2549" actId="26606"/>
          <ac:picMkLst>
            <pc:docMk/>
            <pc:sldMk cId="1724326243" sldId="337"/>
            <ac:picMk id="5" creationId="{01F89FF0-E7FA-7E01-E308-956F9DE786A7}"/>
          </ac:picMkLst>
        </pc:picChg>
        <pc:picChg chg="add del">
          <ac:chgData name="Venkatalakshmi Kottapalli" userId="6ee055b2096e557b" providerId="LiveId" clId="{93943C4D-B7C6-4CCA-AF53-4C6B96E94FF5}" dt="2024-12-01T16:28:47.480" v="2551" actId="26606"/>
          <ac:picMkLst>
            <pc:docMk/>
            <pc:sldMk cId="1724326243" sldId="337"/>
            <ac:picMk id="7" creationId="{8B380CE2-C6CF-06F9-2462-9A0DCDA27C96}"/>
          </ac:picMkLst>
        </pc:picChg>
        <pc:picChg chg="add del">
          <ac:chgData name="Venkatalakshmi Kottapalli" userId="6ee055b2096e557b" providerId="LiveId" clId="{93943C4D-B7C6-4CCA-AF53-4C6B96E94FF5}" dt="2024-12-01T16:28:59.216" v="2553" actId="26606"/>
          <ac:picMkLst>
            <pc:docMk/>
            <pc:sldMk cId="1724326243" sldId="337"/>
            <ac:picMk id="8" creationId="{1F5620B8-A2D8-4568-B566-F0453A0D9167}"/>
          </ac:picMkLst>
        </pc:picChg>
        <pc:picChg chg="add del">
          <ac:chgData name="Venkatalakshmi Kottapalli" userId="6ee055b2096e557b" providerId="LiveId" clId="{93943C4D-B7C6-4CCA-AF53-4C6B96E94FF5}" dt="2024-12-01T16:28:29.057" v="2549" actId="26606"/>
          <ac:picMkLst>
            <pc:docMk/>
            <pc:sldMk cId="1724326243" sldId="337"/>
            <ac:picMk id="11" creationId="{1F5620B8-A2D8-4568-B566-F0453A0D9167}"/>
          </ac:picMkLst>
        </pc:picChg>
        <pc:picChg chg="add del">
          <ac:chgData name="Venkatalakshmi Kottapalli" userId="6ee055b2096e557b" providerId="LiveId" clId="{93943C4D-B7C6-4CCA-AF53-4C6B96E94FF5}" dt="2024-12-01T16:28:47.480" v="2551" actId="26606"/>
          <ac:picMkLst>
            <pc:docMk/>
            <pc:sldMk cId="1724326243" sldId="337"/>
            <ac:picMk id="12" creationId="{012FDCFE-9AD2-4D8A-8CBF-B3AA37EBF6DD}"/>
          </ac:picMkLst>
        </pc:picChg>
        <pc:picChg chg="add del">
          <ac:chgData name="Venkatalakshmi Kottapalli" userId="6ee055b2096e557b" providerId="LiveId" clId="{93943C4D-B7C6-4CCA-AF53-4C6B96E94FF5}" dt="2024-12-01T16:28:29.057" v="2549" actId="26606"/>
          <ac:picMkLst>
            <pc:docMk/>
            <pc:sldMk cId="1724326243" sldId="337"/>
            <ac:picMk id="23" creationId="{C33612A4-0B77-4479-B2AA-F178599550AA}"/>
          </ac:picMkLst>
        </pc:picChg>
        <pc:picChg chg="add del mod">
          <ac:chgData name="Venkatalakshmi Kottapalli" userId="6ee055b2096e557b" providerId="LiveId" clId="{93943C4D-B7C6-4CCA-AF53-4C6B96E94FF5}" dt="2024-12-01T16:29:37.157" v="2554" actId="478"/>
          <ac:picMkLst>
            <pc:docMk/>
            <pc:sldMk cId="1724326243" sldId="337"/>
            <ac:picMk id="29" creationId="{B95DD41F-D4C2-AA79-DAB7-CBC37820AB9A}"/>
          </ac:picMkLst>
        </pc:picChg>
        <pc:picChg chg="add">
          <ac:chgData name="Venkatalakshmi Kottapalli" userId="6ee055b2096e557b" providerId="LiveId" clId="{93943C4D-B7C6-4CCA-AF53-4C6B96E94FF5}" dt="2024-12-01T16:28:59.216" v="2553" actId="26606"/>
          <ac:picMkLst>
            <pc:docMk/>
            <pc:sldMk cId="1724326243" sldId="337"/>
            <ac:picMk id="40" creationId="{1F5620B8-A2D8-4568-B566-F0453A0D9167}"/>
          </ac:picMkLst>
        </pc:picChg>
        <pc:picChg chg="add">
          <ac:chgData name="Venkatalakshmi Kottapalli" userId="6ee055b2096e557b" providerId="LiveId" clId="{93943C4D-B7C6-4CCA-AF53-4C6B96E94FF5}" dt="2024-12-01T16:28:59.216" v="2553" actId="26606"/>
          <ac:picMkLst>
            <pc:docMk/>
            <pc:sldMk cId="1724326243" sldId="337"/>
            <ac:picMk id="52" creationId="{C33612A4-0B77-4479-B2AA-F178599550AA}"/>
          </ac:picMkLst>
        </pc:picChg>
        <pc:cxnChg chg="add del">
          <ac:chgData name="Venkatalakshmi Kottapalli" userId="6ee055b2096e557b" providerId="LiveId" clId="{93943C4D-B7C6-4CCA-AF53-4C6B96E94FF5}" dt="2024-12-01T16:28:29.057" v="2549" actId="26606"/>
          <ac:cxnSpMkLst>
            <pc:docMk/>
            <pc:sldMk cId="1724326243" sldId="337"/>
            <ac:cxnSpMk id="13" creationId="{1C7D2BA4-4B7A-4596-8BCC-5CF715423894}"/>
          </ac:cxnSpMkLst>
        </pc:cxnChg>
        <pc:cxnChg chg="add del">
          <ac:chgData name="Venkatalakshmi Kottapalli" userId="6ee055b2096e557b" providerId="LiveId" clId="{93943C4D-B7C6-4CCA-AF53-4C6B96E94FF5}" dt="2024-12-01T16:28:47.480" v="2551" actId="26606"/>
          <ac:cxnSpMkLst>
            <pc:docMk/>
            <pc:sldMk cId="1724326243" sldId="337"/>
            <ac:cxnSpMk id="14" creationId="{FBD463FC-4CA8-4FF4-85A3-AF9F4B98D210}"/>
          </ac:cxnSpMkLst>
        </pc:cxnChg>
        <pc:cxnChg chg="add del">
          <ac:chgData name="Venkatalakshmi Kottapalli" userId="6ee055b2096e557b" providerId="LiveId" clId="{93943C4D-B7C6-4CCA-AF53-4C6B96E94FF5}" dt="2024-12-01T16:28:29.057" v="2549" actId="26606"/>
          <ac:cxnSpMkLst>
            <pc:docMk/>
            <pc:sldMk cId="1724326243" sldId="337"/>
            <ac:cxnSpMk id="15" creationId="{C9D4B225-18E9-4C5B-94D8-2ABE6D161E4A}"/>
          </ac:cxnSpMkLst>
        </pc:cxnChg>
        <pc:cxnChg chg="add del">
          <ac:chgData name="Venkatalakshmi Kottapalli" userId="6ee055b2096e557b" providerId="LiveId" clId="{93943C4D-B7C6-4CCA-AF53-4C6B96E94FF5}" dt="2024-12-01T16:28:47.480" v="2551" actId="26606"/>
          <ac:cxnSpMkLst>
            <pc:docMk/>
            <pc:sldMk cId="1724326243" sldId="337"/>
            <ac:cxnSpMk id="16" creationId="{A56012FD-74A8-4C91-B318-435CF2B71927}"/>
          </ac:cxnSpMkLst>
        </pc:cxnChg>
        <pc:cxnChg chg="add del">
          <ac:chgData name="Venkatalakshmi Kottapalli" userId="6ee055b2096e557b" providerId="LiveId" clId="{93943C4D-B7C6-4CCA-AF53-4C6B96E94FF5}" dt="2024-12-01T16:28:29.057" v="2549" actId="26606"/>
          <ac:cxnSpMkLst>
            <pc:docMk/>
            <pc:sldMk cId="1724326243" sldId="337"/>
            <ac:cxnSpMk id="19" creationId="{17FD20E5-30AF-47B9-9256-2E8E904CBBC1}"/>
          </ac:cxnSpMkLst>
        </pc:cxnChg>
        <pc:cxnChg chg="add del">
          <ac:chgData name="Venkatalakshmi Kottapalli" userId="6ee055b2096e557b" providerId="LiveId" clId="{93943C4D-B7C6-4CCA-AF53-4C6B96E94FF5}" dt="2024-12-01T16:28:47.480" v="2551" actId="26606"/>
          <ac:cxnSpMkLst>
            <pc:docMk/>
            <pc:sldMk cId="1724326243" sldId="337"/>
            <ac:cxnSpMk id="20" creationId="{373AAE2E-5D6B-4952-A4BB-546C49F8DE4B}"/>
          </ac:cxnSpMkLst>
        </pc:cxnChg>
        <pc:cxnChg chg="add del">
          <ac:chgData name="Venkatalakshmi Kottapalli" userId="6ee055b2096e557b" providerId="LiveId" clId="{93943C4D-B7C6-4CCA-AF53-4C6B96E94FF5}" dt="2024-12-01T16:28:59.216" v="2553" actId="26606"/>
          <ac:cxnSpMkLst>
            <pc:docMk/>
            <pc:sldMk cId="1724326243" sldId="337"/>
            <ac:cxnSpMk id="24" creationId="{1C7D2BA4-4B7A-4596-8BCC-5CF715423894}"/>
          </ac:cxnSpMkLst>
        </pc:cxnChg>
        <pc:cxnChg chg="add del">
          <ac:chgData name="Venkatalakshmi Kottapalli" userId="6ee055b2096e557b" providerId="LiveId" clId="{93943C4D-B7C6-4CCA-AF53-4C6B96E94FF5}" dt="2024-12-01T16:28:29.057" v="2549" actId="26606"/>
          <ac:cxnSpMkLst>
            <pc:docMk/>
            <pc:sldMk cId="1724326243" sldId="337"/>
            <ac:cxnSpMk id="25" creationId="{078A367A-3E83-4B48-A0F7-43FBE33328F5}"/>
          </ac:cxnSpMkLst>
        </pc:cxnChg>
        <pc:cxnChg chg="add del">
          <ac:chgData name="Venkatalakshmi Kottapalli" userId="6ee055b2096e557b" providerId="LiveId" clId="{93943C4D-B7C6-4CCA-AF53-4C6B96E94FF5}" dt="2024-12-01T16:28:59.216" v="2553" actId="26606"/>
          <ac:cxnSpMkLst>
            <pc:docMk/>
            <pc:sldMk cId="1724326243" sldId="337"/>
            <ac:cxnSpMk id="26" creationId="{C9D4B225-18E9-4C5B-94D8-2ABE6D161E4A}"/>
          </ac:cxnSpMkLst>
        </pc:cxnChg>
        <pc:cxnChg chg="add del">
          <ac:chgData name="Venkatalakshmi Kottapalli" userId="6ee055b2096e557b" providerId="LiveId" clId="{93943C4D-B7C6-4CCA-AF53-4C6B96E94FF5}" dt="2024-12-01T16:28:59.216" v="2553" actId="26606"/>
          <ac:cxnSpMkLst>
            <pc:docMk/>
            <pc:sldMk cId="1724326243" sldId="337"/>
            <ac:cxnSpMk id="33" creationId="{D33AC32D-5F44-45F7-A0BD-7C11A86BED57}"/>
          </ac:cxnSpMkLst>
        </pc:cxnChg>
        <pc:cxnChg chg="add">
          <ac:chgData name="Venkatalakshmi Kottapalli" userId="6ee055b2096e557b" providerId="LiveId" clId="{93943C4D-B7C6-4CCA-AF53-4C6B96E94FF5}" dt="2024-12-01T16:28:59.216" v="2553" actId="26606"/>
          <ac:cxnSpMkLst>
            <pc:docMk/>
            <pc:sldMk cId="1724326243" sldId="337"/>
            <ac:cxnSpMk id="42" creationId="{1C7D2BA4-4B7A-4596-8BCC-5CF715423894}"/>
          </ac:cxnSpMkLst>
        </pc:cxnChg>
        <pc:cxnChg chg="add">
          <ac:chgData name="Venkatalakshmi Kottapalli" userId="6ee055b2096e557b" providerId="LiveId" clId="{93943C4D-B7C6-4CCA-AF53-4C6B96E94FF5}" dt="2024-12-01T16:28:59.216" v="2553" actId="26606"/>
          <ac:cxnSpMkLst>
            <pc:docMk/>
            <pc:sldMk cId="1724326243" sldId="337"/>
            <ac:cxnSpMk id="44" creationId="{C9D4B225-18E9-4C5B-94D8-2ABE6D161E4A}"/>
          </ac:cxnSpMkLst>
        </pc:cxnChg>
        <pc:cxnChg chg="add">
          <ac:chgData name="Venkatalakshmi Kottapalli" userId="6ee055b2096e557b" providerId="LiveId" clId="{93943C4D-B7C6-4CCA-AF53-4C6B96E94FF5}" dt="2024-12-01T16:28:59.216" v="2553" actId="26606"/>
          <ac:cxnSpMkLst>
            <pc:docMk/>
            <pc:sldMk cId="1724326243" sldId="337"/>
            <ac:cxnSpMk id="48" creationId="{17FD20E5-30AF-47B9-9256-2E8E904CBBC1}"/>
          </ac:cxnSpMkLst>
        </pc:cxnChg>
        <pc:cxnChg chg="add">
          <ac:chgData name="Venkatalakshmi Kottapalli" userId="6ee055b2096e557b" providerId="LiveId" clId="{93943C4D-B7C6-4CCA-AF53-4C6B96E94FF5}" dt="2024-12-01T16:28:59.216" v="2553" actId="26606"/>
          <ac:cxnSpMkLst>
            <pc:docMk/>
            <pc:sldMk cId="1724326243" sldId="337"/>
            <ac:cxnSpMk id="54" creationId="{078A367A-3E83-4B48-A0F7-43FBE33328F5}"/>
          </ac:cxnSpMkLst>
        </pc:cxnChg>
      </pc:sldChg>
      <pc:sldChg chg="addSp delSp modSp add mod setBg delDesignElem">
        <pc:chgData name="Venkatalakshmi Kottapalli" userId="6ee055b2096e557b" providerId="LiveId" clId="{93943C4D-B7C6-4CCA-AF53-4C6B96E94FF5}" dt="2024-12-01T17:29:37.886" v="2865" actId="962"/>
        <pc:sldMkLst>
          <pc:docMk/>
          <pc:sldMk cId="2528746530" sldId="337"/>
        </pc:sldMkLst>
        <pc:spChg chg="mod">
          <ac:chgData name="Venkatalakshmi Kottapalli" userId="6ee055b2096e557b" providerId="LiveId" clId="{93943C4D-B7C6-4CCA-AF53-4C6B96E94FF5}" dt="2024-12-01T17:29:29.145" v="2860" actId="26606"/>
          <ac:spMkLst>
            <pc:docMk/>
            <pc:sldMk cId="2528746530" sldId="337"/>
            <ac:spMk id="2" creationId="{0992F2B6-6CBE-CD62-A471-78F6249A2D44}"/>
          </ac:spMkLst>
        </pc:spChg>
        <pc:spChg chg="mod">
          <ac:chgData name="Venkatalakshmi Kottapalli" userId="6ee055b2096e557b" providerId="LiveId" clId="{93943C4D-B7C6-4CCA-AF53-4C6B96E94FF5}" dt="2024-12-01T17:29:29.145" v="2860" actId="26606"/>
          <ac:spMkLst>
            <pc:docMk/>
            <pc:sldMk cId="2528746530" sldId="337"/>
            <ac:spMk id="3" creationId="{965DE3F4-5D9A-8765-2DE3-C841779CBEFF}"/>
          </ac:spMkLst>
        </pc:spChg>
        <pc:spChg chg="add del">
          <ac:chgData name="Venkatalakshmi Kottapalli" userId="6ee055b2096e557b" providerId="LiveId" clId="{93943C4D-B7C6-4CCA-AF53-4C6B96E94FF5}" dt="2024-12-01T17:14:39.980" v="2671" actId="26606"/>
          <ac:spMkLst>
            <pc:docMk/>
            <pc:sldMk cId="2528746530" sldId="337"/>
            <ac:spMk id="5" creationId="{0CABCAE3-64FC-4149-819F-2C1812824154}"/>
          </ac:spMkLst>
        </pc:spChg>
        <pc:spChg chg="del">
          <ac:chgData name="Venkatalakshmi Kottapalli" userId="6ee055b2096e557b" providerId="LiveId" clId="{93943C4D-B7C6-4CCA-AF53-4C6B96E94FF5}" dt="2024-12-01T17:12:40.106" v="2660"/>
          <ac:spMkLst>
            <pc:docMk/>
            <pc:sldMk cId="2528746530" sldId="337"/>
            <ac:spMk id="8" creationId="{9182CD16-3E5F-DD90-9FF9-21AFDE0BFFE9}"/>
          </ac:spMkLst>
        </pc:spChg>
        <pc:spChg chg="add del">
          <ac:chgData name="Venkatalakshmi Kottapalli" userId="6ee055b2096e557b" providerId="LiveId" clId="{93943C4D-B7C6-4CCA-AF53-4C6B96E94FF5}" dt="2024-12-01T17:14:39.980" v="2671" actId="26606"/>
          <ac:spMkLst>
            <pc:docMk/>
            <pc:sldMk cId="2528746530" sldId="337"/>
            <ac:spMk id="13" creationId="{3193BA5C-B8F3-4972-BA54-014C48FAFA42}"/>
          </ac:spMkLst>
        </pc:spChg>
        <pc:spChg chg="del">
          <ac:chgData name="Venkatalakshmi Kottapalli" userId="6ee055b2096e557b" providerId="LiveId" clId="{93943C4D-B7C6-4CCA-AF53-4C6B96E94FF5}" dt="2024-12-01T17:12:40.106" v="2660"/>
          <ac:spMkLst>
            <pc:docMk/>
            <pc:sldMk cId="2528746530" sldId="337"/>
            <ac:spMk id="16" creationId="{95261A06-B38B-A01E-2230-AB78C2F52744}"/>
          </ac:spMkLst>
        </pc:spChg>
        <pc:spChg chg="add del">
          <ac:chgData name="Venkatalakshmi Kottapalli" userId="6ee055b2096e557b" providerId="LiveId" clId="{93943C4D-B7C6-4CCA-AF53-4C6B96E94FF5}" dt="2024-12-01T17:14:39.980" v="2671" actId="26606"/>
          <ac:spMkLst>
            <pc:docMk/>
            <pc:sldMk cId="2528746530" sldId="337"/>
            <ac:spMk id="22" creationId="{05B93327-222A-4DAC-9163-371BF44CDB0C}"/>
          </ac:spMkLst>
        </pc:spChg>
        <pc:spChg chg="add del">
          <ac:chgData name="Venkatalakshmi Kottapalli" userId="6ee055b2096e557b" providerId="LiveId" clId="{93943C4D-B7C6-4CCA-AF53-4C6B96E94FF5}" dt="2024-12-01T17:14:39.980" v="2671" actId="26606"/>
          <ac:spMkLst>
            <pc:docMk/>
            <pc:sldMk cId="2528746530" sldId="337"/>
            <ac:spMk id="28" creationId="{56388820-A63D-463C-9DBC-060A5ABE33B6}"/>
          </ac:spMkLst>
        </pc:spChg>
        <pc:spChg chg="add del">
          <ac:chgData name="Venkatalakshmi Kottapalli" userId="6ee055b2096e557b" providerId="LiveId" clId="{93943C4D-B7C6-4CCA-AF53-4C6B96E94FF5}" dt="2024-12-01T17:20:16.701" v="2798" actId="26606"/>
          <ac:spMkLst>
            <pc:docMk/>
            <pc:sldMk cId="2528746530" sldId="337"/>
            <ac:spMk id="37" creationId="{0CABCAE3-64FC-4149-819F-2C1812824154}"/>
          </ac:spMkLst>
        </pc:spChg>
        <pc:spChg chg="add del">
          <ac:chgData name="Venkatalakshmi Kottapalli" userId="6ee055b2096e557b" providerId="LiveId" clId="{93943C4D-B7C6-4CCA-AF53-4C6B96E94FF5}" dt="2024-12-01T17:20:16.701" v="2798" actId="26606"/>
          <ac:spMkLst>
            <pc:docMk/>
            <pc:sldMk cId="2528746530" sldId="337"/>
            <ac:spMk id="45" creationId="{1C2A4B30-77D7-4FFB-8B53-A88BD68CABD2}"/>
          </ac:spMkLst>
        </pc:spChg>
        <pc:spChg chg="add del">
          <ac:chgData name="Venkatalakshmi Kottapalli" userId="6ee055b2096e557b" providerId="LiveId" clId="{93943C4D-B7C6-4CCA-AF53-4C6B96E94FF5}" dt="2024-12-01T17:20:16.701" v="2798" actId="26606"/>
          <ac:spMkLst>
            <pc:docMk/>
            <pc:sldMk cId="2528746530" sldId="337"/>
            <ac:spMk id="49" creationId="{01E4D783-AD45-49E7-B6C7-BBACB8290688}"/>
          </ac:spMkLst>
        </pc:spChg>
        <pc:spChg chg="add del">
          <ac:chgData name="Venkatalakshmi Kottapalli" userId="6ee055b2096e557b" providerId="LiveId" clId="{93943C4D-B7C6-4CCA-AF53-4C6B96E94FF5}" dt="2024-12-01T17:25:43.360" v="2829" actId="26606"/>
          <ac:spMkLst>
            <pc:docMk/>
            <pc:sldMk cId="2528746530" sldId="337"/>
            <ac:spMk id="54" creationId="{0CABCAE3-64FC-4149-819F-2C1812824154}"/>
          </ac:spMkLst>
        </pc:spChg>
        <pc:spChg chg="add del">
          <ac:chgData name="Venkatalakshmi Kottapalli" userId="6ee055b2096e557b" providerId="LiveId" clId="{93943C4D-B7C6-4CCA-AF53-4C6B96E94FF5}" dt="2024-12-01T17:25:43.360" v="2829" actId="26606"/>
          <ac:spMkLst>
            <pc:docMk/>
            <pc:sldMk cId="2528746530" sldId="337"/>
            <ac:spMk id="62" creationId="{1C2A4B30-77D7-4FFB-8B53-A88BD68CABD2}"/>
          </ac:spMkLst>
        </pc:spChg>
        <pc:spChg chg="add del">
          <ac:chgData name="Venkatalakshmi Kottapalli" userId="6ee055b2096e557b" providerId="LiveId" clId="{93943C4D-B7C6-4CCA-AF53-4C6B96E94FF5}" dt="2024-12-01T17:25:43.360" v="2829" actId="26606"/>
          <ac:spMkLst>
            <pc:docMk/>
            <pc:sldMk cId="2528746530" sldId="337"/>
            <ac:spMk id="66" creationId="{01E4D783-AD45-49E7-B6C7-BBACB8290688}"/>
          </ac:spMkLst>
        </pc:spChg>
        <pc:spChg chg="add del">
          <ac:chgData name="Venkatalakshmi Kottapalli" userId="6ee055b2096e557b" providerId="LiveId" clId="{93943C4D-B7C6-4CCA-AF53-4C6B96E94FF5}" dt="2024-12-01T17:28:00.223" v="2847" actId="26606"/>
          <ac:spMkLst>
            <pc:docMk/>
            <pc:sldMk cId="2528746530" sldId="337"/>
            <ac:spMk id="68" creationId="{0CABCAE3-64FC-4149-819F-2C1812824154}"/>
          </ac:spMkLst>
        </pc:spChg>
        <pc:spChg chg="add del">
          <ac:chgData name="Venkatalakshmi Kottapalli" userId="6ee055b2096e557b" providerId="LiveId" clId="{93943C4D-B7C6-4CCA-AF53-4C6B96E94FF5}" dt="2024-12-01T17:25:28.718" v="2826" actId="26606"/>
          <ac:spMkLst>
            <pc:docMk/>
            <pc:sldMk cId="2528746530" sldId="337"/>
            <ac:spMk id="71" creationId="{1CE580D1-F917-4567-AFB4-99AA9B52ADF0}"/>
          </ac:spMkLst>
        </pc:spChg>
        <pc:spChg chg="add del">
          <ac:chgData name="Venkatalakshmi Kottapalli" userId="6ee055b2096e557b" providerId="LiveId" clId="{93943C4D-B7C6-4CCA-AF53-4C6B96E94FF5}" dt="2024-12-01T17:28:00.223" v="2847" actId="26606"/>
          <ac:spMkLst>
            <pc:docMk/>
            <pc:sldMk cId="2528746530" sldId="337"/>
            <ac:spMk id="74" creationId="{1C2A4B30-77D7-4FFB-8B53-A88BD68CABD2}"/>
          </ac:spMkLst>
        </pc:spChg>
        <pc:spChg chg="add del">
          <ac:chgData name="Venkatalakshmi Kottapalli" userId="6ee055b2096e557b" providerId="LiveId" clId="{93943C4D-B7C6-4CCA-AF53-4C6B96E94FF5}" dt="2024-12-01T17:28:00.223" v="2847" actId="26606"/>
          <ac:spMkLst>
            <pc:docMk/>
            <pc:sldMk cId="2528746530" sldId="337"/>
            <ac:spMk id="78" creationId="{01E4D783-AD45-49E7-B6C7-BBACB8290688}"/>
          </ac:spMkLst>
        </pc:spChg>
        <pc:spChg chg="add del">
          <ac:chgData name="Venkatalakshmi Kottapalli" userId="6ee055b2096e557b" providerId="LiveId" clId="{93943C4D-B7C6-4CCA-AF53-4C6B96E94FF5}" dt="2024-12-01T17:25:28.718" v="2826" actId="26606"/>
          <ac:spMkLst>
            <pc:docMk/>
            <pc:sldMk cId="2528746530" sldId="337"/>
            <ac:spMk id="79" creationId="{021A4066-B261-49FE-952E-A0FE3EE75CD2}"/>
          </ac:spMkLst>
        </pc:spChg>
        <pc:spChg chg="add del">
          <ac:chgData name="Venkatalakshmi Kottapalli" userId="6ee055b2096e557b" providerId="LiveId" clId="{93943C4D-B7C6-4CCA-AF53-4C6B96E94FF5}" dt="2024-12-01T17:29:34.062" v="2863" actId="26606"/>
          <ac:spMkLst>
            <pc:docMk/>
            <pc:sldMk cId="2528746530" sldId="337"/>
            <ac:spMk id="80" creationId="{0CABCAE3-64FC-4149-819F-2C1812824154}"/>
          </ac:spMkLst>
        </pc:spChg>
        <pc:spChg chg="add del">
          <ac:chgData name="Venkatalakshmi Kottapalli" userId="6ee055b2096e557b" providerId="LiveId" clId="{93943C4D-B7C6-4CCA-AF53-4C6B96E94FF5}" dt="2024-12-01T17:25:28.718" v="2826" actId="26606"/>
          <ac:spMkLst>
            <pc:docMk/>
            <pc:sldMk cId="2528746530" sldId="337"/>
            <ac:spMk id="83" creationId="{81958111-BC13-4D45-AB27-0C2C83F9BA64}"/>
          </ac:spMkLst>
        </pc:spChg>
        <pc:spChg chg="add del">
          <ac:chgData name="Venkatalakshmi Kottapalli" userId="6ee055b2096e557b" providerId="LiveId" clId="{93943C4D-B7C6-4CCA-AF53-4C6B96E94FF5}" dt="2024-12-01T17:29:34.062" v="2863" actId="26606"/>
          <ac:spMkLst>
            <pc:docMk/>
            <pc:sldMk cId="2528746530" sldId="337"/>
            <ac:spMk id="86" creationId="{1C2A4B30-77D7-4FFB-8B53-A88BD68CABD2}"/>
          </ac:spMkLst>
        </pc:spChg>
        <pc:spChg chg="add del">
          <ac:chgData name="Venkatalakshmi Kottapalli" userId="6ee055b2096e557b" providerId="LiveId" clId="{93943C4D-B7C6-4CCA-AF53-4C6B96E94FF5}" dt="2024-12-01T17:29:34.062" v="2863" actId="26606"/>
          <ac:spMkLst>
            <pc:docMk/>
            <pc:sldMk cId="2528746530" sldId="337"/>
            <ac:spMk id="95" creationId="{01E4D783-AD45-49E7-B6C7-BBACB8290688}"/>
          </ac:spMkLst>
        </pc:spChg>
        <pc:spChg chg="add">
          <ac:chgData name="Venkatalakshmi Kottapalli" userId="6ee055b2096e557b" providerId="LiveId" clId="{93943C4D-B7C6-4CCA-AF53-4C6B96E94FF5}" dt="2024-12-01T17:29:34.062" v="2863" actId="26606"/>
          <ac:spMkLst>
            <pc:docMk/>
            <pc:sldMk cId="2528746530" sldId="337"/>
            <ac:spMk id="97" creationId="{0CABCAE3-64FC-4149-819F-2C1812824154}"/>
          </ac:spMkLst>
        </pc:spChg>
        <pc:spChg chg="add del">
          <ac:chgData name="Venkatalakshmi Kottapalli" userId="6ee055b2096e557b" providerId="LiveId" clId="{93943C4D-B7C6-4CCA-AF53-4C6B96E94FF5}" dt="2024-12-01T17:29:29.145" v="2860" actId="26606"/>
          <ac:spMkLst>
            <pc:docMk/>
            <pc:sldMk cId="2528746530" sldId="337"/>
            <ac:spMk id="100" creationId="{1CE580D1-F917-4567-AFB4-99AA9B52ADF0}"/>
          </ac:spMkLst>
        </pc:spChg>
        <pc:spChg chg="add">
          <ac:chgData name="Venkatalakshmi Kottapalli" userId="6ee055b2096e557b" providerId="LiveId" clId="{93943C4D-B7C6-4CCA-AF53-4C6B96E94FF5}" dt="2024-12-01T17:29:34.062" v="2863" actId="26606"/>
          <ac:spMkLst>
            <pc:docMk/>
            <pc:sldMk cId="2528746530" sldId="337"/>
            <ac:spMk id="103" creationId="{1C2A4B30-77D7-4FFB-8B53-A88BD68CABD2}"/>
          </ac:spMkLst>
        </pc:spChg>
        <pc:spChg chg="add">
          <ac:chgData name="Venkatalakshmi Kottapalli" userId="6ee055b2096e557b" providerId="LiveId" clId="{93943C4D-B7C6-4CCA-AF53-4C6B96E94FF5}" dt="2024-12-01T17:29:34.062" v="2863" actId="26606"/>
          <ac:spMkLst>
            <pc:docMk/>
            <pc:sldMk cId="2528746530" sldId="337"/>
            <ac:spMk id="107" creationId="{01E4D783-AD45-49E7-B6C7-BBACB8290688}"/>
          </ac:spMkLst>
        </pc:spChg>
        <pc:spChg chg="add del">
          <ac:chgData name="Venkatalakshmi Kottapalli" userId="6ee055b2096e557b" providerId="LiveId" clId="{93943C4D-B7C6-4CCA-AF53-4C6B96E94FF5}" dt="2024-12-01T17:29:29.145" v="2860" actId="26606"/>
          <ac:spMkLst>
            <pc:docMk/>
            <pc:sldMk cId="2528746530" sldId="337"/>
            <ac:spMk id="108" creationId="{021A4066-B261-49FE-952E-A0FE3EE75CD2}"/>
          </ac:spMkLst>
        </pc:spChg>
        <pc:spChg chg="add del">
          <ac:chgData name="Venkatalakshmi Kottapalli" userId="6ee055b2096e557b" providerId="LiveId" clId="{93943C4D-B7C6-4CCA-AF53-4C6B96E94FF5}" dt="2024-12-01T17:29:29.145" v="2860" actId="26606"/>
          <ac:spMkLst>
            <pc:docMk/>
            <pc:sldMk cId="2528746530" sldId="337"/>
            <ac:spMk id="112" creationId="{81958111-BC13-4D45-AB27-0C2C83F9BA64}"/>
          </ac:spMkLst>
        </pc:spChg>
        <pc:grpChg chg="add del">
          <ac:chgData name="Venkatalakshmi Kottapalli" userId="6ee055b2096e557b" providerId="LiveId" clId="{93943C4D-B7C6-4CCA-AF53-4C6B96E94FF5}" dt="2024-12-01T17:14:39.980" v="2671" actId="26606"/>
          <ac:grpSpMkLst>
            <pc:docMk/>
            <pc:sldMk cId="2528746530" sldId="337"/>
            <ac:grpSpMk id="24" creationId="{14EE34E3-F117-4487-8ACF-33DA65FA11B3}"/>
          </ac:grpSpMkLst>
        </pc:grpChg>
        <pc:grpChg chg="add del">
          <ac:chgData name="Venkatalakshmi Kottapalli" userId="6ee055b2096e557b" providerId="LiveId" clId="{93943C4D-B7C6-4CCA-AF53-4C6B96E94FF5}" dt="2024-12-01T17:25:28.718" v="2826" actId="26606"/>
          <ac:grpSpMkLst>
            <pc:docMk/>
            <pc:sldMk cId="2528746530" sldId="337"/>
            <ac:grpSpMk id="85" creationId="{82188758-E18A-4CE5-9D03-F4BF5D887C3F}"/>
          </ac:grpSpMkLst>
        </pc:grpChg>
        <pc:grpChg chg="add del">
          <ac:chgData name="Venkatalakshmi Kottapalli" userId="6ee055b2096e557b" providerId="LiveId" clId="{93943C4D-B7C6-4CCA-AF53-4C6B96E94FF5}" dt="2024-12-01T17:29:29.145" v="2860" actId="26606"/>
          <ac:grpSpMkLst>
            <pc:docMk/>
            <pc:sldMk cId="2528746530" sldId="337"/>
            <ac:grpSpMk id="114" creationId="{82188758-E18A-4CE5-9D03-F4BF5D887C3F}"/>
          </ac:grpSpMkLst>
        </pc:grpChg>
        <pc:picChg chg="add del">
          <ac:chgData name="Venkatalakshmi Kottapalli" userId="6ee055b2096e557b" providerId="LiveId" clId="{93943C4D-B7C6-4CCA-AF53-4C6B96E94FF5}" dt="2024-12-01T17:14:39.980" v="2671" actId="26606"/>
          <ac:picMkLst>
            <pc:docMk/>
            <pc:sldMk cId="2528746530" sldId="337"/>
            <ac:picMk id="6" creationId="{012FDCFE-9AD2-4D8A-8CBF-B3AA37EBF6DD}"/>
          </ac:picMkLst>
        </pc:picChg>
        <pc:picChg chg="add del mod">
          <ac:chgData name="Venkatalakshmi Kottapalli" userId="6ee055b2096e557b" providerId="LiveId" clId="{93943C4D-B7C6-4CCA-AF53-4C6B96E94FF5}" dt="2024-12-01T17:14:46.946" v="2673" actId="478"/>
          <ac:picMkLst>
            <pc:docMk/>
            <pc:sldMk cId="2528746530" sldId="337"/>
            <ac:picMk id="7" creationId="{98A2B75E-E28B-7790-E2C8-AC87294716E8}"/>
          </ac:picMkLst>
        </pc:picChg>
        <pc:picChg chg="del">
          <ac:chgData name="Venkatalakshmi Kottapalli" userId="6ee055b2096e557b" providerId="LiveId" clId="{93943C4D-B7C6-4CCA-AF53-4C6B96E94FF5}" dt="2024-12-01T17:12:40.106" v="2660"/>
          <ac:picMkLst>
            <pc:docMk/>
            <pc:sldMk cId="2528746530" sldId="337"/>
            <ac:picMk id="10" creationId="{22AB285B-13BE-A27D-410A-503F3B43573A}"/>
          </ac:picMkLst>
        </pc:picChg>
        <pc:picChg chg="add del mod">
          <ac:chgData name="Venkatalakshmi Kottapalli" userId="6ee055b2096e557b" providerId="LiveId" clId="{93943C4D-B7C6-4CCA-AF53-4C6B96E94FF5}" dt="2024-12-01T17:25:40.943" v="2828" actId="478"/>
          <ac:picMkLst>
            <pc:docMk/>
            <pc:sldMk cId="2528746530" sldId="337"/>
            <ac:picMk id="15" creationId="{FD44BE78-A288-2CFA-BB4E-E9F7B0EF2401}"/>
          </ac:picMkLst>
        </pc:picChg>
        <pc:picChg chg="add del mod">
          <ac:chgData name="Venkatalakshmi Kottapalli" userId="6ee055b2096e557b" providerId="LiveId" clId="{93943C4D-B7C6-4CCA-AF53-4C6B96E94FF5}" dt="2024-12-01T17:27:55.604" v="2846" actId="21"/>
          <ac:picMkLst>
            <pc:docMk/>
            <pc:sldMk cId="2528746530" sldId="337"/>
            <ac:picMk id="19" creationId="{94DB14FC-7DE1-32CC-6AAA-C088C5BD4A0B}"/>
          </ac:picMkLst>
        </pc:picChg>
        <pc:picChg chg="add del mod">
          <ac:chgData name="Venkatalakshmi Kottapalli" userId="6ee055b2096e557b" providerId="LiveId" clId="{93943C4D-B7C6-4CCA-AF53-4C6B96E94FF5}" dt="2024-12-01T17:29:30.839" v="2861" actId="478"/>
          <ac:picMkLst>
            <pc:docMk/>
            <pc:sldMk cId="2528746530" sldId="337"/>
            <ac:picMk id="23" creationId="{0082D1E1-8498-745A-0483-51AFB6ED41F2}"/>
          </ac:picMkLst>
        </pc:picChg>
        <pc:picChg chg="add mod">
          <ac:chgData name="Venkatalakshmi Kottapalli" userId="6ee055b2096e557b" providerId="LiveId" clId="{93943C4D-B7C6-4CCA-AF53-4C6B96E94FF5}" dt="2024-12-01T17:29:37.886" v="2865" actId="962"/>
          <ac:picMkLst>
            <pc:docMk/>
            <pc:sldMk cId="2528746530" sldId="337"/>
            <ac:picMk id="29" creationId="{D899AB77-CEDF-BC12-81CE-115D753F1F7B}"/>
          </ac:picMkLst>
        </pc:picChg>
        <pc:picChg chg="add del">
          <ac:chgData name="Venkatalakshmi Kottapalli" userId="6ee055b2096e557b" providerId="LiveId" clId="{93943C4D-B7C6-4CCA-AF53-4C6B96E94FF5}" dt="2024-12-01T17:14:39.980" v="2671" actId="26606"/>
          <ac:picMkLst>
            <pc:docMk/>
            <pc:sldMk cId="2528746530" sldId="337"/>
            <ac:picMk id="30" creationId="{C04ED70F-D6FD-4EB1-A171-D30F885FE73E}"/>
          </ac:picMkLst>
        </pc:picChg>
        <pc:picChg chg="add del">
          <ac:chgData name="Venkatalakshmi Kottapalli" userId="6ee055b2096e557b" providerId="LiveId" clId="{93943C4D-B7C6-4CCA-AF53-4C6B96E94FF5}" dt="2024-12-01T17:20:16.701" v="2798" actId="26606"/>
          <ac:picMkLst>
            <pc:docMk/>
            <pc:sldMk cId="2528746530" sldId="337"/>
            <ac:picMk id="39" creationId="{012FDCFE-9AD2-4D8A-8CBF-B3AA37EBF6DD}"/>
          </ac:picMkLst>
        </pc:picChg>
        <pc:picChg chg="add del">
          <ac:chgData name="Venkatalakshmi Kottapalli" userId="6ee055b2096e557b" providerId="LiveId" clId="{93943C4D-B7C6-4CCA-AF53-4C6B96E94FF5}" dt="2024-12-01T17:25:43.360" v="2829" actId="26606"/>
          <ac:picMkLst>
            <pc:docMk/>
            <pc:sldMk cId="2528746530" sldId="337"/>
            <ac:picMk id="56" creationId="{012FDCFE-9AD2-4D8A-8CBF-B3AA37EBF6DD}"/>
          </ac:picMkLst>
        </pc:picChg>
        <pc:picChg chg="add del">
          <ac:chgData name="Venkatalakshmi Kottapalli" userId="6ee055b2096e557b" providerId="LiveId" clId="{93943C4D-B7C6-4CCA-AF53-4C6B96E94FF5}" dt="2024-12-01T17:28:00.223" v="2847" actId="26606"/>
          <ac:picMkLst>
            <pc:docMk/>
            <pc:sldMk cId="2528746530" sldId="337"/>
            <ac:picMk id="69" creationId="{012FDCFE-9AD2-4D8A-8CBF-B3AA37EBF6DD}"/>
          </ac:picMkLst>
        </pc:picChg>
        <pc:picChg chg="add del">
          <ac:chgData name="Venkatalakshmi Kottapalli" userId="6ee055b2096e557b" providerId="LiveId" clId="{93943C4D-B7C6-4CCA-AF53-4C6B96E94FF5}" dt="2024-12-01T17:25:28.718" v="2826" actId="26606"/>
          <ac:picMkLst>
            <pc:docMk/>
            <pc:sldMk cId="2528746530" sldId="337"/>
            <ac:picMk id="73" creationId="{1F5620B8-A2D8-4568-B566-F0453A0D9167}"/>
          </ac:picMkLst>
        </pc:picChg>
        <pc:picChg chg="add del">
          <ac:chgData name="Venkatalakshmi Kottapalli" userId="6ee055b2096e557b" providerId="LiveId" clId="{93943C4D-B7C6-4CCA-AF53-4C6B96E94FF5}" dt="2024-12-01T17:29:34.062" v="2863" actId="26606"/>
          <ac:picMkLst>
            <pc:docMk/>
            <pc:sldMk cId="2528746530" sldId="337"/>
            <ac:picMk id="82" creationId="{012FDCFE-9AD2-4D8A-8CBF-B3AA37EBF6DD}"/>
          </ac:picMkLst>
        </pc:picChg>
        <pc:picChg chg="add del">
          <ac:chgData name="Venkatalakshmi Kottapalli" userId="6ee055b2096e557b" providerId="LiveId" clId="{93943C4D-B7C6-4CCA-AF53-4C6B96E94FF5}" dt="2024-12-01T17:25:28.718" v="2826" actId="26606"/>
          <ac:picMkLst>
            <pc:docMk/>
            <pc:sldMk cId="2528746530" sldId="337"/>
            <ac:picMk id="89" creationId="{D42F4933-2ECF-4EE5-BCE4-F19E3CA609FE}"/>
          </ac:picMkLst>
        </pc:picChg>
        <pc:picChg chg="add">
          <ac:chgData name="Venkatalakshmi Kottapalli" userId="6ee055b2096e557b" providerId="LiveId" clId="{93943C4D-B7C6-4CCA-AF53-4C6B96E94FF5}" dt="2024-12-01T17:29:34.062" v="2863" actId="26606"/>
          <ac:picMkLst>
            <pc:docMk/>
            <pc:sldMk cId="2528746530" sldId="337"/>
            <ac:picMk id="98" creationId="{012FDCFE-9AD2-4D8A-8CBF-B3AA37EBF6DD}"/>
          </ac:picMkLst>
        </pc:picChg>
        <pc:picChg chg="add del">
          <ac:chgData name="Venkatalakshmi Kottapalli" userId="6ee055b2096e557b" providerId="LiveId" clId="{93943C4D-B7C6-4CCA-AF53-4C6B96E94FF5}" dt="2024-12-01T17:29:29.145" v="2860" actId="26606"/>
          <ac:picMkLst>
            <pc:docMk/>
            <pc:sldMk cId="2528746530" sldId="337"/>
            <ac:picMk id="102" creationId="{1F5620B8-A2D8-4568-B566-F0453A0D9167}"/>
          </ac:picMkLst>
        </pc:picChg>
        <pc:picChg chg="add del">
          <ac:chgData name="Venkatalakshmi Kottapalli" userId="6ee055b2096e557b" providerId="LiveId" clId="{93943C4D-B7C6-4CCA-AF53-4C6B96E94FF5}" dt="2024-12-01T17:29:29.145" v="2860" actId="26606"/>
          <ac:picMkLst>
            <pc:docMk/>
            <pc:sldMk cId="2528746530" sldId="337"/>
            <ac:picMk id="118" creationId="{D42F4933-2ECF-4EE5-BCE4-F19E3CA609FE}"/>
          </ac:picMkLst>
        </pc:picChg>
        <pc:cxnChg chg="add del">
          <ac:chgData name="Venkatalakshmi Kottapalli" userId="6ee055b2096e557b" providerId="LiveId" clId="{93943C4D-B7C6-4CCA-AF53-4C6B96E94FF5}" dt="2024-12-01T17:14:39.980" v="2671" actId="26606"/>
          <ac:cxnSpMkLst>
            <pc:docMk/>
            <pc:sldMk cId="2528746530" sldId="337"/>
            <ac:cxnSpMk id="9" creationId="{FBD463FC-4CA8-4FF4-85A3-AF9F4B98D210}"/>
          </ac:cxnSpMkLst>
        </pc:cxnChg>
        <pc:cxnChg chg="add del">
          <ac:chgData name="Venkatalakshmi Kottapalli" userId="6ee055b2096e557b" providerId="LiveId" clId="{93943C4D-B7C6-4CCA-AF53-4C6B96E94FF5}" dt="2024-12-01T17:14:39.980" v="2671" actId="26606"/>
          <ac:cxnSpMkLst>
            <pc:docMk/>
            <pc:sldMk cId="2528746530" sldId="337"/>
            <ac:cxnSpMk id="11" creationId="{A56012FD-74A8-4C91-B318-435CF2B71927}"/>
          </ac:cxnSpMkLst>
        </pc:cxnChg>
        <pc:cxnChg chg="del">
          <ac:chgData name="Venkatalakshmi Kottapalli" userId="6ee055b2096e557b" providerId="LiveId" clId="{93943C4D-B7C6-4CCA-AF53-4C6B96E94FF5}" dt="2024-12-01T17:12:40.106" v="2660"/>
          <ac:cxnSpMkLst>
            <pc:docMk/>
            <pc:sldMk cId="2528746530" sldId="337"/>
            <ac:cxnSpMk id="12" creationId="{5BE9EF8B-4558-4F54-2A9D-7A246C75A818}"/>
          </ac:cxnSpMkLst>
        </pc:cxnChg>
        <pc:cxnChg chg="del">
          <ac:chgData name="Venkatalakshmi Kottapalli" userId="6ee055b2096e557b" providerId="LiveId" clId="{93943C4D-B7C6-4CCA-AF53-4C6B96E94FF5}" dt="2024-12-01T17:12:40.106" v="2660"/>
          <ac:cxnSpMkLst>
            <pc:docMk/>
            <pc:sldMk cId="2528746530" sldId="337"/>
            <ac:cxnSpMk id="14" creationId="{F7F8FA26-C3B8-3DD2-FFE9-470ED23E994C}"/>
          </ac:cxnSpMkLst>
        </pc:cxnChg>
        <pc:cxnChg chg="del">
          <ac:chgData name="Venkatalakshmi Kottapalli" userId="6ee055b2096e557b" providerId="LiveId" clId="{93943C4D-B7C6-4CCA-AF53-4C6B96E94FF5}" dt="2024-12-01T17:12:40.106" v="2660"/>
          <ac:cxnSpMkLst>
            <pc:docMk/>
            <pc:sldMk cId="2528746530" sldId="337"/>
            <ac:cxnSpMk id="18" creationId="{F1681CA8-79DF-6DCC-1545-FA53FF9C302E}"/>
          </ac:cxnSpMkLst>
        </pc:cxnChg>
        <pc:cxnChg chg="add del">
          <ac:chgData name="Venkatalakshmi Kottapalli" userId="6ee055b2096e557b" providerId="LiveId" clId="{93943C4D-B7C6-4CCA-AF53-4C6B96E94FF5}" dt="2024-12-01T17:14:39.980" v="2671" actId="26606"/>
          <ac:cxnSpMkLst>
            <pc:docMk/>
            <pc:sldMk cId="2528746530" sldId="337"/>
            <ac:cxnSpMk id="20" creationId="{D7162BAB-C25E-4CE9-B87C-F118DC7E7C22}"/>
          </ac:cxnSpMkLst>
        </pc:cxnChg>
        <pc:cxnChg chg="add del">
          <ac:chgData name="Venkatalakshmi Kottapalli" userId="6ee055b2096e557b" providerId="LiveId" clId="{93943C4D-B7C6-4CCA-AF53-4C6B96E94FF5}" dt="2024-12-01T17:14:39.980" v="2671" actId="26606"/>
          <ac:cxnSpMkLst>
            <pc:docMk/>
            <pc:sldMk cId="2528746530" sldId="337"/>
            <ac:cxnSpMk id="32" creationId="{DA26CAE9-74C4-4EDD-8A80-77F79EAA86F4}"/>
          </ac:cxnSpMkLst>
        </pc:cxnChg>
        <pc:cxnChg chg="add del">
          <ac:chgData name="Venkatalakshmi Kottapalli" userId="6ee055b2096e557b" providerId="LiveId" clId="{93943C4D-B7C6-4CCA-AF53-4C6B96E94FF5}" dt="2024-12-01T17:20:16.701" v="2798" actId="26606"/>
          <ac:cxnSpMkLst>
            <pc:docMk/>
            <pc:sldMk cId="2528746530" sldId="337"/>
            <ac:cxnSpMk id="41" creationId="{FBD463FC-4CA8-4FF4-85A3-AF9F4B98D210}"/>
          </ac:cxnSpMkLst>
        </pc:cxnChg>
        <pc:cxnChg chg="add del">
          <ac:chgData name="Venkatalakshmi Kottapalli" userId="6ee055b2096e557b" providerId="LiveId" clId="{93943C4D-B7C6-4CCA-AF53-4C6B96E94FF5}" dt="2024-12-01T17:20:16.701" v="2798" actId="26606"/>
          <ac:cxnSpMkLst>
            <pc:docMk/>
            <pc:sldMk cId="2528746530" sldId="337"/>
            <ac:cxnSpMk id="43" creationId="{A56012FD-74A8-4C91-B318-435CF2B71927}"/>
          </ac:cxnSpMkLst>
        </pc:cxnChg>
        <pc:cxnChg chg="add del">
          <ac:chgData name="Venkatalakshmi Kottapalli" userId="6ee055b2096e557b" providerId="LiveId" clId="{93943C4D-B7C6-4CCA-AF53-4C6B96E94FF5}" dt="2024-12-01T17:20:16.701" v="2798" actId="26606"/>
          <ac:cxnSpMkLst>
            <pc:docMk/>
            <pc:sldMk cId="2528746530" sldId="337"/>
            <ac:cxnSpMk id="47" creationId="{373AAE2E-5D6B-4952-A4BB-546C49F8DE4B}"/>
          </ac:cxnSpMkLst>
        </pc:cxnChg>
        <pc:cxnChg chg="add del">
          <ac:chgData name="Venkatalakshmi Kottapalli" userId="6ee055b2096e557b" providerId="LiveId" clId="{93943C4D-B7C6-4CCA-AF53-4C6B96E94FF5}" dt="2024-12-01T17:25:43.360" v="2829" actId="26606"/>
          <ac:cxnSpMkLst>
            <pc:docMk/>
            <pc:sldMk cId="2528746530" sldId="337"/>
            <ac:cxnSpMk id="58" creationId="{FBD463FC-4CA8-4FF4-85A3-AF9F4B98D210}"/>
          </ac:cxnSpMkLst>
        </pc:cxnChg>
        <pc:cxnChg chg="add del">
          <ac:chgData name="Venkatalakshmi Kottapalli" userId="6ee055b2096e557b" providerId="LiveId" clId="{93943C4D-B7C6-4CCA-AF53-4C6B96E94FF5}" dt="2024-12-01T17:25:43.360" v="2829" actId="26606"/>
          <ac:cxnSpMkLst>
            <pc:docMk/>
            <pc:sldMk cId="2528746530" sldId="337"/>
            <ac:cxnSpMk id="60" creationId="{A56012FD-74A8-4C91-B318-435CF2B71927}"/>
          </ac:cxnSpMkLst>
        </pc:cxnChg>
        <pc:cxnChg chg="add del">
          <ac:chgData name="Venkatalakshmi Kottapalli" userId="6ee055b2096e557b" providerId="LiveId" clId="{93943C4D-B7C6-4CCA-AF53-4C6B96E94FF5}" dt="2024-12-01T17:25:43.360" v="2829" actId="26606"/>
          <ac:cxnSpMkLst>
            <pc:docMk/>
            <pc:sldMk cId="2528746530" sldId="337"/>
            <ac:cxnSpMk id="64" creationId="{373AAE2E-5D6B-4952-A4BB-546C49F8DE4B}"/>
          </ac:cxnSpMkLst>
        </pc:cxnChg>
        <pc:cxnChg chg="add del">
          <ac:chgData name="Venkatalakshmi Kottapalli" userId="6ee055b2096e557b" providerId="LiveId" clId="{93943C4D-B7C6-4CCA-AF53-4C6B96E94FF5}" dt="2024-12-01T17:28:00.223" v="2847" actId="26606"/>
          <ac:cxnSpMkLst>
            <pc:docMk/>
            <pc:sldMk cId="2528746530" sldId="337"/>
            <ac:cxnSpMk id="70" creationId="{FBD463FC-4CA8-4FF4-85A3-AF9F4B98D210}"/>
          </ac:cxnSpMkLst>
        </pc:cxnChg>
        <pc:cxnChg chg="add del">
          <ac:chgData name="Venkatalakshmi Kottapalli" userId="6ee055b2096e557b" providerId="LiveId" clId="{93943C4D-B7C6-4CCA-AF53-4C6B96E94FF5}" dt="2024-12-01T17:28:00.223" v="2847" actId="26606"/>
          <ac:cxnSpMkLst>
            <pc:docMk/>
            <pc:sldMk cId="2528746530" sldId="337"/>
            <ac:cxnSpMk id="72" creationId="{A56012FD-74A8-4C91-B318-435CF2B71927}"/>
          </ac:cxnSpMkLst>
        </pc:cxnChg>
        <pc:cxnChg chg="add del">
          <ac:chgData name="Venkatalakshmi Kottapalli" userId="6ee055b2096e557b" providerId="LiveId" clId="{93943C4D-B7C6-4CCA-AF53-4C6B96E94FF5}" dt="2024-12-01T17:25:28.718" v="2826" actId="26606"/>
          <ac:cxnSpMkLst>
            <pc:docMk/>
            <pc:sldMk cId="2528746530" sldId="337"/>
            <ac:cxnSpMk id="75" creationId="{1C7D2BA4-4B7A-4596-8BCC-5CF715423894}"/>
          </ac:cxnSpMkLst>
        </pc:cxnChg>
        <pc:cxnChg chg="add del">
          <ac:chgData name="Venkatalakshmi Kottapalli" userId="6ee055b2096e557b" providerId="LiveId" clId="{93943C4D-B7C6-4CCA-AF53-4C6B96E94FF5}" dt="2024-12-01T17:28:00.223" v="2847" actId="26606"/>
          <ac:cxnSpMkLst>
            <pc:docMk/>
            <pc:sldMk cId="2528746530" sldId="337"/>
            <ac:cxnSpMk id="76" creationId="{373AAE2E-5D6B-4952-A4BB-546C49F8DE4B}"/>
          </ac:cxnSpMkLst>
        </pc:cxnChg>
        <pc:cxnChg chg="add del">
          <ac:chgData name="Venkatalakshmi Kottapalli" userId="6ee055b2096e557b" providerId="LiveId" clId="{93943C4D-B7C6-4CCA-AF53-4C6B96E94FF5}" dt="2024-12-01T17:25:28.718" v="2826" actId="26606"/>
          <ac:cxnSpMkLst>
            <pc:docMk/>
            <pc:sldMk cId="2528746530" sldId="337"/>
            <ac:cxnSpMk id="77" creationId="{C9D4B225-18E9-4C5B-94D8-2ABE6D161E4A}"/>
          </ac:cxnSpMkLst>
        </pc:cxnChg>
        <pc:cxnChg chg="add del">
          <ac:chgData name="Venkatalakshmi Kottapalli" userId="6ee055b2096e557b" providerId="LiveId" clId="{93943C4D-B7C6-4CCA-AF53-4C6B96E94FF5}" dt="2024-12-01T17:25:28.718" v="2826" actId="26606"/>
          <ac:cxnSpMkLst>
            <pc:docMk/>
            <pc:sldMk cId="2528746530" sldId="337"/>
            <ac:cxnSpMk id="81" creationId="{381B4579-E2EA-4BD7-94FF-0A0BEE135C6B}"/>
          </ac:cxnSpMkLst>
        </pc:cxnChg>
        <pc:cxnChg chg="add del">
          <ac:chgData name="Venkatalakshmi Kottapalli" userId="6ee055b2096e557b" providerId="LiveId" clId="{93943C4D-B7C6-4CCA-AF53-4C6B96E94FF5}" dt="2024-12-01T17:29:34.062" v="2863" actId="26606"/>
          <ac:cxnSpMkLst>
            <pc:docMk/>
            <pc:sldMk cId="2528746530" sldId="337"/>
            <ac:cxnSpMk id="84" creationId="{A56012FD-74A8-4C91-B318-435CF2B71927}"/>
          </ac:cxnSpMkLst>
        </pc:cxnChg>
        <pc:cxnChg chg="add del">
          <ac:chgData name="Venkatalakshmi Kottapalli" userId="6ee055b2096e557b" providerId="LiveId" clId="{93943C4D-B7C6-4CCA-AF53-4C6B96E94FF5}" dt="2024-12-01T17:29:34.062" v="2863" actId="26606"/>
          <ac:cxnSpMkLst>
            <pc:docMk/>
            <pc:sldMk cId="2528746530" sldId="337"/>
            <ac:cxnSpMk id="87" creationId="{FBD463FC-4CA8-4FF4-85A3-AF9F4B98D210}"/>
          </ac:cxnSpMkLst>
        </pc:cxnChg>
        <pc:cxnChg chg="add del">
          <ac:chgData name="Venkatalakshmi Kottapalli" userId="6ee055b2096e557b" providerId="LiveId" clId="{93943C4D-B7C6-4CCA-AF53-4C6B96E94FF5}" dt="2024-12-01T17:25:28.718" v="2826" actId="26606"/>
          <ac:cxnSpMkLst>
            <pc:docMk/>
            <pc:sldMk cId="2528746530" sldId="337"/>
            <ac:cxnSpMk id="91" creationId="{C6FAC23C-014D-4AC5-AD1B-36F7D0E7EF32}"/>
          </ac:cxnSpMkLst>
        </pc:cxnChg>
        <pc:cxnChg chg="add del">
          <ac:chgData name="Venkatalakshmi Kottapalli" userId="6ee055b2096e557b" providerId="LiveId" clId="{93943C4D-B7C6-4CCA-AF53-4C6B96E94FF5}" dt="2024-12-01T17:29:34.062" v="2863" actId="26606"/>
          <ac:cxnSpMkLst>
            <pc:docMk/>
            <pc:sldMk cId="2528746530" sldId="337"/>
            <ac:cxnSpMk id="93" creationId="{373AAE2E-5D6B-4952-A4BB-546C49F8DE4B}"/>
          </ac:cxnSpMkLst>
        </pc:cxnChg>
        <pc:cxnChg chg="add">
          <ac:chgData name="Venkatalakshmi Kottapalli" userId="6ee055b2096e557b" providerId="LiveId" clId="{93943C4D-B7C6-4CCA-AF53-4C6B96E94FF5}" dt="2024-12-01T17:29:34.062" v="2863" actId="26606"/>
          <ac:cxnSpMkLst>
            <pc:docMk/>
            <pc:sldMk cId="2528746530" sldId="337"/>
            <ac:cxnSpMk id="99" creationId="{FBD463FC-4CA8-4FF4-85A3-AF9F4B98D210}"/>
          </ac:cxnSpMkLst>
        </pc:cxnChg>
        <pc:cxnChg chg="add">
          <ac:chgData name="Venkatalakshmi Kottapalli" userId="6ee055b2096e557b" providerId="LiveId" clId="{93943C4D-B7C6-4CCA-AF53-4C6B96E94FF5}" dt="2024-12-01T17:29:34.062" v="2863" actId="26606"/>
          <ac:cxnSpMkLst>
            <pc:docMk/>
            <pc:sldMk cId="2528746530" sldId="337"/>
            <ac:cxnSpMk id="101" creationId="{A56012FD-74A8-4C91-B318-435CF2B71927}"/>
          </ac:cxnSpMkLst>
        </pc:cxnChg>
        <pc:cxnChg chg="add del">
          <ac:chgData name="Venkatalakshmi Kottapalli" userId="6ee055b2096e557b" providerId="LiveId" clId="{93943C4D-B7C6-4CCA-AF53-4C6B96E94FF5}" dt="2024-12-01T17:29:29.145" v="2860" actId="26606"/>
          <ac:cxnSpMkLst>
            <pc:docMk/>
            <pc:sldMk cId="2528746530" sldId="337"/>
            <ac:cxnSpMk id="104" creationId="{1C7D2BA4-4B7A-4596-8BCC-5CF715423894}"/>
          </ac:cxnSpMkLst>
        </pc:cxnChg>
        <pc:cxnChg chg="add">
          <ac:chgData name="Venkatalakshmi Kottapalli" userId="6ee055b2096e557b" providerId="LiveId" clId="{93943C4D-B7C6-4CCA-AF53-4C6B96E94FF5}" dt="2024-12-01T17:29:34.062" v="2863" actId="26606"/>
          <ac:cxnSpMkLst>
            <pc:docMk/>
            <pc:sldMk cId="2528746530" sldId="337"/>
            <ac:cxnSpMk id="105" creationId="{373AAE2E-5D6B-4952-A4BB-546C49F8DE4B}"/>
          </ac:cxnSpMkLst>
        </pc:cxnChg>
        <pc:cxnChg chg="add del">
          <ac:chgData name="Venkatalakshmi Kottapalli" userId="6ee055b2096e557b" providerId="LiveId" clId="{93943C4D-B7C6-4CCA-AF53-4C6B96E94FF5}" dt="2024-12-01T17:29:29.145" v="2860" actId="26606"/>
          <ac:cxnSpMkLst>
            <pc:docMk/>
            <pc:sldMk cId="2528746530" sldId="337"/>
            <ac:cxnSpMk id="106" creationId="{C9D4B225-18E9-4C5B-94D8-2ABE6D161E4A}"/>
          </ac:cxnSpMkLst>
        </pc:cxnChg>
        <pc:cxnChg chg="add del">
          <ac:chgData name="Venkatalakshmi Kottapalli" userId="6ee055b2096e557b" providerId="LiveId" clId="{93943C4D-B7C6-4CCA-AF53-4C6B96E94FF5}" dt="2024-12-01T17:29:29.145" v="2860" actId="26606"/>
          <ac:cxnSpMkLst>
            <pc:docMk/>
            <pc:sldMk cId="2528746530" sldId="337"/>
            <ac:cxnSpMk id="110" creationId="{381B4579-E2EA-4BD7-94FF-0A0BEE135C6B}"/>
          </ac:cxnSpMkLst>
        </pc:cxnChg>
        <pc:cxnChg chg="add del">
          <ac:chgData name="Venkatalakshmi Kottapalli" userId="6ee055b2096e557b" providerId="LiveId" clId="{93943C4D-B7C6-4CCA-AF53-4C6B96E94FF5}" dt="2024-12-01T17:29:29.145" v="2860" actId="26606"/>
          <ac:cxnSpMkLst>
            <pc:docMk/>
            <pc:sldMk cId="2528746530" sldId="337"/>
            <ac:cxnSpMk id="120" creationId="{C6FAC23C-014D-4AC5-AD1B-36F7D0E7EF32}"/>
          </ac:cxnSpMkLst>
        </pc:cxnChg>
      </pc:sldChg>
      <pc:sldChg chg="addSp delSp modSp add mod setBg addAnim delDesignElem">
        <pc:chgData name="Venkatalakshmi Kottapalli" userId="6ee055b2096e557b" providerId="LiveId" clId="{93943C4D-B7C6-4CCA-AF53-4C6B96E94FF5}" dt="2024-12-01T20:15:53.757" v="2954" actId="26606"/>
        <pc:sldMkLst>
          <pc:docMk/>
          <pc:sldMk cId="217037261" sldId="338"/>
        </pc:sldMkLst>
        <pc:spChg chg="mod ord">
          <ac:chgData name="Venkatalakshmi Kottapalli" userId="6ee055b2096e557b" providerId="LiveId" clId="{93943C4D-B7C6-4CCA-AF53-4C6B96E94FF5}" dt="2024-12-01T20:15:53.757" v="2954" actId="26606"/>
          <ac:spMkLst>
            <pc:docMk/>
            <pc:sldMk cId="217037261" sldId="338"/>
            <ac:spMk id="2" creationId="{908A240A-3D09-CC4F-7D35-FE0F0B19EC5A}"/>
          </ac:spMkLst>
        </pc:spChg>
        <pc:spChg chg="del mod">
          <ac:chgData name="Venkatalakshmi Kottapalli" userId="6ee055b2096e557b" providerId="LiveId" clId="{93943C4D-B7C6-4CCA-AF53-4C6B96E94FF5}" dt="2024-12-01T20:14:16.609" v="2921" actId="478"/>
          <ac:spMkLst>
            <pc:docMk/>
            <pc:sldMk cId="217037261" sldId="338"/>
            <ac:spMk id="3" creationId="{1EF51765-13CA-8BAC-37B8-7E94F934002F}"/>
          </ac:spMkLst>
        </pc:spChg>
        <pc:spChg chg="add del mod">
          <ac:chgData name="Venkatalakshmi Kottapalli" userId="6ee055b2096e557b" providerId="LiveId" clId="{93943C4D-B7C6-4CCA-AF53-4C6B96E94FF5}" dt="2024-12-01T20:14:19.890" v="2923" actId="478"/>
          <ac:spMkLst>
            <pc:docMk/>
            <pc:sldMk cId="217037261" sldId="338"/>
            <ac:spMk id="4" creationId="{6DE2384F-DACC-6199-52A5-3274CF21C885}"/>
          </ac:spMkLst>
        </pc:spChg>
        <pc:spChg chg="add del">
          <ac:chgData name="Venkatalakshmi Kottapalli" userId="6ee055b2096e557b" providerId="LiveId" clId="{93943C4D-B7C6-4CCA-AF53-4C6B96E94FF5}" dt="2024-12-01T20:15:53.757" v="2954" actId="26606"/>
          <ac:spMkLst>
            <pc:docMk/>
            <pc:sldMk cId="217037261" sldId="338"/>
            <ac:spMk id="8" creationId="{1CE580D1-F917-4567-AFB4-99AA9B52ADF0}"/>
          </ac:spMkLst>
        </pc:spChg>
        <pc:spChg chg="add del">
          <ac:chgData name="Venkatalakshmi Kottapalli" userId="6ee055b2096e557b" providerId="LiveId" clId="{93943C4D-B7C6-4CCA-AF53-4C6B96E94FF5}" dt="2024-12-01T20:15:53.757" v="2954" actId="26606"/>
          <ac:spMkLst>
            <pc:docMk/>
            <pc:sldMk cId="217037261" sldId="338"/>
            <ac:spMk id="16" creationId="{4F6621CF-F493-40D5-98AE-24A9D3AD43C4}"/>
          </ac:spMkLst>
        </pc:spChg>
        <pc:spChg chg="add del">
          <ac:chgData name="Venkatalakshmi Kottapalli" userId="6ee055b2096e557b" providerId="LiveId" clId="{93943C4D-B7C6-4CCA-AF53-4C6B96E94FF5}" dt="2024-12-01T20:15:53.757" v="2954" actId="26606"/>
          <ac:spMkLst>
            <pc:docMk/>
            <pc:sldMk cId="217037261" sldId="338"/>
            <ac:spMk id="18" creationId="{CADEE02A-D296-42EA-88F5-7803F69CEE29}"/>
          </ac:spMkLst>
        </pc:spChg>
        <pc:spChg chg="add del">
          <ac:chgData name="Venkatalakshmi Kottapalli" userId="6ee055b2096e557b" providerId="LiveId" clId="{93943C4D-B7C6-4CCA-AF53-4C6B96E94FF5}" dt="2024-12-01T20:15:53.735" v="2953" actId="26606"/>
          <ac:spMkLst>
            <pc:docMk/>
            <pc:sldMk cId="217037261" sldId="338"/>
            <ac:spMk id="23" creationId="{C63C853E-3842-4594-86A9-051FFAF4D343}"/>
          </ac:spMkLst>
        </pc:spChg>
        <pc:spChg chg="add del">
          <ac:chgData name="Venkatalakshmi Kottapalli" userId="6ee055b2096e557b" providerId="LiveId" clId="{93943C4D-B7C6-4CCA-AF53-4C6B96E94FF5}" dt="2024-12-01T20:15:53.735" v="2953" actId="26606"/>
          <ac:spMkLst>
            <pc:docMk/>
            <pc:sldMk cId="217037261" sldId="338"/>
            <ac:spMk id="31" creationId="{2E67E8BF-E4B2-4098-9FB3-9E400BD86935}"/>
          </ac:spMkLst>
        </pc:spChg>
        <pc:spChg chg="add">
          <ac:chgData name="Venkatalakshmi Kottapalli" userId="6ee055b2096e557b" providerId="LiveId" clId="{93943C4D-B7C6-4CCA-AF53-4C6B96E94FF5}" dt="2024-12-01T20:15:53.757" v="2954" actId="26606"/>
          <ac:spMkLst>
            <pc:docMk/>
            <pc:sldMk cId="217037261" sldId="338"/>
            <ac:spMk id="36" creationId="{1CE580D1-F917-4567-AFB4-99AA9B52ADF0}"/>
          </ac:spMkLst>
        </pc:spChg>
        <pc:spChg chg="add">
          <ac:chgData name="Venkatalakshmi Kottapalli" userId="6ee055b2096e557b" providerId="LiveId" clId="{93943C4D-B7C6-4CCA-AF53-4C6B96E94FF5}" dt="2024-12-01T20:15:53.757" v="2954" actId="26606"/>
          <ac:spMkLst>
            <pc:docMk/>
            <pc:sldMk cId="217037261" sldId="338"/>
            <ac:spMk id="37" creationId="{B371F200-D1FD-4B04-AD59-0B916F679D84}"/>
          </ac:spMkLst>
        </pc:spChg>
        <pc:spChg chg="add">
          <ac:chgData name="Venkatalakshmi Kottapalli" userId="6ee055b2096e557b" providerId="LiveId" clId="{93943C4D-B7C6-4CCA-AF53-4C6B96E94FF5}" dt="2024-12-01T20:15:53.757" v="2954" actId="26606"/>
          <ac:spMkLst>
            <pc:docMk/>
            <pc:sldMk cId="217037261" sldId="338"/>
            <ac:spMk id="42" creationId="{19E9CB2B-7C9D-4B98-AD54-C7DE19B7B12D}"/>
          </ac:spMkLst>
        </pc:spChg>
        <pc:spChg chg="del">
          <ac:chgData name="Venkatalakshmi Kottapalli" userId="6ee055b2096e557b" providerId="LiveId" clId="{93943C4D-B7C6-4CCA-AF53-4C6B96E94FF5}" dt="2024-12-01T20:14:09.517" v="2918"/>
          <ac:spMkLst>
            <pc:docMk/>
            <pc:sldMk cId="217037261" sldId="338"/>
            <ac:spMk id="55" creationId="{EF9C38CB-8E22-6569-2606-3E7A159176D7}"/>
          </ac:spMkLst>
        </pc:spChg>
        <pc:spChg chg="del">
          <ac:chgData name="Venkatalakshmi Kottapalli" userId="6ee055b2096e557b" providerId="LiveId" clId="{93943C4D-B7C6-4CCA-AF53-4C6B96E94FF5}" dt="2024-12-01T20:14:09.517" v="2918"/>
          <ac:spMkLst>
            <pc:docMk/>
            <pc:sldMk cId="217037261" sldId="338"/>
            <ac:spMk id="62" creationId="{05F6D794-D831-0B82-61C2-7AAC9C4822CE}"/>
          </ac:spMkLst>
        </pc:spChg>
        <pc:spChg chg="del">
          <ac:chgData name="Venkatalakshmi Kottapalli" userId="6ee055b2096e557b" providerId="LiveId" clId="{93943C4D-B7C6-4CCA-AF53-4C6B96E94FF5}" dt="2024-12-01T20:14:09.517" v="2918"/>
          <ac:spMkLst>
            <pc:docMk/>
            <pc:sldMk cId="217037261" sldId="338"/>
            <ac:spMk id="65" creationId="{4B796873-6F1E-B750-E5AF-7A9589F0792F}"/>
          </ac:spMkLst>
        </pc:spChg>
        <pc:grpChg chg="add">
          <ac:chgData name="Venkatalakshmi Kottapalli" userId="6ee055b2096e557b" providerId="LiveId" clId="{93943C4D-B7C6-4CCA-AF53-4C6B96E94FF5}" dt="2024-12-01T20:15:53.757" v="2954" actId="26606"/>
          <ac:grpSpMkLst>
            <pc:docMk/>
            <pc:sldMk cId="217037261" sldId="338"/>
            <ac:grpSpMk id="43" creationId="{8349A827-399B-4A6D-926F-6D0F2FB8FD81}"/>
          </ac:grpSpMkLst>
        </pc:grpChg>
        <pc:picChg chg="add mod">
          <ac:chgData name="Venkatalakshmi Kottapalli" userId="6ee055b2096e557b" providerId="LiveId" clId="{93943C4D-B7C6-4CCA-AF53-4C6B96E94FF5}" dt="2024-12-01T20:15:53.757" v="2954" actId="26606"/>
          <ac:picMkLst>
            <pc:docMk/>
            <pc:sldMk cId="217037261" sldId="338"/>
            <ac:picMk id="5" creationId="{47A036C5-F106-29CD-FDDF-71D4A3C22230}"/>
          </ac:picMkLst>
        </pc:picChg>
        <pc:picChg chg="add del">
          <ac:chgData name="Venkatalakshmi Kottapalli" userId="6ee055b2096e557b" providerId="LiveId" clId="{93943C4D-B7C6-4CCA-AF53-4C6B96E94FF5}" dt="2024-12-01T20:15:53.757" v="2954" actId="26606"/>
          <ac:picMkLst>
            <pc:docMk/>
            <pc:sldMk cId="217037261" sldId="338"/>
            <ac:picMk id="10" creationId="{1F5620B8-A2D8-4568-B566-F0453A0D9167}"/>
          </ac:picMkLst>
        </pc:picChg>
        <pc:picChg chg="del">
          <ac:chgData name="Venkatalakshmi Kottapalli" userId="6ee055b2096e557b" providerId="LiveId" clId="{93943C4D-B7C6-4CCA-AF53-4C6B96E94FF5}" dt="2024-12-01T20:14:21.373" v="2924" actId="478"/>
          <ac:picMkLst>
            <pc:docMk/>
            <pc:sldMk cId="217037261" sldId="338"/>
            <ac:picMk id="11" creationId="{5AF559A5-2BC1-D173-5EEB-38FA012C5DF4}"/>
          </ac:picMkLst>
        </pc:picChg>
        <pc:picChg chg="add del">
          <ac:chgData name="Venkatalakshmi Kottapalli" userId="6ee055b2096e557b" providerId="LiveId" clId="{93943C4D-B7C6-4CCA-AF53-4C6B96E94FF5}" dt="2024-12-01T20:15:53.735" v="2953" actId="26606"/>
          <ac:picMkLst>
            <pc:docMk/>
            <pc:sldMk cId="217037261" sldId="338"/>
            <ac:picMk id="25" creationId="{B591CDC5-6B61-4116-B3B5-0FF42B6E606D}"/>
          </ac:picMkLst>
        </pc:picChg>
        <pc:picChg chg="add">
          <ac:chgData name="Venkatalakshmi Kottapalli" userId="6ee055b2096e557b" providerId="LiveId" clId="{93943C4D-B7C6-4CCA-AF53-4C6B96E94FF5}" dt="2024-12-01T20:15:53.757" v="2954" actId="26606"/>
          <ac:picMkLst>
            <pc:docMk/>
            <pc:sldMk cId="217037261" sldId="338"/>
            <ac:picMk id="38" creationId="{1F5620B8-A2D8-4568-B566-F0453A0D9167}"/>
          </ac:picMkLst>
        </pc:picChg>
        <pc:picChg chg="del">
          <ac:chgData name="Venkatalakshmi Kottapalli" userId="6ee055b2096e557b" providerId="LiveId" clId="{93943C4D-B7C6-4CCA-AF53-4C6B96E94FF5}" dt="2024-12-01T20:14:09.517" v="2918"/>
          <ac:picMkLst>
            <pc:docMk/>
            <pc:sldMk cId="217037261" sldId="338"/>
            <ac:picMk id="57" creationId="{8B90367D-B2B4-243A-9A65-17A5349F5A36}"/>
          </ac:picMkLst>
        </pc:picChg>
        <pc:cxnChg chg="add del">
          <ac:chgData name="Venkatalakshmi Kottapalli" userId="6ee055b2096e557b" providerId="LiveId" clId="{93943C4D-B7C6-4CCA-AF53-4C6B96E94FF5}" dt="2024-12-01T20:15:53.757" v="2954" actId="26606"/>
          <ac:cxnSpMkLst>
            <pc:docMk/>
            <pc:sldMk cId="217037261" sldId="338"/>
            <ac:cxnSpMk id="12" creationId="{1C7D2BA4-4B7A-4596-8BCC-5CF715423894}"/>
          </ac:cxnSpMkLst>
        </pc:cxnChg>
        <pc:cxnChg chg="add del">
          <ac:chgData name="Venkatalakshmi Kottapalli" userId="6ee055b2096e557b" providerId="LiveId" clId="{93943C4D-B7C6-4CCA-AF53-4C6B96E94FF5}" dt="2024-12-01T20:15:53.757" v="2954" actId="26606"/>
          <ac:cxnSpMkLst>
            <pc:docMk/>
            <pc:sldMk cId="217037261" sldId="338"/>
            <ac:cxnSpMk id="14" creationId="{4977F1E1-2B6F-4BB6-899F-67D8764D83C5}"/>
          </ac:cxnSpMkLst>
        </pc:cxnChg>
        <pc:cxnChg chg="add del">
          <ac:chgData name="Venkatalakshmi Kottapalli" userId="6ee055b2096e557b" providerId="LiveId" clId="{93943C4D-B7C6-4CCA-AF53-4C6B96E94FF5}" dt="2024-12-01T20:15:53.735" v="2953" actId="26606"/>
          <ac:cxnSpMkLst>
            <pc:docMk/>
            <pc:sldMk cId="217037261" sldId="338"/>
            <ac:cxnSpMk id="27" creationId="{25B08984-5BEB-422F-A364-2B41E6A516EB}"/>
          </ac:cxnSpMkLst>
        </pc:cxnChg>
        <pc:cxnChg chg="add del">
          <ac:chgData name="Venkatalakshmi Kottapalli" userId="6ee055b2096e557b" providerId="LiveId" clId="{93943C4D-B7C6-4CCA-AF53-4C6B96E94FF5}" dt="2024-12-01T20:15:53.735" v="2953" actId="26606"/>
          <ac:cxnSpMkLst>
            <pc:docMk/>
            <pc:sldMk cId="217037261" sldId="338"/>
            <ac:cxnSpMk id="29" creationId="{A8F413B1-54E0-4B16-92AB-1CC5C7D645BC}"/>
          </ac:cxnSpMkLst>
        </pc:cxnChg>
        <pc:cxnChg chg="add del">
          <ac:chgData name="Venkatalakshmi Kottapalli" userId="6ee055b2096e557b" providerId="LiveId" clId="{93943C4D-B7C6-4CCA-AF53-4C6B96E94FF5}" dt="2024-12-01T20:15:53.735" v="2953" actId="26606"/>
          <ac:cxnSpMkLst>
            <pc:docMk/>
            <pc:sldMk cId="217037261" sldId="338"/>
            <ac:cxnSpMk id="33" creationId="{3781A10F-5DF6-4C9B-AE0B-5249E4399D26}"/>
          </ac:cxnSpMkLst>
        </pc:cxnChg>
        <pc:cxnChg chg="add">
          <ac:chgData name="Venkatalakshmi Kottapalli" userId="6ee055b2096e557b" providerId="LiveId" clId="{93943C4D-B7C6-4CCA-AF53-4C6B96E94FF5}" dt="2024-12-01T20:15:53.757" v="2954" actId="26606"/>
          <ac:cxnSpMkLst>
            <pc:docMk/>
            <pc:sldMk cId="217037261" sldId="338"/>
            <ac:cxnSpMk id="39" creationId="{65A72820-B696-4EB4-A62D-3F1E2E3EC4C3}"/>
          </ac:cxnSpMkLst>
        </pc:cxnChg>
        <pc:cxnChg chg="add">
          <ac:chgData name="Venkatalakshmi Kottapalli" userId="6ee055b2096e557b" providerId="LiveId" clId="{93943C4D-B7C6-4CCA-AF53-4C6B96E94FF5}" dt="2024-12-01T20:15:53.757" v="2954" actId="26606"/>
          <ac:cxnSpMkLst>
            <pc:docMk/>
            <pc:sldMk cId="217037261" sldId="338"/>
            <ac:cxnSpMk id="40" creationId="{1C7D2BA4-4B7A-4596-8BCC-5CF715423894}"/>
          </ac:cxnSpMkLst>
        </pc:cxnChg>
        <pc:cxnChg chg="add">
          <ac:chgData name="Venkatalakshmi Kottapalli" userId="6ee055b2096e557b" providerId="LiveId" clId="{93943C4D-B7C6-4CCA-AF53-4C6B96E94FF5}" dt="2024-12-01T20:15:53.757" v="2954" actId="26606"/>
          <ac:cxnSpMkLst>
            <pc:docMk/>
            <pc:sldMk cId="217037261" sldId="338"/>
            <ac:cxnSpMk id="41" creationId="{4977F1E1-2B6F-4BB6-899F-67D8764D83C5}"/>
          </ac:cxnSpMkLst>
        </pc:cxnChg>
        <pc:cxnChg chg="del">
          <ac:chgData name="Venkatalakshmi Kottapalli" userId="6ee055b2096e557b" providerId="LiveId" clId="{93943C4D-B7C6-4CCA-AF53-4C6B96E94FF5}" dt="2024-12-01T20:14:09.517" v="2918"/>
          <ac:cxnSpMkLst>
            <pc:docMk/>
            <pc:sldMk cId="217037261" sldId="338"/>
            <ac:cxnSpMk id="59" creationId="{2D184F62-106F-8F98-983F-A1D9D4B5AD64}"/>
          </ac:cxnSpMkLst>
        </pc:cxnChg>
        <pc:cxnChg chg="del">
          <ac:chgData name="Venkatalakshmi Kottapalli" userId="6ee055b2096e557b" providerId="LiveId" clId="{93943C4D-B7C6-4CCA-AF53-4C6B96E94FF5}" dt="2024-12-01T20:14:09.517" v="2918"/>
          <ac:cxnSpMkLst>
            <pc:docMk/>
            <pc:sldMk cId="217037261" sldId="338"/>
            <ac:cxnSpMk id="61" creationId="{EF2B334B-EB80-29B9-D15C-94F69B65021B}"/>
          </ac:cxnSpMkLst>
        </pc:cxnChg>
        <pc:cxnChg chg="del">
          <ac:chgData name="Venkatalakshmi Kottapalli" userId="6ee055b2096e557b" providerId="LiveId" clId="{93943C4D-B7C6-4CCA-AF53-4C6B96E94FF5}" dt="2024-12-01T20:14:09.517" v="2918"/>
          <ac:cxnSpMkLst>
            <pc:docMk/>
            <pc:sldMk cId="217037261" sldId="338"/>
            <ac:cxnSpMk id="63" creationId="{2DF7553D-F1DB-F521-BE2D-25DA6F18DAC8}"/>
          </ac:cxnSpMkLst>
        </pc:cxnChg>
      </pc:sldChg>
    </pc:docChg>
  </pc:docChgLst>
  <pc:docChgLst>
    <pc:chgData name="Venkatalakshmi Kottapalli" userId="6ee055b2096e557b" providerId="LiveId" clId="{F3793F7A-5A16-4E2D-BBF9-351CB67FD823}"/>
    <pc:docChg chg="undo custSel modSld">
      <pc:chgData name="Venkatalakshmi Kottapalli" userId="6ee055b2096e557b" providerId="LiveId" clId="{F3793F7A-5A16-4E2D-BBF9-351CB67FD823}" dt="2024-12-02T02:13:14.827" v="38" actId="26606"/>
      <pc:docMkLst>
        <pc:docMk/>
      </pc:docMkLst>
      <pc:sldChg chg="addSp delSp modSp mod setBg addAnim delAnim setClrOvrMap">
        <pc:chgData name="Venkatalakshmi Kottapalli" userId="6ee055b2096e557b" providerId="LiveId" clId="{F3793F7A-5A16-4E2D-BBF9-351CB67FD823}" dt="2024-12-02T02:13:14.827" v="38" actId="26606"/>
        <pc:sldMkLst>
          <pc:docMk/>
          <pc:sldMk cId="798203993" sldId="295"/>
        </pc:sldMkLst>
        <pc:spChg chg="mod ord">
          <ac:chgData name="Venkatalakshmi Kottapalli" userId="6ee055b2096e557b" providerId="LiveId" clId="{F3793F7A-5A16-4E2D-BBF9-351CB67FD823}" dt="2024-12-02T02:13:14.827" v="38" actId="26606"/>
          <ac:spMkLst>
            <pc:docMk/>
            <pc:sldMk cId="798203993" sldId="295"/>
            <ac:spMk id="4" creationId="{664081DB-1923-4878-AB15-AD54F35A1DC7}"/>
          </ac:spMkLst>
        </pc:spChg>
        <pc:spChg chg="mod ord">
          <ac:chgData name="Venkatalakshmi Kottapalli" userId="6ee055b2096e557b" providerId="LiveId" clId="{F3793F7A-5A16-4E2D-BBF9-351CB67FD823}" dt="2024-12-02T02:13:14.827" v="38" actId="26606"/>
          <ac:spMkLst>
            <pc:docMk/>
            <pc:sldMk cId="798203993" sldId="295"/>
            <ac:spMk id="5" creationId="{5755816F-F516-477A-8EF2-D8CA20267590}"/>
          </ac:spMkLst>
        </pc:spChg>
        <pc:spChg chg="add del">
          <ac:chgData name="Venkatalakshmi Kottapalli" userId="6ee055b2096e557b" providerId="LiveId" clId="{F3793F7A-5A16-4E2D-BBF9-351CB67FD823}" dt="2024-12-02T02:10:23.565" v="15" actId="26606"/>
          <ac:spMkLst>
            <pc:docMk/>
            <pc:sldMk cId="798203993" sldId="295"/>
            <ac:spMk id="8" creationId="{23522FE7-5A29-4EF6-B1EF-2CA55748A772}"/>
          </ac:spMkLst>
        </pc:spChg>
        <pc:spChg chg="add del">
          <ac:chgData name="Venkatalakshmi Kottapalli" userId="6ee055b2096e557b" providerId="LiveId" clId="{F3793F7A-5A16-4E2D-BBF9-351CB67FD823}" dt="2024-12-02T02:09:02.989" v="5" actId="26606"/>
          <ac:spMkLst>
            <pc:docMk/>
            <pc:sldMk cId="798203993" sldId="295"/>
            <ac:spMk id="10" creationId="{23522FE7-5A29-4EF6-B1EF-2CA55748A772}"/>
          </ac:spMkLst>
        </pc:spChg>
        <pc:spChg chg="add del">
          <ac:chgData name="Venkatalakshmi Kottapalli" userId="6ee055b2096e557b" providerId="LiveId" clId="{F3793F7A-5A16-4E2D-BBF9-351CB67FD823}" dt="2024-12-02T02:09:43.475" v="11" actId="26606"/>
          <ac:spMkLst>
            <pc:docMk/>
            <pc:sldMk cId="798203993" sldId="295"/>
            <ac:spMk id="11" creationId="{1CE580D1-F917-4567-AFB4-99AA9B52ADF0}"/>
          </ac:spMkLst>
        </pc:spChg>
        <pc:spChg chg="add del">
          <ac:chgData name="Venkatalakshmi Kottapalli" userId="6ee055b2096e557b" providerId="LiveId" clId="{F3793F7A-5A16-4E2D-BBF9-351CB67FD823}" dt="2024-12-02T02:09:02.989" v="5" actId="26606"/>
          <ac:spMkLst>
            <pc:docMk/>
            <pc:sldMk cId="798203993" sldId="295"/>
            <ac:spMk id="18" creationId="{2FDF9410-E530-4E71-A2C0-4C24B489649E}"/>
          </ac:spMkLst>
        </pc:spChg>
        <pc:spChg chg="add del">
          <ac:chgData name="Venkatalakshmi Kottapalli" userId="6ee055b2096e557b" providerId="LiveId" clId="{F3793F7A-5A16-4E2D-BBF9-351CB67FD823}" dt="2024-12-02T02:09:43.475" v="11" actId="26606"/>
          <ac:spMkLst>
            <pc:docMk/>
            <pc:sldMk cId="798203993" sldId="295"/>
            <ac:spMk id="19" creationId="{19E9CB2B-7C9D-4B98-AD54-C7DE19B7B12D}"/>
          </ac:spMkLst>
        </pc:spChg>
        <pc:spChg chg="add del">
          <ac:chgData name="Venkatalakshmi Kottapalli" userId="6ee055b2096e557b" providerId="LiveId" clId="{F3793F7A-5A16-4E2D-BBF9-351CB67FD823}" dt="2024-12-02T02:09:54.552" v="13" actId="26606"/>
          <ac:spMkLst>
            <pc:docMk/>
            <pc:sldMk cId="798203993" sldId="295"/>
            <ac:spMk id="23" creationId="{23522FE7-5A29-4EF6-B1EF-2CA55748A772}"/>
          </ac:spMkLst>
        </pc:spChg>
        <pc:spChg chg="add del">
          <ac:chgData name="Venkatalakshmi Kottapalli" userId="6ee055b2096e557b" providerId="LiveId" clId="{F3793F7A-5A16-4E2D-BBF9-351CB67FD823}" dt="2024-12-02T02:09:36.116" v="8" actId="26606"/>
          <ac:spMkLst>
            <pc:docMk/>
            <pc:sldMk cId="798203993" sldId="295"/>
            <ac:spMk id="25" creationId="{23522FE7-5A29-4EF6-B1EF-2CA55748A772}"/>
          </ac:spMkLst>
        </pc:spChg>
        <pc:spChg chg="add del">
          <ac:chgData name="Venkatalakshmi Kottapalli" userId="6ee055b2096e557b" providerId="LiveId" clId="{F3793F7A-5A16-4E2D-BBF9-351CB67FD823}" dt="2024-12-02T02:09:36.116" v="8" actId="26606"/>
          <ac:spMkLst>
            <pc:docMk/>
            <pc:sldMk cId="798203993" sldId="295"/>
            <ac:spMk id="32" creationId="{1BF0792A-0F2B-4A2E-AB38-0A4F18A3072D}"/>
          </ac:spMkLst>
        </pc:spChg>
        <pc:spChg chg="add del">
          <ac:chgData name="Venkatalakshmi Kottapalli" userId="6ee055b2096e557b" providerId="LiveId" clId="{F3793F7A-5A16-4E2D-BBF9-351CB67FD823}" dt="2024-12-02T02:09:36.116" v="8" actId="26606"/>
          <ac:spMkLst>
            <pc:docMk/>
            <pc:sldMk cId="798203993" sldId="295"/>
            <ac:spMk id="33" creationId="{F57DB18D-C2F1-4C8C-8808-9C01ECE6834E}"/>
          </ac:spMkLst>
        </pc:spChg>
        <pc:spChg chg="add del">
          <ac:chgData name="Venkatalakshmi Kottapalli" userId="6ee055b2096e557b" providerId="LiveId" clId="{F3793F7A-5A16-4E2D-BBF9-351CB67FD823}" dt="2024-12-02T02:09:43.475" v="11" actId="26606"/>
          <ac:spMkLst>
            <pc:docMk/>
            <pc:sldMk cId="798203993" sldId="295"/>
            <ac:spMk id="35" creationId="{B371F200-D1FD-4B04-AD59-0B916F679D84}"/>
          </ac:spMkLst>
        </pc:spChg>
        <pc:spChg chg="add del">
          <ac:chgData name="Venkatalakshmi Kottapalli" userId="6ee055b2096e557b" providerId="LiveId" clId="{F3793F7A-5A16-4E2D-BBF9-351CB67FD823}" dt="2024-12-02T02:09:54.552" v="13" actId="26606"/>
          <ac:spMkLst>
            <pc:docMk/>
            <pc:sldMk cId="798203993" sldId="295"/>
            <ac:spMk id="39" creationId="{2FDF9410-E530-4E71-A2C0-4C24B489649E}"/>
          </ac:spMkLst>
        </pc:spChg>
        <pc:spChg chg="add del">
          <ac:chgData name="Venkatalakshmi Kottapalli" userId="6ee055b2096e557b" providerId="LiveId" clId="{F3793F7A-5A16-4E2D-BBF9-351CB67FD823}" dt="2024-12-02T02:10:23.565" v="15" actId="26606"/>
          <ac:spMkLst>
            <pc:docMk/>
            <pc:sldMk cId="798203993" sldId="295"/>
            <ac:spMk id="44" creationId="{2FDF9410-E530-4E71-A2C0-4C24B489649E}"/>
          </ac:spMkLst>
        </pc:spChg>
        <pc:spChg chg="add del">
          <ac:chgData name="Venkatalakshmi Kottapalli" userId="6ee055b2096e557b" providerId="LiveId" clId="{F3793F7A-5A16-4E2D-BBF9-351CB67FD823}" dt="2024-12-02T02:10:46.031" v="19" actId="26606"/>
          <ac:spMkLst>
            <pc:docMk/>
            <pc:sldMk cId="798203993" sldId="295"/>
            <ac:spMk id="47" creationId="{23522FE7-5A29-4EF6-B1EF-2CA55748A772}"/>
          </ac:spMkLst>
        </pc:spChg>
        <pc:spChg chg="add del">
          <ac:chgData name="Venkatalakshmi Kottapalli" userId="6ee055b2096e557b" providerId="LiveId" clId="{F3793F7A-5A16-4E2D-BBF9-351CB67FD823}" dt="2024-12-02T02:10:26.939" v="17" actId="26606"/>
          <ac:spMkLst>
            <pc:docMk/>
            <pc:sldMk cId="798203993" sldId="295"/>
            <ac:spMk id="48" creationId="{23522FE7-5A29-4EF6-B1EF-2CA55748A772}"/>
          </ac:spMkLst>
        </pc:spChg>
        <pc:spChg chg="add del">
          <ac:chgData name="Venkatalakshmi Kottapalli" userId="6ee055b2096e557b" providerId="LiveId" clId="{F3793F7A-5A16-4E2D-BBF9-351CB67FD823}" dt="2024-12-02T02:10:26.939" v="17" actId="26606"/>
          <ac:spMkLst>
            <pc:docMk/>
            <pc:sldMk cId="798203993" sldId="295"/>
            <ac:spMk id="52" creationId="{1C69834E-5EEE-4D61-833E-04928896454C}"/>
          </ac:spMkLst>
        </pc:spChg>
        <pc:spChg chg="add del">
          <ac:chgData name="Venkatalakshmi Kottapalli" userId="6ee055b2096e557b" providerId="LiveId" clId="{F3793F7A-5A16-4E2D-BBF9-351CB67FD823}" dt="2024-12-02T02:10:26.939" v="17" actId="26606"/>
          <ac:spMkLst>
            <pc:docMk/>
            <pc:sldMk cId="798203993" sldId="295"/>
            <ac:spMk id="53" creationId="{58E5D9BA-46E7-4BFA-9C74-75495BF6F54D}"/>
          </ac:spMkLst>
        </pc:spChg>
        <pc:spChg chg="add del">
          <ac:chgData name="Venkatalakshmi Kottapalli" userId="6ee055b2096e557b" providerId="LiveId" clId="{F3793F7A-5A16-4E2D-BBF9-351CB67FD823}" dt="2024-12-02T02:10:26.939" v="17" actId="26606"/>
          <ac:spMkLst>
            <pc:docMk/>
            <pc:sldMk cId="798203993" sldId="295"/>
            <ac:spMk id="54" creationId="{5B033D76-5800-44B6-AFE9-EE2106935115}"/>
          </ac:spMkLst>
        </pc:spChg>
        <pc:spChg chg="add del">
          <ac:chgData name="Venkatalakshmi Kottapalli" userId="6ee055b2096e557b" providerId="LiveId" clId="{F3793F7A-5A16-4E2D-BBF9-351CB67FD823}" dt="2024-12-02T02:10:26.939" v="17" actId="26606"/>
          <ac:spMkLst>
            <pc:docMk/>
            <pc:sldMk cId="798203993" sldId="295"/>
            <ac:spMk id="55" creationId="{522D6F85-FFBA-4F81-AEE5-AAA17CB7AA98}"/>
          </ac:spMkLst>
        </pc:spChg>
        <pc:spChg chg="add del">
          <ac:chgData name="Venkatalakshmi Kottapalli" userId="6ee055b2096e557b" providerId="LiveId" clId="{F3793F7A-5A16-4E2D-BBF9-351CB67FD823}" dt="2024-12-02T02:10:26.939" v="17" actId="26606"/>
          <ac:spMkLst>
            <pc:docMk/>
            <pc:sldMk cId="798203993" sldId="295"/>
            <ac:spMk id="56" creationId="{13B31514-E6DF-4357-9EEA-EFB7983080DA}"/>
          </ac:spMkLst>
        </pc:spChg>
        <pc:spChg chg="add del">
          <ac:chgData name="Venkatalakshmi Kottapalli" userId="6ee055b2096e557b" providerId="LiveId" clId="{F3793F7A-5A16-4E2D-BBF9-351CB67FD823}" dt="2024-12-02T02:10:46.031" v="19" actId="26606"/>
          <ac:spMkLst>
            <pc:docMk/>
            <pc:sldMk cId="798203993" sldId="295"/>
            <ac:spMk id="62" creationId="{2FDF9410-E530-4E71-A2C0-4C24B489649E}"/>
          </ac:spMkLst>
        </pc:spChg>
        <pc:spChg chg="add del">
          <ac:chgData name="Venkatalakshmi Kottapalli" userId="6ee055b2096e557b" providerId="LiveId" clId="{F3793F7A-5A16-4E2D-BBF9-351CB67FD823}" dt="2024-12-02T02:12:19.176" v="34" actId="26606"/>
          <ac:spMkLst>
            <pc:docMk/>
            <pc:sldMk cId="798203993" sldId="295"/>
            <ac:spMk id="69" creationId="{23522FE7-5A29-4EF6-B1EF-2CA55748A772}"/>
          </ac:spMkLst>
        </pc:spChg>
        <pc:spChg chg="add del">
          <ac:chgData name="Venkatalakshmi Kottapalli" userId="6ee055b2096e557b" providerId="LiveId" clId="{F3793F7A-5A16-4E2D-BBF9-351CB67FD823}" dt="2024-12-02T02:12:19.176" v="34" actId="26606"/>
          <ac:spMkLst>
            <pc:docMk/>
            <pc:sldMk cId="798203993" sldId="295"/>
            <ac:spMk id="77" creationId="{60F480BC-15A3-42F3-B382-E17ECCDF1F8D}"/>
          </ac:spMkLst>
        </pc:spChg>
        <pc:spChg chg="add del">
          <ac:chgData name="Venkatalakshmi Kottapalli" userId="6ee055b2096e557b" providerId="LiveId" clId="{F3793F7A-5A16-4E2D-BBF9-351CB67FD823}" dt="2024-12-02T02:12:19.176" v="34" actId="26606"/>
          <ac:spMkLst>
            <pc:docMk/>
            <pc:sldMk cId="798203993" sldId="295"/>
            <ac:spMk id="83" creationId="{8FB5FC97-2B97-4BFE-B03B-816367F11B04}"/>
          </ac:spMkLst>
        </pc:spChg>
        <pc:spChg chg="add del">
          <ac:chgData name="Venkatalakshmi Kottapalli" userId="6ee055b2096e557b" providerId="LiveId" clId="{F3793F7A-5A16-4E2D-BBF9-351CB67FD823}" dt="2024-12-02T02:12:41.491" v="35" actId="26606"/>
          <ac:spMkLst>
            <pc:docMk/>
            <pc:sldMk cId="798203993" sldId="295"/>
            <ac:spMk id="85" creationId="{23522FE7-5A29-4EF6-B1EF-2CA55748A772}"/>
          </ac:spMkLst>
        </pc:spChg>
        <pc:spChg chg="add del">
          <ac:chgData name="Venkatalakshmi Kottapalli" userId="6ee055b2096e557b" providerId="LiveId" clId="{F3793F7A-5A16-4E2D-BBF9-351CB67FD823}" dt="2024-12-02T02:12:01.609" v="31" actId="26606"/>
          <ac:spMkLst>
            <pc:docMk/>
            <pc:sldMk cId="798203993" sldId="295"/>
            <ac:spMk id="88" creationId="{23522FE7-5A29-4EF6-B1EF-2CA55748A772}"/>
          </ac:spMkLst>
        </pc:spChg>
        <pc:spChg chg="add del">
          <ac:chgData name="Venkatalakshmi Kottapalli" userId="6ee055b2096e557b" providerId="LiveId" clId="{F3793F7A-5A16-4E2D-BBF9-351CB67FD823}" dt="2024-12-02T02:12:41.491" v="35" actId="26606"/>
          <ac:spMkLst>
            <pc:docMk/>
            <pc:sldMk cId="798203993" sldId="295"/>
            <ac:spMk id="91" creationId="{8281A679-4B52-4BD6-A8B0-6FE35851BE26}"/>
          </ac:spMkLst>
        </pc:spChg>
        <pc:spChg chg="add del">
          <ac:chgData name="Venkatalakshmi Kottapalli" userId="6ee055b2096e557b" providerId="LiveId" clId="{F3793F7A-5A16-4E2D-BBF9-351CB67FD823}" dt="2024-12-02T02:12:41.491" v="35" actId="26606"/>
          <ac:spMkLst>
            <pc:docMk/>
            <pc:sldMk cId="798203993" sldId="295"/>
            <ac:spMk id="93" creationId="{F55585F1-3E2A-42CD-944F-466D019A890E}"/>
          </ac:spMkLst>
        </pc:spChg>
        <pc:spChg chg="add del">
          <ac:chgData name="Venkatalakshmi Kottapalli" userId="6ee055b2096e557b" providerId="LiveId" clId="{F3793F7A-5A16-4E2D-BBF9-351CB67FD823}" dt="2024-12-02T02:12:01.609" v="31" actId="26606"/>
          <ac:spMkLst>
            <pc:docMk/>
            <pc:sldMk cId="798203993" sldId="295"/>
            <ac:spMk id="96" creationId="{8281A679-4B52-4BD6-A8B0-6FE35851BE26}"/>
          </ac:spMkLst>
        </pc:spChg>
        <pc:spChg chg="add del">
          <ac:chgData name="Venkatalakshmi Kottapalli" userId="6ee055b2096e557b" providerId="LiveId" clId="{F3793F7A-5A16-4E2D-BBF9-351CB67FD823}" dt="2024-12-02T02:12:01.609" v="31" actId="26606"/>
          <ac:spMkLst>
            <pc:docMk/>
            <pc:sldMk cId="798203993" sldId="295"/>
            <ac:spMk id="98" creationId="{F55585F1-3E2A-42CD-944F-466D019A890E}"/>
          </ac:spMkLst>
        </pc:spChg>
        <pc:spChg chg="add del">
          <ac:chgData name="Venkatalakshmi Kottapalli" userId="6ee055b2096e557b" providerId="LiveId" clId="{F3793F7A-5A16-4E2D-BBF9-351CB67FD823}" dt="2024-12-02T02:13:14.827" v="38" actId="26606"/>
          <ac:spMkLst>
            <pc:docMk/>
            <pc:sldMk cId="798203993" sldId="295"/>
            <ac:spMk id="99" creationId="{23522FE7-5A29-4EF6-B1EF-2CA55748A772}"/>
          </ac:spMkLst>
        </pc:spChg>
        <pc:spChg chg="add del">
          <ac:chgData name="Venkatalakshmi Kottapalli" userId="6ee055b2096e557b" providerId="LiveId" clId="{F3793F7A-5A16-4E2D-BBF9-351CB67FD823}" dt="2024-12-02T02:12:06.953" v="33" actId="26606"/>
          <ac:spMkLst>
            <pc:docMk/>
            <pc:sldMk cId="798203993" sldId="295"/>
            <ac:spMk id="104" creationId="{23522FE7-5A29-4EF6-B1EF-2CA55748A772}"/>
          </ac:spMkLst>
        </pc:spChg>
        <pc:spChg chg="add del">
          <ac:chgData name="Venkatalakshmi Kottapalli" userId="6ee055b2096e557b" providerId="LiveId" clId="{F3793F7A-5A16-4E2D-BBF9-351CB67FD823}" dt="2024-12-02T02:12:06.953" v="33" actId="26606"/>
          <ac:spMkLst>
            <pc:docMk/>
            <pc:sldMk cId="798203993" sldId="295"/>
            <ac:spMk id="108" creationId="{99DE9D0E-C638-4470-A425-A312F6514D46}"/>
          </ac:spMkLst>
        </pc:spChg>
        <pc:spChg chg="add del">
          <ac:chgData name="Venkatalakshmi Kottapalli" userId="6ee055b2096e557b" providerId="LiveId" clId="{F3793F7A-5A16-4E2D-BBF9-351CB67FD823}" dt="2024-12-02T02:12:06.953" v="33" actId="26606"/>
          <ac:spMkLst>
            <pc:docMk/>
            <pc:sldMk cId="798203993" sldId="295"/>
            <ac:spMk id="109" creationId="{CE5E68C2-DCCC-4202-9B0B-165BA46C8922}"/>
          </ac:spMkLst>
        </pc:spChg>
        <pc:spChg chg="add del">
          <ac:chgData name="Venkatalakshmi Kottapalli" userId="6ee055b2096e557b" providerId="LiveId" clId="{F3793F7A-5A16-4E2D-BBF9-351CB67FD823}" dt="2024-12-02T02:13:14.827" v="38" actId="26606"/>
          <ac:spMkLst>
            <pc:docMk/>
            <pc:sldMk cId="798203993" sldId="295"/>
            <ac:spMk id="112" creationId="{CE5E68C2-DCCC-4202-9B0B-165BA46C8922}"/>
          </ac:spMkLst>
        </pc:spChg>
        <pc:spChg chg="add del">
          <ac:chgData name="Venkatalakshmi Kottapalli" userId="6ee055b2096e557b" providerId="LiveId" clId="{F3793F7A-5A16-4E2D-BBF9-351CB67FD823}" dt="2024-12-02T02:13:14.827" v="38" actId="26606"/>
          <ac:spMkLst>
            <pc:docMk/>
            <pc:sldMk cId="798203993" sldId="295"/>
            <ac:spMk id="113" creationId="{99DE9D0E-C638-4470-A425-A312F6514D46}"/>
          </ac:spMkLst>
        </pc:spChg>
        <pc:spChg chg="add del">
          <ac:chgData name="Venkatalakshmi Kottapalli" userId="6ee055b2096e557b" providerId="LiveId" clId="{F3793F7A-5A16-4E2D-BBF9-351CB67FD823}" dt="2024-12-02T02:13:14.827" v="38" actId="26606"/>
          <ac:spMkLst>
            <pc:docMk/>
            <pc:sldMk cId="798203993" sldId="295"/>
            <ac:spMk id="119" creationId="{23522FE7-5A29-4EF6-B1EF-2CA55748A772}"/>
          </ac:spMkLst>
        </pc:spChg>
        <pc:spChg chg="add del">
          <ac:chgData name="Venkatalakshmi Kottapalli" userId="6ee055b2096e557b" providerId="LiveId" clId="{F3793F7A-5A16-4E2D-BBF9-351CB67FD823}" dt="2024-12-02T02:13:14.827" v="38" actId="26606"/>
          <ac:spMkLst>
            <pc:docMk/>
            <pc:sldMk cId="798203993" sldId="295"/>
            <ac:spMk id="127" creationId="{8281A679-4B52-4BD6-A8B0-6FE35851BE26}"/>
          </ac:spMkLst>
        </pc:spChg>
        <pc:spChg chg="add del">
          <ac:chgData name="Venkatalakshmi Kottapalli" userId="6ee055b2096e557b" providerId="LiveId" clId="{F3793F7A-5A16-4E2D-BBF9-351CB67FD823}" dt="2024-12-02T02:13:14.827" v="38" actId="26606"/>
          <ac:spMkLst>
            <pc:docMk/>
            <pc:sldMk cId="798203993" sldId="295"/>
            <ac:spMk id="129" creationId="{F55585F1-3E2A-42CD-944F-466D019A890E}"/>
          </ac:spMkLst>
        </pc:spChg>
        <pc:grpChg chg="add del">
          <ac:chgData name="Venkatalakshmi Kottapalli" userId="6ee055b2096e557b" providerId="LiveId" clId="{F3793F7A-5A16-4E2D-BBF9-351CB67FD823}" dt="2024-12-02T02:09:43.475" v="11" actId="26606"/>
          <ac:grpSpMkLst>
            <pc:docMk/>
            <pc:sldMk cId="798203993" sldId="295"/>
            <ac:grpSpMk id="21" creationId="{8349A827-399B-4A6D-926F-6D0F2FB8FD81}"/>
          </ac:grpSpMkLst>
        </pc:grpChg>
        <pc:grpChg chg="add del">
          <ac:chgData name="Venkatalakshmi Kottapalli" userId="6ee055b2096e557b" providerId="LiveId" clId="{F3793F7A-5A16-4E2D-BBF9-351CB67FD823}" dt="2024-12-02T02:09:36.116" v="8" actId="26606"/>
          <ac:grpSpMkLst>
            <pc:docMk/>
            <pc:sldMk cId="798203993" sldId="295"/>
            <ac:grpSpMk id="34" creationId="{E5D935FA-3336-4941-9214-E250A5727F40}"/>
          </ac:grpSpMkLst>
        </pc:grpChg>
        <pc:grpChg chg="add del">
          <ac:chgData name="Venkatalakshmi Kottapalli" userId="6ee055b2096e557b" providerId="LiveId" clId="{F3793F7A-5A16-4E2D-BBF9-351CB67FD823}" dt="2024-12-02T02:12:19.176" v="34" actId="26606"/>
          <ac:grpSpMkLst>
            <pc:docMk/>
            <pc:sldMk cId="798203993" sldId="295"/>
            <ac:grpSpMk id="79" creationId="{BDE6B5C7-0FE4-465C-82B5-A68EFDF7FA6A}"/>
          </ac:grpSpMkLst>
        </pc:grpChg>
        <pc:picChg chg="add del">
          <ac:chgData name="Venkatalakshmi Kottapalli" userId="6ee055b2096e557b" providerId="LiveId" clId="{F3793F7A-5A16-4E2D-BBF9-351CB67FD823}" dt="2024-12-02T02:09:43.475" v="11" actId="26606"/>
          <ac:picMkLst>
            <pc:docMk/>
            <pc:sldMk cId="798203993" sldId="295"/>
            <ac:picMk id="7" creationId="{D4077568-66F6-1D6D-5B2E-E4BFC19B6EFC}"/>
          </ac:picMkLst>
        </pc:picChg>
        <pc:picChg chg="add del">
          <ac:chgData name="Venkatalakshmi Kottapalli" userId="6ee055b2096e557b" providerId="LiveId" clId="{F3793F7A-5A16-4E2D-BBF9-351CB67FD823}" dt="2024-12-02T02:10:23.565" v="15" actId="26606"/>
          <ac:picMkLst>
            <pc:docMk/>
            <pc:sldMk cId="798203993" sldId="295"/>
            <ac:picMk id="9" creationId="{C2192E09-EBC7-416C-B887-DFF915D7F43D}"/>
          </ac:picMkLst>
        </pc:picChg>
        <pc:picChg chg="add del">
          <ac:chgData name="Venkatalakshmi Kottapalli" userId="6ee055b2096e557b" providerId="LiveId" clId="{F3793F7A-5A16-4E2D-BBF9-351CB67FD823}" dt="2024-12-02T02:09:02.989" v="5" actId="26606"/>
          <ac:picMkLst>
            <pc:docMk/>
            <pc:sldMk cId="798203993" sldId="295"/>
            <ac:picMk id="12" creationId="{C2192E09-EBC7-416C-B887-DFF915D7F43D}"/>
          </ac:picMkLst>
        </pc:picChg>
        <pc:picChg chg="add del">
          <ac:chgData name="Venkatalakshmi Kottapalli" userId="6ee055b2096e557b" providerId="LiveId" clId="{F3793F7A-5A16-4E2D-BBF9-351CB67FD823}" dt="2024-12-02T02:09:43.475" v="11" actId="26606"/>
          <ac:picMkLst>
            <pc:docMk/>
            <pc:sldMk cId="798203993" sldId="295"/>
            <ac:picMk id="13" creationId="{1F5620B8-A2D8-4568-B566-F0453A0D9167}"/>
          </ac:picMkLst>
        </pc:picChg>
        <pc:picChg chg="add del">
          <ac:chgData name="Venkatalakshmi Kottapalli" userId="6ee055b2096e557b" providerId="LiveId" clId="{F3793F7A-5A16-4E2D-BBF9-351CB67FD823}" dt="2024-12-02T02:09:54.552" v="13" actId="26606"/>
          <ac:picMkLst>
            <pc:docMk/>
            <pc:sldMk cId="798203993" sldId="295"/>
            <ac:picMk id="24" creationId="{C2192E09-EBC7-416C-B887-DFF915D7F43D}"/>
          </ac:picMkLst>
        </pc:picChg>
        <pc:picChg chg="add del">
          <ac:chgData name="Venkatalakshmi Kottapalli" userId="6ee055b2096e557b" providerId="LiveId" clId="{F3793F7A-5A16-4E2D-BBF9-351CB67FD823}" dt="2024-12-02T02:09:36.116" v="8" actId="26606"/>
          <ac:picMkLst>
            <pc:docMk/>
            <pc:sldMk cId="798203993" sldId="295"/>
            <ac:picMk id="27" creationId="{C2192E09-EBC7-416C-B887-DFF915D7F43D}"/>
          </ac:picMkLst>
        </pc:picChg>
        <pc:picChg chg="add del">
          <ac:chgData name="Venkatalakshmi Kottapalli" userId="6ee055b2096e557b" providerId="LiveId" clId="{F3793F7A-5A16-4E2D-BBF9-351CB67FD823}" dt="2024-12-02T02:09:36.116" v="8" actId="26606"/>
          <ac:picMkLst>
            <pc:docMk/>
            <pc:sldMk cId="798203993" sldId="295"/>
            <ac:picMk id="30" creationId="{75CC23F7-9F20-4C4B-8608-BD4DE9728FA5}"/>
          </ac:picMkLst>
        </pc:picChg>
        <pc:picChg chg="add del">
          <ac:chgData name="Venkatalakshmi Kottapalli" userId="6ee055b2096e557b" providerId="LiveId" clId="{F3793F7A-5A16-4E2D-BBF9-351CB67FD823}" dt="2024-12-02T02:10:26.939" v="17" actId="26606"/>
          <ac:picMkLst>
            <pc:docMk/>
            <pc:sldMk cId="798203993" sldId="295"/>
            <ac:picMk id="49" creationId="{C2192E09-EBC7-416C-B887-DFF915D7F43D}"/>
          </ac:picMkLst>
        </pc:picChg>
        <pc:picChg chg="add del">
          <ac:chgData name="Venkatalakshmi Kottapalli" userId="6ee055b2096e557b" providerId="LiveId" clId="{F3793F7A-5A16-4E2D-BBF9-351CB67FD823}" dt="2024-12-02T02:10:26.939" v="17" actId="26606"/>
          <ac:picMkLst>
            <pc:docMk/>
            <pc:sldMk cId="798203993" sldId="295"/>
            <ac:picMk id="57" creationId="{4C401D57-600A-4C91-AC9A-14CA1ED6F7D8}"/>
          </ac:picMkLst>
        </pc:picChg>
        <pc:picChg chg="add del">
          <ac:chgData name="Venkatalakshmi Kottapalli" userId="6ee055b2096e557b" providerId="LiveId" clId="{F3793F7A-5A16-4E2D-BBF9-351CB67FD823}" dt="2024-12-02T02:10:46.031" v="19" actId="26606"/>
          <ac:picMkLst>
            <pc:docMk/>
            <pc:sldMk cId="798203993" sldId="295"/>
            <ac:picMk id="59" creationId="{C2192E09-EBC7-416C-B887-DFF915D7F43D}"/>
          </ac:picMkLst>
        </pc:picChg>
        <pc:picChg chg="add del">
          <ac:chgData name="Venkatalakshmi Kottapalli" userId="6ee055b2096e557b" providerId="LiveId" clId="{F3793F7A-5A16-4E2D-BBF9-351CB67FD823}" dt="2024-12-02T02:12:19.176" v="34" actId="26606"/>
          <ac:picMkLst>
            <pc:docMk/>
            <pc:sldMk cId="798203993" sldId="295"/>
            <ac:picMk id="71" creationId="{C2192E09-EBC7-416C-B887-DFF915D7F43D}"/>
          </ac:picMkLst>
        </pc:picChg>
        <pc:picChg chg="add del">
          <ac:chgData name="Venkatalakshmi Kottapalli" userId="6ee055b2096e557b" providerId="LiveId" clId="{F3793F7A-5A16-4E2D-BBF9-351CB67FD823}" dt="2024-12-02T02:12:41.491" v="35" actId="26606"/>
          <ac:picMkLst>
            <pc:docMk/>
            <pc:sldMk cId="798203993" sldId="295"/>
            <ac:picMk id="86" creationId="{C2192E09-EBC7-416C-B887-DFF915D7F43D}"/>
          </ac:picMkLst>
        </pc:picChg>
        <pc:picChg chg="add del">
          <ac:chgData name="Venkatalakshmi Kottapalli" userId="6ee055b2096e557b" providerId="LiveId" clId="{F3793F7A-5A16-4E2D-BBF9-351CB67FD823}" dt="2024-12-02T02:12:01.609" v="31" actId="26606"/>
          <ac:picMkLst>
            <pc:docMk/>
            <pc:sldMk cId="798203993" sldId="295"/>
            <ac:picMk id="90" creationId="{C2192E09-EBC7-416C-B887-DFF915D7F43D}"/>
          </ac:picMkLst>
        </pc:picChg>
        <pc:picChg chg="add del">
          <ac:chgData name="Venkatalakshmi Kottapalli" userId="6ee055b2096e557b" providerId="LiveId" clId="{F3793F7A-5A16-4E2D-BBF9-351CB67FD823}" dt="2024-12-02T02:13:14.827" v="38" actId="26606"/>
          <ac:picMkLst>
            <pc:docMk/>
            <pc:sldMk cId="798203993" sldId="295"/>
            <ac:picMk id="101" creationId="{C2192E09-EBC7-416C-B887-DFF915D7F43D}"/>
          </ac:picMkLst>
        </pc:picChg>
        <pc:picChg chg="add del">
          <ac:chgData name="Venkatalakshmi Kottapalli" userId="6ee055b2096e557b" providerId="LiveId" clId="{F3793F7A-5A16-4E2D-BBF9-351CB67FD823}" dt="2024-12-02T02:12:06.953" v="33" actId="26606"/>
          <ac:picMkLst>
            <pc:docMk/>
            <pc:sldMk cId="798203993" sldId="295"/>
            <ac:picMk id="105" creationId="{C2192E09-EBC7-416C-B887-DFF915D7F43D}"/>
          </ac:picMkLst>
        </pc:picChg>
        <pc:picChg chg="add del">
          <ac:chgData name="Venkatalakshmi Kottapalli" userId="6ee055b2096e557b" providerId="LiveId" clId="{F3793F7A-5A16-4E2D-BBF9-351CB67FD823}" dt="2024-12-02T02:13:14.827" v="38" actId="26606"/>
          <ac:picMkLst>
            <pc:docMk/>
            <pc:sldMk cId="798203993" sldId="295"/>
            <ac:picMk id="121" creationId="{C2192E09-EBC7-416C-B887-DFF915D7F43D}"/>
          </ac:picMkLst>
        </pc:picChg>
        <pc:cxnChg chg="add del">
          <ac:chgData name="Venkatalakshmi Kottapalli" userId="6ee055b2096e557b" providerId="LiveId" clId="{F3793F7A-5A16-4E2D-BBF9-351CB67FD823}" dt="2024-12-02T02:09:02.989" v="5" actId="26606"/>
          <ac:cxnSpMkLst>
            <pc:docMk/>
            <pc:sldMk cId="798203993" sldId="295"/>
            <ac:cxnSpMk id="14" creationId="{2924498D-E084-44BE-A196-CFCE35564350}"/>
          </ac:cxnSpMkLst>
        </pc:cxnChg>
        <pc:cxnChg chg="add del">
          <ac:chgData name="Venkatalakshmi Kottapalli" userId="6ee055b2096e557b" providerId="LiveId" clId="{F3793F7A-5A16-4E2D-BBF9-351CB67FD823}" dt="2024-12-02T02:09:43.475" v="11" actId="26606"/>
          <ac:cxnSpMkLst>
            <pc:docMk/>
            <pc:sldMk cId="798203993" sldId="295"/>
            <ac:cxnSpMk id="15" creationId="{1C7D2BA4-4B7A-4596-8BCC-5CF715423894}"/>
          </ac:cxnSpMkLst>
        </pc:cxnChg>
        <pc:cxnChg chg="add del">
          <ac:chgData name="Venkatalakshmi Kottapalli" userId="6ee055b2096e557b" providerId="LiveId" clId="{F3793F7A-5A16-4E2D-BBF9-351CB67FD823}" dt="2024-12-02T02:09:02.989" v="5" actId="26606"/>
          <ac:cxnSpMkLst>
            <pc:docMk/>
            <pc:sldMk cId="798203993" sldId="295"/>
            <ac:cxnSpMk id="16" creationId="{3BBC7667-C352-4842-9AFD-E5C16AD002F4}"/>
          </ac:cxnSpMkLst>
        </pc:cxnChg>
        <pc:cxnChg chg="add del">
          <ac:chgData name="Venkatalakshmi Kottapalli" userId="6ee055b2096e557b" providerId="LiveId" clId="{F3793F7A-5A16-4E2D-BBF9-351CB67FD823}" dt="2024-12-02T02:09:43.475" v="11" actId="26606"/>
          <ac:cxnSpMkLst>
            <pc:docMk/>
            <pc:sldMk cId="798203993" sldId="295"/>
            <ac:cxnSpMk id="17" creationId="{4977F1E1-2B6F-4BB6-899F-67D8764D83C5}"/>
          </ac:cxnSpMkLst>
        </pc:cxnChg>
        <pc:cxnChg chg="add del">
          <ac:chgData name="Venkatalakshmi Kottapalli" userId="6ee055b2096e557b" providerId="LiveId" clId="{F3793F7A-5A16-4E2D-BBF9-351CB67FD823}" dt="2024-12-02T02:09:02.989" v="5" actId="26606"/>
          <ac:cxnSpMkLst>
            <pc:docMk/>
            <pc:sldMk cId="798203993" sldId="295"/>
            <ac:cxnSpMk id="20" creationId="{53268B1E-8861-4702-9529-5A8FB23A618F}"/>
          </ac:cxnSpMkLst>
        </pc:cxnChg>
        <pc:cxnChg chg="add del">
          <ac:chgData name="Venkatalakshmi Kottapalli" userId="6ee055b2096e557b" providerId="LiveId" clId="{F3793F7A-5A16-4E2D-BBF9-351CB67FD823}" dt="2024-12-02T02:09:02.989" v="5" actId="26606"/>
          <ac:cxnSpMkLst>
            <pc:docMk/>
            <pc:sldMk cId="798203993" sldId="295"/>
            <ac:cxnSpMk id="22" creationId="{BC6646AE-8FD6-411E-8640-6CCB250D54FB}"/>
          </ac:cxnSpMkLst>
        </pc:cxnChg>
        <pc:cxnChg chg="add del">
          <ac:chgData name="Venkatalakshmi Kottapalli" userId="6ee055b2096e557b" providerId="LiveId" clId="{F3793F7A-5A16-4E2D-BBF9-351CB67FD823}" dt="2024-12-02T02:09:36.116" v="8" actId="26606"/>
          <ac:cxnSpMkLst>
            <pc:docMk/>
            <pc:sldMk cId="798203993" sldId="295"/>
            <ac:cxnSpMk id="26" creationId="{87F797D1-251E-41FE-9FF8-AD487DEF28AC}"/>
          </ac:cxnSpMkLst>
        </pc:cxnChg>
        <pc:cxnChg chg="add del">
          <ac:chgData name="Venkatalakshmi Kottapalli" userId="6ee055b2096e557b" providerId="LiveId" clId="{F3793F7A-5A16-4E2D-BBF9-351CB67FD823}" dt="2024-12-02T02:09:36.116" v="8" actId="26606"/>
          <ac:cxnSpMkLst>
            <pc:docMk/>
            <pc:sldMk cId="798203993" sldId="295"/>
            <ac:cxnSpMk id="28" creationId="{09A0CE28-0E59-4F4D-9855-8A8DCE9A8EFE}"/>
          </ac:cxnSpMkLst>
        </pc:cxnChg>
        <pc:cxnChg chg="add del">
          <ac:chgData name="Venkatalakshmi Kottapalli" userId="6ee055b2096e557b" providerId="LiveId" clId="{F3793F7A-5A16-4E2D-BBF9-351CB67FD823}" dt="2024-12-02T02:09:36.116" v="8" actId="26606"/>
          <ac:cxnSpMkLst>
            <pc:docMk/>
            <pc:sldMk cId="798203993" sldId="295"/>
            <ac:cxnSpMk id="29" creationId="{2924498D-E084-44BE-A196-CFCE35564350}"/>
          </ac:cxnSpMkLst>
        </pc:cxnChg>
        <pc:cxnChg chg="add del">
          <ac:chgData name="Venkatalakshmi Kottapalli" userId="6ee055b2096e557b" providerId="LiveId" clId="{F3793F7A-5A16-4E2D-BBF9-351CB67FD823}" dt="2024-12-02T02:09:36.116" v="8" actId="26606"/>
          <ac:cxnSpMkLst>
            <pc:docMk/>
            <pc:sldMk cId="798203993" sldId="295"/>
            <ac:cxnSpMk id="31" creationId="{3BBC7667-C352-4842-9AFD-E5C16AD002F4}"/>
          </ac:cxnSpMkLst>
        </pc:cxnChg>
        <pc:cxnChg chg="add del">
          <ac:chgData name="Venkatalakshmi Kottapalli" userId="6ee055b2096e557b" providerId="LiveId" clId="{F3793F7A-5A16-4E2D-BBF9-351CB67FD823}" dt="2024-12-02T02:09:43.475" v="11" actId="26606"/>
          <ac:cxnSpMkLst>
            <pc:docMk/>
            <pc:sldMk cId="798203993" sldId="295"/>
            <ac:cxnSpMk id="36" creationId="{65A72820-B696-4EB4-A62D-3F1E2E3EC4C3}"/>
          </ac:cxnSpMkLst>
        </pc:cxnChg>
        <pc:cxnChg chg="add del">
          <ac:chgData name="Venkatalakshmi Kottapalli" userId="6ee055b2096e557b" providerId="LiveId" clId="{F3793F7A-5A16-4E2D-BBF9-351CB67FD823}" dt="2024-12-02T02:09:54.552" v="13" actId="26606"/>
          <ac:cxnSpMkLst>
            <pc:docMk/>
            <pc:sldMk cId="798203993" sldId="295"/>
            <ac:cxnSpMk id="37" creationId="{2924498D-E084-44BE-A196-CFCE35564350}"/>
          </ac:cxnSpMkLst>
        </pc:cxnChg>
        <pc:cxnChg chg="add del">
          <ac:chgData name="Venkatalakshmi Kottapalli" userId="6ee055b2096e557b" providerId="LiveId" clId="{F3793F7A-5A16-4E2D-BBF9-351CB67FD823}" dt="2024-12-02T02:09:54.552" v="13" actId="26606"/>
          <ac:cxnSpMkLst>
            <pc:docMk/>
            <pc:sldMk cId="798203993" sldId="295"/>
            <ac:cxnSpMk id="38" creationId="{3BBC7667-C352-4842-9AFD-E5C16AD002F4}"/>
          </ac:cxnSpMkLst>
        </pc:cxnChg>
        <pc:cxnChg chg="add del">
          <ac:chgData name="Venkatalakshmi Kottapalli" userId="6ee055b2096e557b" providerId="LiveId" clId="{F3793F7A-5A16-4E2D-BBF9-351CB67FD823}" dt="2024-12-02T02:09:54.552" v="13" actId="26606"/>
          <ac:cxnSpMkLst>
            <pc:docMk/>
            <pc:sldMk cId="798203993" sldId="295"/>
            <ac:cxnSpMk id="40" creationId="{53268B1E-8861-4702-9529-5A8FB23A618F}"/>
          </ac:cxnSpMkLst>
        </pc:cxnChg>
        <pc:cxnChg chg="add del">
          <ac:chgData name="Venkatalakshmi Kottapalli" userId="6ee055b2096e557b" providerId="LiveId" clId="{F3793F7A-5A16-4E2D-BBF9-351CB67FD823}" dt="2024-12-02T02:09:54.552" v="13" actId="26606"/>
          <ac:cxnSpMkLst>
            <pc:docMk/>
            <pc:sldMk cId="798203993" sldId="295"/>
            <ac:cxnSpMk id="41" creationId="{BC6646AE-8FD6-411E-8640-6CCB250D54FB}"/>
          </ac:cxnSpMkLst>
        </pc:cxnChg>
        <pc:cxnChg chg="add del">
          <ac:chgData name="Venkatalakshmi Kottapalli" userId="6ee055b2096e557b" providerId="LiveId" clId="{F3793F7A-5A16-4E2D-BBF9-351CB67FD823}" dt="2024-12-02T02:10:23.565" v="15" actId="26606"/>
          <ac:cxnSpMkLst>
            <pc:docMk/>
            <pc:sldMk cId="798203993" sldId="295"/>
            <ac:cxnSpMk id="42" creationId="{2924498D-E084-44BE-A196-CFCE35564350}"/>
          </ac:cxnSpMkLst>
        </pc:cxnChg>
        <pc:cxnChg chg="add del">
          <ac:chgData name="Venkatalakshmi Kottapalli" userId="6ee055b2096e557b" providerId="LiveId" clId="{F3793F7A-5A16-4E2D-BBF9-351CB67FD823}" dt="2024-12-02T02:10:23.565" v="15" actId="26606"/>
          <ac:cxnSpMkLst>
            <pc:docMk/>
            <pc:sldMk cId="798203993" sldId="295"/>
            <ac:cxnSpMk id="43" creationId="{3BBC7667-C352-4842-9AFD-E5C16AD002F4}"/>
          </ac:cxnSpMkLst>
        </pc:cxnChg>
        <pc:cxnChg chg="add del">
          <ac:chgData name="Venkatalakshmi Kottapalli" userId="6ee055b2096e557b" providerId="LiveId" clId="{F3793F7A-5A16-4E2D-BBF9-351CB67FD823}" dt="2024-12-02T02:10:23.565" v="15" actId="26606"/>
          <ac:cxnSpMkLst>
            <pc:docMk/>
            <pc:sldMk cId="798203993" sldId="295"/>
            <ac:cxnSpMk id="45" creationId="{53268B1E-8861-4702-9529-5A8FB23A618F}"/>
          </ac:cxnSpMkLst>
        </pc:cxnChg>
        <pc:cxnChg chg="add del">
          <ac:chgData name="Venkatalakshmi Kottapalli" userId="6ee055b2096e557b" providerId="LiveId" clId="{F3793F7A-5A16-4E2D-BBF9-351CB67FD823}" dt="2024-12-02T02:10:23.565" v="15" actId="26606"/>
          <ac:cxnSpMkLst>
            <pc:docMk/>
            <pc:sldMk cId="798203993" sldId="295"/>
            <ac:cxnSpMk id="46" creationId="{BC6646AE-8FD6-411E-8640-6CCB250D54FB}"/>
          </ac:cxnSpMkLst>
        </pc:cxnChg>
        <pc:cxnChg chg="add del">
          <ac:chgData name="Venkatalakshmi Kottapalli" userId="6ee055b2096e557b" providerId="LiveId" clId="{F3793F7A-5A16-4E2D-BBF9-351CB67FD823}" dt="2024-12-02T02:10:26.939" v="17" actId="26606"/>
          <ac:cxnSpMkLst>
            <pc:docMk/>
            <pc:sldMk cId="798203993" sldId="295"/>
            <ac:cxnSpMk id="50" creationId="{2924498D-E084-44BE-A196-CFCE35564350}"/>
          </ac:cxnSpMkLst>
        </pc:cxnChg>
        <pc:cxnChg chg="add del">
          <ac:chgData name="Venkatalakshmi Kottapalli" userId="6ee055b2096e557b" providerId="LiveId" clId="{F3793F7A-5A16-4E2D-BBF9-351CB67FD823}" dt="2024-12-02T02:10:26.939" v="17" actId="26606"/>
          <ac:cxnSpMkLst>
            <pc:docMk/>
            <pc:sldMk cId="798203993" sldId="295"/>
            <ac:cxnSpMk id="51" creationId="{3BBC7667-C352-4842-9AFD-E5C16AD002F4}"/>
          </ac:cxnSpMkLst>
        </pc:cxnChg>
        <pc:cxnChg chg="add del">
          <ac:chgData name="Venkatalakshmi Kottapalli" userId="6ee055b2096e557b" providerId="LiveId" clId="{F3793F7A-5A16-4E2D-BBF9-351CB67FD823}" dt="2024-12-02T02:10:26.939" v="17" actId="26606"/>
          <ac:cxnSpMkLst>
            <pc:docMk/>
            <pc:sldMk cId="798203993" sldId="295"/>
            <ac:cxnSpMk id="58" creationId="{412BDC66-00FA-4A3F-9BC7-BE05FF7705F8}"/>
          </ac:cxnSpMkLst>
        </pc:cxnChg>
        <pc:cxnChg chg="add del">
          <ac:chgData name="Venkatalakshmi Kottapalli" userId="6ee055b2096e557b" providerId="LiveId" clId="{F3793F7A-5A16-4E2D-BBF9-351CB67FD823}" dt="2024-12-02T02:10:46.031" v="19" actId="26606"/>
          <ac:cxnSpMkLst>
            <pc:docMk/>
            <pc:sldMk cId="798203993" sldId="295"/>
            <ac:cxnSpMk id="60" creationId="{2924498D-E084-44BE-A196-CFCE35564350}"/>
          </ac:cxnSpMkLst>
        </pc:cxnChg>
        <pc:cxnChg chg="add del">
          <ac:chgData name="Venkatalakshmi Kottapalli" userId="6ee055b2096e557b" providerId="LiveId" clId="{F3793F7A-5A16-4E2D-BBF9-351CB67FD823}" dt="2024-12-02T02:10:46.031" v="19" actId="26606"/>
          <ac:cxnSpMkLst>
            <pc:docMk/>
            <pc:sldMk cId="798203993" sldId="295"/>
            <ac:cxnSpMk id="61" creationId="{3BBC7667-C352-4842-9AFD-E5C16AD002F4}"/>
          </ac:cxnSpMkLst>
        </pc:cxnChg>
        <pc:cxnChg chg="add del">
          <ac:chgData name="Venkatalakshmi Kottapalli" userId="6ee055b2096e557b" providerId="LiveId" clId="{F3793F7A-5A16-4E2D-BBF9-351CB67FD823}" dt="2024-12-02T02:10:46.031" v="19" actId="26606"/>
          <ac:cxnSpMkLst>
            <pc:docMk/>
            <pc:sldMk cId="798203993" sldId="295"/>
            <ac:cxnSpMk id="63" creationId="{53268B1E-8861-4702-9529-5A8FB23A618F}"/>
          </ac:cxnSpMkLst>
        </pc:cxnChg>
        <pc:cxnChg chg="add del">
          <ac:chgData name="Venkatalakshmi Kottapalli" userId="6ee055b2096e557b" providerId="LiveId" clId="{F3793F7A-5A16-4E2D-BBF9-351CB67FD823}" dt="2024-12-02T02:10:46.031" v="19" actId="26606"/>
          <ac:cxnSpMkLst>
            <pc:docMk/>
            <pc:sldMk cId="798203993" sldId="295"/>
            <ac:cxnSpMk id="64" creationId="{BC6646AE-8FD6-411E-8640-6CCB250D54FB}"/>
          </ac:cxnSpMkLst>
        </pc:cxnChg>
        <pc:cxnChg chg="add del">
          <ac:chgData name="Venkatalakshmi Kottapalli" userId="6ee055b2096e557b" providerId="LiveId" clId="{F3793F7A-5A16-4E2D-BBF9-351CB67FD823}" dt="2024-12-02T02:12:19.176" v="34" actId="26606"/>
          <ac:cxnSpMkLst>
            <pc:docMk/>
            <pc:sldMk cId="798203993" sldId="295"/>
            <ac:cxnSpMk id="73" creationId="{2924498D-E084-44BE-A196-CFCE35564350}"/>
          </ac:cxnSpMkLst>
        </pc:cxnChg>
        <pc:cxnChg chg="add del">
          <ac:chgData name="Venkatalakshmi Kottapalli" userId="6ee055b2096e557b" providerId="LiveId" clId="{F3793F7A-5A16-4E2D-BBF9-351CB67FD823}" dt="2024-12-02T02:12:19.176" v="34" actId="26606"/>
          <ac:cxnSpMkLst>
            <pc:docMk/>
            <pc:sldMk cId="798203993" sldId="295"/>
            <ac:cxnSpMk id="75" creationId="{3BBC7667-C352-4842-9AFD-E5C16AD002F4}"/>
          </ac:cxnSpMkLst>
        </pc:cxnChg>
        <pc:cxnChg chg="add del">
          <ac:chgData name="Venkatalakshmi Kottapalli" userId="6ee055b2096e557b" providerId="LiveId" clId="{F3793F7A-5A16-4E2D-BBF9-351CB67FD823}" dt="2024-12-02T02:12:41.491" v="35" actId="26606"/>
          <ac:cxnSpMkLst>
            <pc:docMk/>
            <pc:sldMk cId="798203993" sldId="295"/>
            <ac:cxnSpMk id="87" creationId="{2924498D-E084-44BE-A196-CFCE35564350}"/>
          </ac:cxnSpMkLst>
        </pc:cxnChg>
        <pc:cxnChg chg="add del">
          <ac:chgData name="Venkatalakshmi Kottapalli" userId="6ee055b2096e557b" providerId="LiveId" clId="{F3793F7A-5A16-4E2D-BBF9-351CB67FD823}" dt="2024-12-02T02:12:41.491" v="35" actId="26606"/>
          <ac:cxnSpMkLst>
            <pc:docMk/>
            <pc:sldMk cId="798203993" sldId="295"/>
            <ac:cxnSpMk id="89" creationId="{3BBC7667-C352-4842-9AFD-E5C16AD002F4}"/>
          </ac:cxnSpMkLst>
        </pc:cxnChg>
        <pc:cxnChg chg="add del">
          <ac:chgData name="Venkatalakshmi Kottapalli" userId="6ee055b2096e557b" providerId="LiveId" clId="{F3793F7A-5A16-4E2D-BBF9-351CB67FD823}" dt="2024-12-02T02:12:01.609" v="31" actId="26606"/>
          <ac:cxnSpMkLst>
            <pc:docMk/>
            <pc:sldMk cId="798203993" sldId="295"/>
            <ac:cxnSpMk id="92" creationId="{2924498D-E084-44BE-A196-CFCE35564350}"/>
          </ac:cxnSpMkLst>
        </pc:cxnChg>
        <pc:cxnChg chg="add del">
          <ac:chgData name="Venkatalakshmi Kottapalli" userId="6ee055b2096e557b" providerId="LiveId" clId="{F3793F7A-5A16-4E2D-BBF9-351CB67FD823}" dt="2024-12-02T02:12:01.609" v="31" actId="26606"/>
          <ac:cxnSpMkLst>
            <pc:docMk/>
            <pc:sldMk cId="798203993" sldId="295"/>
            <ac:cxnSpMk id="94" creationId="{3BBC7667-C352-4842-9AFD-E5C16AD002F4}"/>
          </ac:cxnSpMkLst>
        </pc:cxnChg>
        <pc:cxnChg chg="add del">
          <ac:chgData name="Venkatalakshmi Kottapalli" userId="6ee055b2096e557b" providerId="LiveId" clId="{F3793F7A-5A16-4E2D-BBF9-351CB67FD823}" dt="2024-12-02T02:12:41.491" v="35" actId="26606"/>
          <ac:cxnSpMkLst>
            <pc:docMk/>
            <pc:sldMk cId="798203993" sldId="295"/>
            <ac:cxnSpMk id="95" creationId="{2876BC42-C6CF-4136-A841-6A77C246801E}"/>
          </ac:cxnSpMkLst>
        </pc:cxnChg>
        <pc:cxnChg chg="add del">
          <ac:chgData name="Venkatalakshmi Kottapalli" userId="6ee055b2096e557b" providerId="LiveId" clId="{F3793F7A-5A16-4E2D-BBF9-351CB67FD823}" dt="2024-12-02T02:12:41.491" v="35" actId="26606"/>
          <ac:cxnSpMkLst>
            <pc:docMk/>
            <pc:sldMk cId="798203993" sldId="295"/>
            <ac:cxnSpMk id="97" creationId="{435BD6E9-6D04-4F40-A59B-7FB989E72644}"/>
          </ac:cxnSpMkLst>
        </pc:cxnChg>
        <pc:cxnChg chg="add del">
          <ac:chgData name="Venkatalakshmi Kottapalli" userId="6ee055b2096e557b" providerId="LiveId" clId="{F3793F7A-5A16-4E2D-BBF9-351CB67FD823}" dt="2024-12-02T02:12:01.609" v="31" actId="26606"/>
          <ac:cxnSpMkLst>
            <pc:docMk/>
            <pc:sldMk cId="798203993" sldId="295"/>
            <ac:cxnSpMk id="100" creationId="{2876BC42-C6CF-4136-A841-6A77C246801E}"/>
          </ac:cxnSpMkLst>
        </pc:cxnChg>
        <pc:cxnChg chg="add del">
          <ac:chgData name="Venkatalakshmi Kottapalli" userId="6ee055b2096e557b" providerId="LiveId" clId="{F3793F7A-5A16-4E2D-BBF9-351CB67FD823}" dt="2024-12-02T02:12:01.609" v="31" actId="26606"/>
          <ac:cxnSpMkLst>
            <pc:docMk/>
            <pc:sldMk cId="798203993" sldId="295"/>
            <ac:cxnSpMk id="102" creationId="{435BD6E9-6D04-4F40-A59B-7FB989E72644}"/>
          </ac:cxnSpMkLst>
        </pc:cxnChg>
        <pc:cxnChg chg="add del">
          <ac:chgData name="Venkatalakshmi Kottapalli" userId="6ee055b2096e557b" providerId="LiveId" clId="{F3793F7A-5A16-4E2D-BBF9-351CB67FD823}" dt="2024-12-02T02:13:14.827" v="38" actId="26606"/>
          <ac:cxnSpMkLst>
            <pc:docMk/>
            <pc:sldMk cId="798203993" sldId="295"/>
            <ac:cxnSpMk id="103" creationId="{2924498D-E084-44BE-A196-CFCE35564350}"/>
          </ac:cxnSpMkLst>
        </pc:cxnChg>
        <pc:cxnChg chg="add del">
          <ac:chgData name="Venkatalakshmi Kottapalli" userId="6ee055b2096e557b" providerId="LiveId" clId="{F3793F7A-5A16-4E2D-BBF9-351CB67FD823}" dt="2024-12-02T02:12:06.953" v="33" actId="26606"/>
          <ac:cxnSpMkLst>
            <pc:docMk/>
            <pc:sldMk cId="798203993" sldId="295"/>
            <ac:cxnSpMk id="106" creationId="{2924498D-E084-44BE-A196-CFCE35564350}"/>
          </ac:cxnSpMkLst>
        </pc:cxnChg>
        <pc:cxnChg chg="add del">
          <ac:chgData name="Venkatalakshmi Kottapalli" userId="6ee055b2096e557b" providerId="LiveId" clId="{F3793F7A-5A16-4E2D-BBF9-351CB67FD823}" dt="2024-12-02T02:12:06.953" v="33" actId="26606"/>
          <ac:cxnSpMkLst>
            <pc:docMk/>
            <pc:sldMk cId="798203993" sldId="295"/>
            <ac:cxnSpMk id="107" creationId="{3BBC7667-C352-4842-9AFD-E5C16AD002F4}"/>
          </ac:cxnSpMkLst>
        </pc:cxnChg>
        <pc:cxnChg chg="add del">
          <ac:chgData name="Venkatalakshmi Kottapalli" userId="6ee055b2096e557b" providerId="LiveId" clId="{F3793F7A-5A16-4E2D-BBF9-351CB67FD823}" dt="2024-12-02T02:12:06.953" v="33" actId="26606"/>
          <ac:cxnSpMkLst>
            <pc:docMk/>
            <pc:sldMk cId="798203993" sldId="295"/>
            <ac:cxnSpMk id="110" creationId="{547D1AEC-1823-4871-91B6-6654851409A2}"/>
          </ac:cxnSpMkLst>
        </pc:cxnChg>
        <pc:cxnChg chg="add del">
          <ac:chgData name="Venkatalakshmi Kottapalli" userId="6ee055b2096e557b" providerId="LiveId" clId="{F3793F7A-5A16-4E2D-BBF9-351CB67FD823}" dt="2024-12-02T02:13:14.827" v="38" actId="26606"/>
          <ac:cxnSpMkLst>
            <pc:docMk/>
            <pc:sldMk cId="798203993" sldId="295"/>
            <ac:cxnSpMk id="111" creationId="{3BBC7667-C352-4842-9AFD-E5C16AD002F4}"/>
          </ac:cxnSpMkLst>
        </pc:cxnChg>
        <pc:cxnChg chg="add del">
          <ac:chgData name="Venkatalakshmi Kottapalli" userId="6ee055b2096e557b" providerId="LiveId" clId="{F3793F7A-5A16-4E2D-BBF9-351CB67FD823}" dt="2024-12-02T02:13:14.827" v="38" actId="26606"/>
          <ac:cxnSpMkLst>
            <pc:docMk/>
            <pc:sldMk cId="798203993" sldId="295"/>
            <ac:cxnSpMk id="114" creationId="{547D1AEC-1823-4871-91B6-6654851409A2}"/>
          </ac:cxnSpMkLst>
        </pc:cxnChg>
        <pc:cxnChg chg="add del">
          <ac:chgData name="Venkatalakshmi Kottapalli" userId="6ee055b2096e557b" providerId="LiveId" clId="{F3793F7A-5A16-4E2D-BBF9-351CB67FD823}" dt="2024-12-02T02:13:14.827" v="38" actId="26606"/>
          <ac:cxnSpMkLst>
            <pc:docMk/>
            <pc:sldMk cId="798203993" sldId="295"/>
            <ac:cxnSpMk id="123" creationId="{2924498D-E084-44BE-A196-CFCE35564350}"/>
          </ac:cxnSpMkLst>
        </pc:cxnChg>
        <pc:cxnChg chg="add del">
          <ac:chgData name="Venkatalakshmi Kottapalli" userId="6ee055b2096e557b" providerId="LiveId" clId="{F3793F7A-5A16-4E2D-BBF9-351CB67FD823}" dt="2024-12-02T02:13:14.827" v="38" actId="26606"/>
          <ac:cxnSpMkLst>
            <pc:docMk/>
            <pc:sldMk cId="798203993" sldId="295"/>
            <ac:cxnSpMk id="125" creationId="{3BBC7667-C352-4842-9AFD-E5C16AD002F4}"/>
          </ac:cxnSpMkLst>
        </pc:cxnChg>
        <pc:cxnChg chg="add del">
          <ac:chgData name="Venkatalakshmi Kottapalli" userId="6ee055b2096e557b" providerId="LiveId" clId="{F3793F7A-5A16-4E2D-BBF9-351CB67FD823}" dt="2024-12-02T02:13:14.827" v="38" actId="26606"/>
          <ac:cxnSpMkLst>
            <pc:docMk/>
            <pc:sldMk cId="798203993" sldId="295"/>
            <ac:cxnSpMk id="131" creationId="{2876BC42-C6CF-4136-A841-6A77C246801E}"/>
          </ac:cxnSpMkLst>
        </pc:cxnChg>
        <pc:cxnChg chg="add del">
          <ac:chgData name="Venkatalakshmi Kottapalli" userId="6ee055b2096e557b" providerId="LiveId" clId="{F3793F7A-5A16-4E2D-BBF9-351CB67FD823}" dt="2024-12-02T02:13:14.827" v="38" actId="26606"/>
          <ac:cxnSpMkLst>
            <pc:docMk/>
            <pc:sldMk cId="798203993" sldId="295"/>
            <ac:cxnSpMk id="133" creationId="{435BD6E9-6D04-4F40-A59B-7FB989E72644}"/>
          </ac:cxnSpMkLst>
        </pc:cxnChg>
      </pc:sldChg>
      <pc:sldChg chg="modSp mod">
        <pc:chgData name="Venkatalakshmi Kottapalli" userId="6ee055b2096e557b" providerId="LiveId" clId="{F3793F7A-5A16-4E2D-BBF9-351CB67FD823}" dt="2024-12-02T02:06:59.256" v="1" actId="113"/>
        <pc:sldMkLst>
          <pc:docMk/>
          <pc:sldMk cId="1578073596" sldId="320"/>
        </pc:sldMkLst>
        <pc:spChg chg="mod">
          <ac:chgData name="Venkatalakshmi Kottapalli" userId="6ee055b2096e557b" providerId="LiveId" clId="{F3793F7A-5A16-4E2D-BBF9-351CB67FD823}" dt="2024-12-02T02:06:59.256" v="1" actId="113"/>
          <ac:spMkLst>
            <pc:docMk/>
            <pc:sldMk cId="1578073596" sldId="320"/>
            <ac:spMk id="3" creationId="{A26CAE41-2421-0114-DCE3-C7538B2D42BC}"/>
          </ac:spMkLst>
        </pc:spChg>
      </pc:sldChg>
      <pc:sldChg chg="modSp mod">
        <pc:chgData name="Venkatalakshmi Kottapalli" userId="6ee055b2096e557b" providerId="LiveId" clId="{F3793F7A-5A16-4E2D-BBF9-351CB67FD823}" dt="2024-12-02T02:07:16.126" v="3" actId="27636"/>
        <pc:sldMkLst>
          <pc:docMk/>
          <pc:sldMk cId="3459869058" sldId="327"/>
        </pc:sldMkLst>
        <pc:spChg chg="mod">
          <ac:chgData name="Venkatalakshmi Kottapalli" userId="6ee055b2096e557b" providerId="LiveId" clId="{F3793F7A-5A16-4E2D-BBF9-351CB67FD823}" dt="2024-12-02T02:07:16.126" v="3" actId="27636"/>
          <ac:spMkLst>
            <pc:docMk/>
            <pc:sldMk cId="3459869058" sldId="327"/>
            <ac:spMk id="7" creationId="{CE5CBB4B-0B23-5777-B4ED-2BC83348BA39}"/>
          </ac:spMkLst>
        </pc:spChg>
      </pc:sldChg>
      <pc:sldChg chg="modSp mod">
        <pc:chgData name="Venkatalakshmi Kottapalli" userId="6ee055b2096e557b" providerId="LiveId" clId="{F3793F7A-5A16-4E2D-BBF9-351CB67FD823}" dt="2024-12-02T02:04:06.486" v="0" actId="5793"/>
        <pc:sldMkLst>
          <pc:docMk/>
          <pc:sldMk cId="2528746530" sldId="337"/>
        </pc:sldMkLst>
        <pc:spChg chg="mod">
          <ac:chgData name="Venkatalakshmi Kottapalli" userId="6ee055b2096e557b" providerId="LiveId" clId="{F3793F7A-5A16-4E2D-BBF9-351CB67FD823}" dt="2024-12-02T02:04:06.486" v="0" actId="5793"/>
          <ac:spMkLst>
            <pc:docMk/>
            <pc:sldMk cId="2528746530" sldId="337"/>
            <ac:spMk id="3" creationId="{965DE3F4-5D9A-8765-2DE3-C841779CBE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639ED-3390-415E-92CD-C9177507176E}"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2E115E15-7125-4185-8F98-76650759375F}">
      <dgm:prSet/>
      <dgm:spPr/>
      <dgm:t>
        <a:bodyPr/>
        <a:lstStyle/>
        <a:p>
          <a:r>
            <a:rPr lang="en-US" b="0" i="0" baseline="0"/>
            <a:t>Data Acquisition</a:t>
          </a:r>
          <a:endParaRPr lang="en-US"/>
        </a:p>
      </dgm:t>
    </dgm:pt>
    <dgm:pt modelId="{5146EF77-620B-4C3D-9530-E9BA254986B5}" type="parTrans" cxnId="{A1AEEDD9-D5E3-48E8-A345-D84090B32665}">
      <dgm:prSet/>
      <dgm:spPr/>
      <dgm:t>
        <a:bodyPr/>
        <a:lstStyle/>
        <a:p>
          <a:endParaRPr lang="en-US"/>
        </a:p>
      </dgm:t>
    </dgm:pt>
    <dgm:pt modelId="{AA4455D0-21F3-4A4C-AEC8-B274646301E2}" type="sibTrans" cxnId="{A1AEEDD9-D5E3-48E8-A345-D84090B32665}">
      <dgm:prSet/>
      <dgm:spPr/>
      <dgm:t>
        <a:bodyPr/>
        <a:lstStyle/>
        <a:p>
          <a:endParaRPr lang="en-US"/>
        </a:p>
      </dgm:t>
    </dgm:pt>
    <dgm:pt modelId="{F8F585D0-D3C8-4317-8A41-8A2CD7E207EA}">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Data Preprocessing</a:t>
          </a:r>
        </a:p>
      </dgm:t>
    </dgm:pt>
    <dgm:pt modelId="{3C859D13-2BAD-49F6-AB50-9DFCE00CFACA}" type="parTrans" cxnId="{488ED049-EE24-4743-BBAE-C97DDC4EABBB}">
      <dgm:prSet/>
      <dgm:spPr/>
      <dgm:t>
        <a:bodyPr/>
        <a:lstStyle/>
        <a:p>
          <a:endParaRPr lang="en-US"/>
        </a:p>
      </dgm:t>
    </dgm:pt>
    <dgm:pt modelId="{26C977A3-1535-4D5E-A499-AAE6FD8A5BDD}" type="sibTrans" cxnId="{488ED049-EE24-4743-BBAE-C97DDC4EABBB}">
      <dgm:prSet/>
      <dgm:spPr/>
      <dgm:t>
        <a:bodyPr/>
        <a:lstStyle/>
        <a:p>
          <a:endParaRPr lang="en-US"/>
        </a:p>
      </dgm:t>
    </dgm:pt>
    <dgm:pt modelId="{0EDE5DF9-C1EC-410F-989C-D46068A1EA0E}">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Feature Engineering</a:t>
          </a:r>
        </a:p>
      </dgm:t>
    </dgm:pt>
    <dgm:pt modelId="{1454FC9D-6D5E-468E-93A7-45622BE64D0A}" type="parTrans" cxnId="{4D31F540-DA32-4182-85C0-F1F619699874}">
      <dgm:prSet/>
      <dgm:spPr/>
      <dgm:t>
        <a:bodyPr/>
        <a:lstStyle/>
        <a:p>
          <a:endParaRPr lang="en-US"/>
        </a:p>
      </dgm:t>
    </dgm:pt>
    <dgm:pt modelId="{150AC3F4-0B60-4A85-A930-6AC90C64FA82}" type="sibTrans" cxnId="{4D31F540-DA32-4182-85C0-F1F619699874}">
      <dgm:prSet/>
      <dgm:spPr/>
      <dgm:t>
        <a:bodyPr/>
        <a:lstStyle/>
        <a:p>
          <a:endParaRPr lang="en-US"/>
        </a:p>
      </dgm:t>
    </dgm:pt>
    <dgm:pt modelId="{27D75323-A640-4EA3-A04E-EDB4655B38FB}">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Model Building</a:t>
          </a:r>
        </a:p>
      </dgm:t>
    </dgm:pt>
    <dgm:pt modelId="{AC3F11F2-6C0A-4E9F-8D95-BDDDE7C0C015}" type="parTrans" cxnId="{6C9AA854-EEAD-4355-B4B5-2A8BC3DFAD9F}">
      <dgm:prSet/>
      <dgm:spPr/>
      <dgm:t>
        <a:bodyPr/>
        <a:lstStyle/>
        <a:p>
          <a:endParaRPr lang="en-US"/>
        </a:p>
      </dgm:t>
    </dgm:pt>
    <dgm:pt modelId="{14AE59C6-500D-4D36-9E64-43A59732EB3B}" type="sibTrans" cxnId="{6C9AA854-EEAD-4355-B4B5-2A8BC3DFAD9F}">
      <dgm:prSet/>
      <dgm:spPr/>
      <dgm:t>
        <a:bodyPr/>
        <a:lstStyle/>
        <a:p>
          <a:endParaRPr lang="en-US"/>
        </a:p>
      </dgm:t>
    </dgm:pt>
    <dgm:pt modelId="{348DA51F-64CB-4A10-8F7A-552450A050F9}">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Model Evaluation</a:t>
          </a:r>
        </a:p>
      </dgm:t>
    </dgm:pt>
    <dgm:pt modelId="{278AA30B-7DC5-4CA2-AED0-9B9075E14D6B}" type="parTrans" cxnId="{B4AAC76C-B154-4A1D-934F-4E46FB9B875E}">
      <dgm:prSet/>
      <dgm:spPr/>
      <dgm:t>
        <a:bodyPr/>
        <a:lstStyle/>
        <a:p>
          <a:endParaRPr lang="en-US"/>
        </a:p>
      </dgm:t>
    </dgm:pt>
    <dgm:pt modelId="{9061A80A-BF13-40E0-9555-430D896A3A4A}" type="sibTrans" cxnId="{B4AAC76C-B154-4A1D-934F-4E46FB9B875E}">
      <dgm:prSet/>
      <dgm:spPr/>
      <dgm:t>
        <a:bodyPr/>
        <a:lstStyle/>
        <a:p>
          <a:endParaRPr lang="en-US"/>
        </a:p>
      </dgm:t>
    </dgm:pt>
    <dgm:pt modelId="{73CB08F5-131A-4D95-9793-93233BE8E5A1}">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API</a:t>
          </a:r>
        </a:p>
      </dgm:t>
    </dgm:pt>
    <dgm:pt modelId="{7C45C3C1-F7D5-4C6B-8F98-E409E22B145D}" type="parTrans" cxnId="{EB3FA53F-4C35-4F6C-B800-C2C3850B15ED}">
      <dgm:prSet/>
      <dgm:spPr/>
      <dgm:t>
        <a:bodyPr/>
        <a:lstStyle/>
        <a:p>
          <a:endParaRPr lang="en-US"/>
        </a:p>
      </dgm:t>
    </dgm:pt>
    <dgm:pt modelId="{56A4FEB4-E58E-4491-B98E-E2F208F13DE4}" type="sibTrans" cxnId="{EB3FA53F-4C35-4F6C-B800-C2C3850B15ED}">
      <dgm:prSet/>
      <dgm:spPr/>
      <dgm:t>
        <a:bodyPr/>
        <a:lstStyle/>
        <a:p>
          <a:endParaRPr lang="en-US"/>
        </a:p>
      </dgm:t>
    </dgm:pt>
    <dgm:pt modelId="{595EB17A-8956-4728-B481-92A546F5275D}">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User Interface</a:t>
          </a:r>
        </a:p>
      </dgm:t>
    </dgm:pt>
    <dgm:pt modelId="{65F85824-1D39-433E-8D01-26FA8EE49ADD}" type="parTrans" cxnId="{1FB3E384-F273-4C9A-96F5-F2F91BE4EC41}">
      <dgm:prSet/>
      <dgm:spPr/>
      <dgm:t>
        <a:bodyPr/>
        <a:lstStyle/>
        <a:p>
          <a:endParaRPr lang="en-US"/>
        </a:p>
      </dgm:t>
    </dgm:pt>
    <dgm:pt modelId="{723487B2-100C-472F-9B96-E943E0A48FD6}" type="sibTrans" cxnId="{1FB3E384-F273-4C9A-96F5-F2F91BE4EC41}">
      <dgm:prSet/>
      <dgm:spPr/>
      <dgm:t>
        <a:bodyPr/>
        <a:lstStyle/>
        <a:p>
          <a:endParaRPr lang="en-US"/>
        </a:p>
      </dgm:t>
    </dgm:pt>
    <dgm:pt modelId="{564609BE-3E4F-401A-BC39-2564A3C0C91D}">
      <dgm:prSet/>
      <dgm:spPr/>
      <dgm:t>
        <a:bodyPr/>
        <a:lstStyle/>
        <a:p>
          <a:pPr marL="0" lvl="0" indent="0" defTabSz="1600200">
            <a:spcBef>
              <a:spcPct val="0"/>
            </a:spcBef>
            <a:spcAft>
              <a:spcPct val="35000"/>
            </a:spcAft>
            <a:buNone/>
          </a:pPr>
          <a:r>
            <a:rPr lang="en-US" b="0" i="0" kern="1200" baseline="0">
              <a:latin typeface="Gill Sans MT" panose="020B0502020104020203"/>
              <a:ea typeface="+mn-ea"/>
              <a:cs typeface="+mn-cs"/>
            </a:rPr>
            <a:t>Deployment</a:t>
          </a:r>
        </a:p>
      </dgm:t>
    </dgm:pt>
    <dgm:pt modelId="{824170D6-91A5-4949-932D-E746699A7DCF}" type="parTrans" cxnId="{B19C1CFF-E8BC-48E6-BA45-5B444EB48841}">
      <dgm:prSet/>
      <dgm:spPr/>
      <dgm:t>
        <a:bodyPr/>
        <a:lstStyle/>
        <a:p>
          <a:endParaRPr lang="en-US"/>
        </a:p>
      </dgm:t>
    </dgm:pt>
    <dgm:pt modelId="{3D34973D-2BBD-460F-AE34-A096C5E590D3}" type="sibTrans" cxnId="{B19C1CFF-E8BC-48E6-BA45-5B444EB48841}">
      <dgm:prSet/>
      <dgm:spPr/>
      <dgm:t>
        <a:bodyPr/>
        <a:lstStyle/>
        <a:p>
          <a:endParaRPr lang="en-US"/>
        </a:p>
      </dgm:t>
    </dgm:pt>
    <dgm:pt modelId="{9D1E15A0-3876-47E5-B9D6-020CE11C696D}" type="pres">
      <dgm:prSet presAssocID="{2C5639ED-3390-415E-92CD-C9177507176E}" presName="vert0" presStyleCnt="0">
        <dgm:presLayoutVars>
          <dgm:dir/>
          <dgm:animOne val="branch"/>
          <dgm:animLvl val="lvl"/>
        </dgm:presLayoutVars>
      </dgm:prSet>
      <dgm:spPr/>
    </dgm:pt>
    <dgm:pt modelId="{4A90E0DE-F67C-4FDE-987F-0AD2A4FC7A24}" type="pres">
      <dgm:prSet presAssocID="{2E115E15-7125-4185-8F98-76650759375F}" presName="thickLine" presStyleLbl="alignNode1" presStyleIdx="0" presStyleCnt="8"/>
      <dgm:spPr/>
    </dgm:pt>
    <dgm:pt modelId="{4CC0FFBE-6072-4E2A-9973-EACF7720484F}" type="pres">
      <dgm:prSet presAssocID="{2E115E15-7125-4185-8F98-76650759375F}" presName="horz1" presStyleCnt="0"/>
      <dgm:spPr/>
    </dgm:pt>
    <dgm:pt modelId="{FB5231EF-C1CC-48C6-8F38-E28248C1BC13}" type="pres">
      <dgm:prSet presAssocID="{2E115E15-7125-4185-8F98-76650759375F}" presName="tx1" presStyleLbl="revTx" presStyleIdx="0" presStyleCnt="8"/>
      <dgm:spPr/>
    </dgm:pt>
    <dgm:pt modelId="{C5DC7E22-4454-4367-A93F-ADBA61A8849C}" type="pres">
      <dgm:prSet presAssocID="{2E115E15-7125-4185-8F98-76650759375F}" presName="vert1" presStyleCnt="0"/>
      <dgm:spPr/>
    </dgm:pt>
    <dgm:pt modelId="{1FB500E4-8E1F-4806-B1A3-5DB992C2A521}" type="pres">
      <dgm:prSet presAssocID="{F8F585D0-D3C8-4317-8A41-8A2CD7E207EA}" presName="thickLine" presStyleLbl="alignNode1" presStyleIdx="1" presStyleCnt="8"/>
      <dgm:spPr/>
    </dgm:pt>
    <dgm:pt modelId="{511B66A6-688F-4409-9AC5-D14D1B2560E1}" type="pres">
      <dgm:prSet presAssocID="{F8F585D0-D3C8-4317-8A41-8A2CD7E207EA}" presName="horz1" presStyleCnt="0"/>
      <dgm:spPr/>
    </dgm:pt>
    <dgm:pt modelId="{C95B24D3-7CF1-46DD-BD03-43253F3C98B0}" type="pres">
      <dgm:prSet presAssocID="{F8F585D0-D3C8-4317-8A41-8A2CD7E207EA}" presName="tx1" presStyleLbl="revTx" presStyleIdx="1" presStyleCnt="8"/>
      <dgm:spPr/>
    </dgm:pt>
    <dgm:pt modelId="{33FDA828-7BDF-41BC-9A55-9B96B3C087DA}" type="pres">
      <dgm:prSet presAssocID="{F8F585D0-D3C8-4317-8A41-8A2CD7E207EA}" presName="vert1" presStyleCnt="0"/>
      <dgm:spPr/>
    </dgm:pt>
    <dgm:pt modelId="{36B54DAE-B283-45EE-B28E-D518C9D83504}" type="pres">
      <dgm:prSet presAssocID="{0EDE5DF9-C1EC-410F-989C-D46068A1EA0E}" presName="thickLine" presStyleLbl="alignNode1" presStyleIdx="2" presStyleCnt="8"/>
      <dgm:spPr/>
    </dgm:pt>
    <dgm:pt modelId="{04F4A371-826C-48D2-8EE0-D3602366E154}" type="pres">
      <dgm:prSet presAssocID="{0EDE5DF9-C1EC-410F-989C-D46068A1EA0E}" presName="horz1" presStyleCnt="0"/>
      <dgm:spPr/>
    </dgm:pt>
    <dgm:pt modelId="{4E1DFED1-7FED-4283-9A3C-992D59C95A98}" type="pres">
      <dgm:prSet presAssocID="{0EDE5DF9-C1EC-410F-989C-D46068A1EA0E}" presName="tx1" presStyleLbl="revTx" presStyleIdx="2" presStyleCnt="8"/>
      <dgm:spPr/>
    </dgm:pt>
    <dgm:pt modelId="{2F536FDC-5367-4968-B57D-5FBEBE5F9FDC}" type="pres">
      <dgm:prSet presAssocID="{0EDE5DF9-C1EC-410F-989C-D46068A1EA0E}" presName="vert1" presStyleCnt="0"/>
      <dgm:spPr/>
    </dgm:pt>
    <dgm:pt modelId="{61C48C89-6DAD-488C-B4C6-360206A00DEB}" type="pres">
      <dgm:prSet presAssocID="{27D75323-A640-4EA3-A04E-EDB4655B38FB}" presName="thickLine" presStyleLbl="alignNode1" presStyleIdx="3" presStyleCnt="8"/>
      <dgm:spPr/>
    </dgm:pt>
    <dgm:pt modelId="{7ECF6779-9324-43F2-8EBA-A1010EA260F4}" type="pres">
      <dgm:prSet presAssocID="{27D75323-A640-4EA3-A04E-EDB4655B38FB}" presName="horz1" presStyleCnt="0"/>
      <dgm:spPr/>
    </dgm:pt>
    <dgm:pt modelId="{3D249FF6-9642-41EC-B9BF-98A7E6E1DAA1}" type="pres">
      <dgm:prSet presAssocID="{27D75323-A640-4EA3-A04E-EDB4655B38FB}" presName="tx1" presStyleLbl="revTx" presStyleIdx="3" presStyleCnt="8"/>
      <dgm:spPr/>
    </dgm:pt>
    <dgm:pt modelId="{CD37A319-091E-4C11-A1DE-64DE29F881F1}" type="pres">
      <dgm:prSet presAssocID="{27D75323-A640-4EA3-A04E-EDB4655B38FB}" presName="vert1" presStyleCnt="0"/>
      <dgm:spPr/>
    </dgm:pt>
    <dgm:pt modelId="{D376A943-BCB0-452C-AD72-F17397B7D7A3}" type="pres">
      <dgm:prSet presAssocID="{348DA51F-64CB-4A10-8F7A-552450A050F9}" presName="thickLine" presStyleLbl="alignNode1" presStyleIdx="4" presStyleCnt="8"/>
      <dgm:spPr/>
    </dgm:pt>
    <dgm:pt modelId="{DFB3B78A-18D1-4873-A7E1-607F0C34A1A7}" type="pres">
      <dgm:prSet presAssocID="{348DA51F-64CB-4A10-8F7A-552450A050F9}" presName="horz1" presStyleCnt="0"/>
      <dgm:spPr/>
    </dgm:pt>
    <dgm:pt modelId="{B78BE5D4-C1C3-4674-A393-E90FCDBC0ABB}" type="pres">
      <dgm:prSet presAssocID="{348DA51F-64CB-4A10-8F7A-552450A050F9}" presName="tx1" presStyleLbl="revTx" presStyleIdx="4" presStyleCnt="8"/>
      <dgm:spPr/>
    </dgm:pt>
    <dgm:pt modelId="{0A895BB4-56F3-4865-A141-86DC247CD48D}" type="pres">
      <dgm:prSet presAssocID="{348DA51F-64CB-4A10-8F7A-552450A050F9}" presName="vert1" presStyleCnt="0"/>
      <dgm:spPr/>
    </dgm:pt>
    <dgm:pt modelId="{5E265310-EA8F-402A-9127-FC86FBC371EE}" type="pres">
      <dgm:prSet presAssocID="{73CB08F5-131A-4D95-9793-93233BE8E5A1}" presName="thickLine" presStyleLbl="alignNode1" presStyleIdx="5" presStyleCnt="8"/>
      <dgm:spPr/>
    </dgm:pt>
    <dgm:pt modelId="{5DAF6371-4FCD-4EC7-A93A-7AC651D5EF4E}" type="pres">
      <dgm:prSet presAssocID="{73CB08F5-131A-4D95-9793-93233BE8E5A1}" presName="horz1" presStyleCnt="0"/>
      <dgm:spPr/>
    </dgm:pt>
    <dgm:pt modelId="{D2EED238-9C71-4B06-8FA4-6C8936AD17DB}" type="pres">
      <dgm:prSet presAssocID="{73CB08F5-131A-4D95-9793-93233BE8E5A1}" presName="tx1" presStyleLbl="revTx" presStyleIdx="5" presStyleCnt="8"/>
      <dgm:spPr/>
    </dgm:pt>
    <dgm:pt modelId="{D0D97177-43A3-4FE0-A0B6-14CF32D29381}" type="pres">
      <dgm:prSet presAssocID="{73CB08F5-131A-4D95-9793-93233BE8E5A1}" presName="vert1" presStyleCnt="0"/>
      <dgm:spPr/>
    </dgm:pt>
    <dgm:pt modelId="{4475DE8C-B7AD-45A4-B77E-8C2608228A97}" type="pres">
      <dgm:prSet presAssocID="{595EB17A-8956-4728-B481-92A546F5275D}" presName="thickLine" presStyleLbl="alignNode1" presStyleIdx="6" presStyleCnt="8"/>
      <dgm:spPr/>
    </dgm:pt>
    <dgm:pt modelId="{00926A9C-C20F-4734-8592-AB7D51FD2BF4}" type="pres">
      <dgm:prSet presAssocID="{595EB17A-8956-4728-B481-92A546F5275D}" presName="horz1" presStyleCnt="0"/>
      <dgm:spPr/>
    </dgm:pt>
    <dgm:pt modelId="{A090AB4D-9C38-4051-B017-39863CFFB230}" type="pres">
      <dgm:prSet presAssocID="{595EB17A-8956-4728-B481-92A546F5275D}" presName="tx1" presStyleLbl="revTx" presStyleIdx="6" presStyleCnt="8"/>
      <dgm:spPr/>
    </dgm:pt>
    <dgm:pt modelId="{681AF090-1F9D-48D5-A612-C4B31C9906AF}" type="pres">
      <dgm:prSet presAssocID="{595EB17A-8956-4728-B481-92A546F5275D}" presName="vert1" presStyleCnt="0"/>
      <dgm:spPr/>
    </dgm:pt>
    <dgm:pt modelId="{B39FF0B1-BC2D-467D-8485-0096C8EC28FD}" type="pres">
      <dgm:prSet presAssocID="{564609BE-3E4F-401A-BC39-2564A3C0C91D}" presName="thickLine" presStyleLbl="alignNode1" presStyleIdx="7" presStyleCnt="8"/>
      <dgm:spPr/>
    </dgm:pt>
    <dgm:pt modelId="{A78EDB64-90FE-41A8-8855-659CA94033A4}" type="pres">
      <dgm:prSet presAssocID="{564609BE-3E4F-401A-BC39-2564A3C0C91D}" presName="horz1" presStyleCnt="0"/>
      <dgm:spPr/>
    </dgm:pt>
    <dgm:pt modelId="{8F5CA735-F8E3-4485-BE91-81D9E63F7CF2}" type="pres">
      <dgm:prSet presAssocID="{564609BE-3E4F-401A-BC39-2564A3C0C91D}" presName="tx1" presStyleLbl="revTx" presStyleIdx="7" presStyleCnt="8"/>
      <dgm:spPr/>
    </dgm:pt>
    <dgm:pt modelId="{281678D9-E064-4A48-B9C5-13357531708B}" type="pres">
      <dgm:prSet presAssocID="{564609BE-3E4F-401A-BC39-2564A3C0C91D}" presName="vert1" presStyleCnt="0"/>
      <dgm:spPr/>
    </dgm:pt>
  </dgm:ptLst>
  <dgm:cxnLst>
    <dgm:cxn modelId="{36F39123-8031-42ED-862E-12291EE988C3}" type="presOf" srcId="{564609BE-3E4F-401A-BC39-2564A3C0C91D}" destId="{8F5CA735-F8E3-4485-BE91-81D9E63F7CF2}" srcOrd="0" destOrd="0" presId="urn:microsoft.com/office/officeart/2008/layout/LinedList"/>
    <dgm:cxn modelId="{D905262F-0908-4F73-B737-DEB280E2E655}" type="presOf" srcId="{27D75323-A640-4EA3-A04E-EDB4655B38FB}" destId="{3D249FF6-9642-41EC-B9BF-98A7E6E1DAA1}" srcOrd="0" destOrd="0" presId="urn:microsoft.com/office/officeart/2008/layout/LinedList"/>
    <dgm:cxn modelId="{EB3FA53F-4C35-4F6C-B800-C2C3850B15ED}" srcId="{2C5639ED-3390-415E-92CD-C9177507176E}" destId="{73CB08F5-131A-4D95-9793-93233BE8E5A1}" srcOrd="5" destOrd="0" parTransId="{7C45C3C1-F7D5-4C6B-8F98-E409E22B145D}" sibTransId="{56A4FEB4-E58E-4491-B98E-E2F208F13DE4}"/>
    <dgm:cxn modelId="{4D31F540-DA32-4182-85C0-F1F619699874}" srcId="{2C5639ED-3390-415E-92CD-C9177507176E}" destId="{0EDE5DF9-C1EC-410F-989C-D46068A1EA0E}" srcOrd="2" destOrd="0" parTransId="{1454FC9D-6D5E-468E-93A7-45622BE64D0A}" sibTransId="{150AC3F4-0B60-4A85-A930-6AC90C64FA82}"/>
    <dgm:cxn modelId="{488ED049-EE24-4743-BBAE-C97DDC4EABBB}" srcId="{2C5639ED-3390-415E-92CD-C9177507176E}" destId="{F8F585D0-D3C8-4317-8A41-8A2CD7E207EA}" srcOrd="1" destOrd="0" parTransId="{3C859D13-2BAD-49F6-AB50-9DFCE00CFACA}" sibTransId="{26C977A3-1535-4D5E-A499-AAE6FD8A5BDD}"/>
    <dgm:cxn modelId="{B4AAC76C-B154-4A1D-934F-4E46FB9B875E}" srcId="{2C5639ED-3390-415E-92CD-C9177507176E}" destId="{348DA51F-64CB-4A10-8F7A-552450A050F9}" srcOrd="4" destOrd="0" parTransId="{278AA30B-7DC5-4CA2-AED0-9B9075E14D6B}" sibTransId="{9061A80A-BF13-40E0-9555-430D896A3A4A}"/>
    <dgm:cxn modelId="{6C9AA854-EEAD-4355-B4B5-2A8BC3DFAD9F}" srcId="{2C5639ED-3390-415E-92CD-C9177507176E}" destId="{27D75323-A640-4EA3-A04E-EDB4655B38FB}" srcOrd="3" destOrd="0" parTransId="{AC3F11F2-6C0A-4E9F-8D95-BDDDE7C0C015}" sibTransId="{14AE59C6-500D-4D36-9E64-43A59732EB3B}"/>
    <dgm:cxn modelId="{A6F1F775-81D7-4084-BE7D-A0529901861F}" type="presOf" srcId="{0EDE5DF9-C1EC-410F-989C-D46068A1EA0E}" destId="{4E1DFED1-7FED-4283-9A3C-992D59C95A98}" srcOrd="0" destOrd="0" presId="urn:microsoft.com/office/officeart/2008/layout/LinedList"/>
    <dgm:cxn modelId="{1FB3E384-F273-4C9A-96F5-F2F91BE4EC41}" srcId="{2C5639ED-3390-415E-92CD-C9177507176E}" destId="{595EB17A-8956-4728-B481-92A546F5275D}" srcOrd="6" destOrd="0" parTransId="{65F85824-1D39-433E-8D01-26FA8EE49ADD}" sibTransId="{723487B2-100C-472F-9B96-E943E0A48FD6}"/>
    <dgm:cxn modelId="{44324B85-5AC3-4DA8-A6BE-A972EF16DA5D}" type="presOf" srcId="{2E115E15-7125-4185-8F98-76650759375F}" destId="{FB5231EF-C1CC-48C6-8F38-E28248C1BC13}" srcOrd="0" destOrd="0" presId="urn:microsoft.com/office/officeart/2008/layout/LinedList"/>
    <dgm:cxn modelId="{DD5CBA89-890A-4F56-8831-6D94E2E499EB}" type="presOf" srcId="{348DA51F-64CB-4A10-8F7A-552450A050F9}" destId="{B78BE5D4-C1C3-4674-A393-E90FCDBC0ABB}" srcOrd="0" destOrd="0" presId="urn:microsoft.com/office/officeart/2008/layout/LinedList"/>
    <dgm:cxn modelId="{C910688A-5393-4A52-B319-789F7288BBEA}" type="presOf" srcId="{2C5639ED-3390-415E-92CD-C9177507176E}" destId="{9D1E15A0-3876-47E5-B9D6-020CE11C696D}" srcOrd="0" destOrd="0" presId="urn:microsoft.com/office/officeart/2008/layout/LinedList"/>
    <dgm:cxn modelId="{D2B2398B-3FFB-4EB5-9249-8B4238296131}" type="presOf" srcId="{F8F585D0-D3C8-4317-8A41-8A2CD7E207EA}" destId="{C95B24D3-7CF1-46DD-BD03-43253F3C98B0}" srcOrd="0" destOrd="0" presId="urn:microsoft.com/office/officeart/2008/layout/LinedList"/>
    <dgm:cxn modelId="{0D2C7BCF-DA43-459E-B1C0-D7DE44A756F6}" type="presOf" srcId="{73CB08F5-131A-4D95-9793-93233BE8E5A1}" destId="{D2EED238-9C71-4B06-8FA4-6C8936AD17DB}" srcOrd="0" destOrd="0" presId="urn:microsoft.com/office/officeart/2008/layout/LinedList"/>
    <dgm:cxn modelId="{A1AEEDD9-D5E3-48E8-A345-D84090B32665}" srcId="{2C5639ED-3390-415E-92CD-C9177507176E}" destId="{2E115E15-7125-4185-8F98-76650759375F}" srcOrd="0" destOrd="0" parTransId="{5146EF77-620B-4C3D-9530-E9BA254986B5}" sibTransId="{AA4455D0-21F3-4A4C-AEC8-B274646301E2}"/>
    <dgm:cxn modelId="{A36DAEF9-F909-4F7D-BCB8-CE290037B41C}" type="presOf" srcId="{595EB17A-8956-4728-B481-92A546F5275D}" destId="{A090AB4D-9C38-4051-B017-39863CFFB230}" srcOrd="0" destOrd="0" presId="urn:microsoft.com/office/officeart/2008/layout/LinedList"/>
    <dgm:cxn modelId="{B19C1CFF-E8BC-48E6-BA45-5B444EB48841}" srcId="{2C5639ED-3390-415E-92CD-C9177507176E}" destId="{564609BE-3E4F-401A-BC39-2564A3C0C91D}" srcOrd="7" destOrd="0" parTransId="{824170D6-91A5-4949-932D-E746699A7DCF}" sibTransId="{3D34973D-2BBD-460F-AE34-A096C5E590D3}"/>
    <dgm:cxn modelId="{FBAC9FBB-ABF5-4621-A43B-E1088F1F4ACD}" type="presParOf" srcId="{9D1E15A0-3876-47E5-B9D6-020CE11C696D}" destId="{4A90E0DE-F67C-4FDE-987F-0AD2A4FC7A24}" srcOrd="0" destOrd="0" presId="urn:microsoft.com/office/officeart/2008/layout/LinedList"/>
    <dgm:cxn modelId="{164641F6-2B44-4F32-91A8-04534EDFB1DA}" type="presParOf" srcId="{9D1E15A0-3876-47E5-B9D6-020CE11C696D}" destId="{4CC0FFBE-6072-4E2A-9973-EACF7720484F}" srcOrd="1" destOrd="0" presId="urn:microsoft.com/office/officeart/2008/layout/LinedList"/>
    <dgm:cxn modelId="{EDDE46AB-4623-42DB-8838-3A0A57ECBB9C}" type="presParOf" srcId="{4CC0FFBE-6072-4E2A-9973-EACF7720484F}" destId="{FB5231EF-C1CC-48C6-8F38-E28248C1BC13}" srcOrd="0" destOrd="0" presId="urn:microsoft.com/office/officeart/2008/layout/LinedList"/>
    <dgm:cxn modelId="{0E9750F8-2850-485E-808F-F5269CCB3CB8}" type="presParOf" srcId="{4CC0FFBE-6072-4E2A-9973-EACF7720484F}" destId="{C5DC7E22-4454-4367-A93F-ADBA61A8849C}" srcOrd="1" destOrd="0" presId="urn:microsoft.com/office/officeart/2008/layout/LinedList"/>
    <dgm:cxn modelId="{C6D58091-A97F-44DF-9D16-2177081990D8}" type="presParOf" srcId="{9D1E15A0-3876-47E5-B9D6-020CE11C696D}" destId="{1FB500E4-8E1F-4806-B1A3-5DB992C2A521}" srcOrd="2" destOrd="0" presId="urn:microsoft.com/office/officeart/2008/layout/LinedList"/>
    <dgm:cxn modelId="{8602F560-9469-48D7-B7DC-D27829C5DD8D}" type="presParOf" srcId="{9D1E15A0-3876-47E5-B9D6-020CE11C696D}" destId="{511B66A6-688F-4409-9AC5-D14D1B2560E1}" srcOrd="3" destOrd="0" presId="urn:microsoft.com/office/officeart/2008/layout/LinedList"/>
    <dgm:cxn modelId="{CAEA8EBD-C4D4-4566-AD12-5E85E4BC576E}" type="presParOf" srcId="{511B66A6-688F-4409-9AC5-D14D1B2560E1}" destId="{C95B24D3-7CF1-46DD-BD03-43253F3C98B0}" srcOrd="0" destOrd="0" presId="urn:microsoft.com/office/officeart/2008/layout/LinedList"/>
    <dgm:cxn modelId="{0967503B-ABD5-4FB8-A3E2-DE475F800125}" type="presParOf" srcId="{511B66A6-688F-4409-9AC5-D14D1B2560E1}" destId="{33FDA828-7BDF-41BC-9A55-9B96B3C087DA}" srcOrd="1" destOrd="0" presId="urn:microsoft.com/office/officeart/2008/layout/LinedList"/>
    <dgm:cxn modelId="{61282AC4-E04C-4869-AE1D-763F0CEA0763}" type="presParOf" srcId="{9D1E15A0-3876-47E5-B9D6-020CE11C696D}" destId="{36B54DAE-B283-45EE-B28E-D518C9D83504}" srcOrd="4" destOrd="0" presId="urn:microsoft.com/office/officeart/2008/layout/LinedList"/>
    <dgm:cxn modelId="{588A9CC6-7172-45A8-BCDF-7E8D3AB0B2E7}" type="presParOf" srcId="{9D1E15A0-3876-47E5-B9D6-020CE11C696D}" destId="{04F4A371-826C-48D2-8EE0-D3602366E154}" srcOrd="5" destOrd="0" presId="urn:microsoft.com/office/officeart/2008/layout/LinedList"/>
    <dgm:cxn modelId="{1178BBCF-B18A-47B2-928B-D3509948D94B}" type="presParOf" srcId="{04F4A371-826C-48D2-8EE0-D3602366E154}" destId="{4E1DFED1-7FED-4283-9A3C-992D59C95A98}" srcOrd="0" destOrd="0" presId="urn:microsoft.com/office/officeart/2008/layout/LinedList"/>
    <dgm:cxn modelId="{58A227E6-0994-4E5F-AF92-A9B903F7389B}" type="presParOf" srcId="{04F4A371-826C-48D2-8EE0-D3602366E154}" destId="{2F536FDC-5367-4968-B57D-5FBEBE5F9FDC}" srcOrd="1" destOrd="0" presId="urn:microsoft.com/office/officeart/2008/layout/LinedList"/>
    <dgm:cxn modelId="{AA42CCFB-A378-4BB7-8CB5-04568982A790}" type="presParOf" srcId="{9D1E15A0-3876-47E5-B9D6-020CE11C696D}" destId="{61C48C89-6DAD-488C-B4C6-360206A00DEB}" srcOrd="6" destOrd="0" presId="urn:microsoft.com/office/officeart/2008/layout/LinedList"/>
    <dgm:cxn modelId="{545B5AF3-2B4D-4F29-9D5C-BB3B2090AE02}" type="presParOf" srcId="{9D1E15A0-3876-47E5-B9D6-020CE11C696D}" destId="{7ECF6779-9324-43F2-8EBA-A1010EA260F4}" srcOrd="7" destOrd="0" presId="urn:microsoft.com/office/officeart/2008/layout/LinedList"/>
    <dgm:cxn modelId="{0158F6FE-CBA8-4AD5-8C40-6B279A49BCF3}" type="presParOf" srcId="{7ECF6779-9324-43F2-8EBA-A1010EA260F4}" destId="{3D249FF6-9642-41EC-B9BF-98A7E6E1DAA1}" srcOrd="0" destOrd="0" presId="urn:microsoft.com/office/officeart/2008/layout/LinedList"/>
    <dgm:cxn modelId="{A78215C7-E79D-4802-AF81-E864921BA82D}" type="presParOf" srcId="{7ECF6779-9324-43F2-8EBA-A1010EA260F4}" destId="{CD37A319-091E-4C11-A1DE-64DE29F881F1}" srcOrd="1" destOrd="0" presId="urn:microsoft.com/office/officeart/2008/layout/LinedList"/>
    <dgm:cxn modelId="{FCE2CBA1-7A43-4DA0-9C13-3FCFD488C462}" type="presParOf" srcId="{9D1E15A0-3876-47E5-B9D6-020CE11C696D}" destId="{D376A943-BCB0-452C-AD72-F17397B7D7A3}" srcOrd="8" destOrd="0" presId="urn:microsoft.com/office/officeart/2008/layout/LinedList"/>
    <dgm:cxn modelId="{3D5C8F3F-C7BA-4CDD-A0C1-7BA3F45C18D1}" type="presParOf" srcId="{9D1E15A0-3876-47E5-B9D6-020CE11C696D}" destId="{DFB3B78A-18D1-4873-A7E1-607F0C34A1A7}" srcOrd="9" destOrd="0" presId="urn:microsoft.com/office/officeart/2008/layout/LinedList"/>
    <dgm:cxn modelId="{DEAB65C9-4392-48A3-8EA5-19304CBB42B0}" type="presParOf" srcId="{DFB3B78A-18D1-4873-A7E1-607F0C34A1A7}" destId="{B78BE5D4-C1C3-4674-A393-E90FCDBC0ABB}" srcOrd="0" destOrd="0" presId="urn:microsoft.com/office/officeart/2008/layout/LinedList"/>
    <dgm:cxn modelId="{1BE4817F-55AF-4E3A-BAB7-00EC15C4FE37}" type="presParOf" srcId="{DFB3B78A-18D1-4873-A7E1-607F0C34A1A7}" destId="{0A895BB4-56F3-4865-A141-86DC247CD48D}" srcOrd="1" destOrd="0" presId="urn:microsoft.com/office/officeart/2008/layout/LinedList"/>
    <dgm:cxn modelId="{5B9D6329-A0E4-47CA-855C-98485CDC0142}" type="presParOf" srcId="{9D1E15A0-3876-47E5-B9D6-020CE11C696D}" destId="{5E265310-EA8F-402A-9127-FC86FBC371EE}" srcOrd="10" destOrd="0" presId="urn:microsoft.com/office/officeart/2008/layout/LinedList"/>
    <dgm:cxn modelId="{96D4AEAE-D657-4632-8E22-7EB61BBC9E3E}" type="presParOf" srcId="{9D1E15A0-3876-47E5-B9D6-020CE11C696D}" destId="{5DAF6371-4FCD-4EC7-A93A-7AC651D5EF4E}" srcOrd="11" destOrd="0" presId="urn:microsoft.com/office/officeart/2008/layout/LinedList"/>
    <dgm:cxn modelId="{2C4C5651-BC99-4EBC-B5BB-F6D546559F63}" type="presParOf" srcId="{5DAF6371-4FCD-4EC7-A93A-7AC651D5EF4E}" destId="{D2EED238-9C71-4B06-8FA4-6C8936AD17DB}" srcOrd="0" destOrd="0" presId="urn:microsoft.com/office/officeart/2008/layout/LinedList"/>
    <dgm:cxn modelId="{A8024772-9749-4AF3-B264-5181E1A3C031}" type="presParOf" srcId="{5DAF6371-4FCD-4EC7-A93A-7AC651D5EF4E}" destId="{D0D97177-43A3-4FE0-A0B6-14CF32D29381}" srcOrd="1" destOrd="0" presId="urn:microsoft.com/office/officeart/2008/layout/LinedList"/>
    <dgm:cxn modelId="{F8BB8D3E-6351-407A-9AC2-28E7D3417DEB}" type="presParOf" srcId="{9D1E15A0-3876-47E5-B9D6-020CE11C696D}" destId="{4475DE8C-B7AD-45A4-B77E-8C2608228A97}" srcOrd="12" destOrd="0" presId="urn:microsoft.com/office/officeart/2008/layout/LinedList"/>
    <dgm:cxn modelId="{4FD627B0-3A23-4677-AF56-AEB5D333291D}" type="presParOf" srcId="{9D1E15A0-3876-47E5-B9D6-020CE11C696D}" destId="{00926A9C-C20F-4734-8592-AB7D51FD2BF4}" srcOrd="13" destOrd="0" presId="urn:microsoft.com/office/officeart/2008/layout/LinedList"/>
    <dgm:cxn modelId="{DC486161-178F-483F-A038-697F6C4C6A57}" type="presParOf" srcId="{00926A9C-C20F-4734-8592-AB7D51FD2BF4}" destId="{A090AB4D-9C38-4051-B017-39863CFFB230}" srcOrd="0" destOrd="0" presId="urn:microsoft.com/office/officeart/2008/layout/LinedList"/>
    <dgm:cxn modelId="{BB465ECC-114D-4270-8CE9-0C1174B82AF8}" type="presParOf" srcId="{00926A9C-C20F-4734-8592-AB7D51FD2BF4}" destId="{681AF090-1F9D-48D5-A612-C4B31C9906AF}" srcOrd="1" destOrd="0" presId="urn:microsoft.com/office/officeart/2008/layout/LinedList"/>
    <dgm:cxn modelId="{A41556E5-9C9B-400A-98F5-59EADD8158EB}" type="presParOf" srcId="{9D1E15A0-3876-47E5-B9D6-020CE11C696D}" destId="{B39FF0B1-BC2D-467D-8485-0096C8EC28FD}" srcOrd="14" destOrd="0" presId="urn:microsoft.com/office/officeart/2008/layout/LinedList"/>
    <dgm:cxn modelId="{2BADBABA-27B1-4F2B-8BE6-5666B2BCF0DB}" type="presParOf" srcId="{9D1E15A0-3876-47E5-B9D6-020CE11C696D}" destId="{A78EDB64-90FE-41A8-8855-659CA94033A4}" srcOrd="15" destOrd="0" presId="urn:microsoft.com/office/officeart/2008/layout/LinedList"/>
    <dgm:cxn modelId="{5BA6E9EF-ED95-44B8-B636-FE7A34D17F00}" type="presParOf" srcId="{A78EDB64-90FE-41A8-8855-659CA94033A4}" destId="{8F5CA735-F8E3-4485-BE91-81D9E63F7CF2}" srcOrd="0" destOrd="0" presId="urn:microsoft.com/office/officeart/2008/layout/LinedList"/>
    <dgm:cxn modelId="{270D571F-3FA2-4427-A0C0-E36118D00A37}" type="presParOf" srcId="{A78EDB64-90FE-41A8-8855-659CA94033A4}" destId="{281678D9-E064-4A48-B9C5-13357531708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0E0DE-F67C-4FDE-987F-0AD2A4FC7A24}">
      <dsp:nvSpPr>
        <dsp:cNvPr id="0" name=""/>
        <dsp:cNvSpPr/>
      </dsp:nvSpPr>
      <dsp:spPr>
        <a:xfrm>
          <a:off x="0" y="0"/>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231EF-C1CC-48C6-8F38-E28248C1BC13}">
      <dsp:nvSpPr>
        <dsp:cNvPr id="0" name=""/>
        <dsp:cNvSpPr/>
      </dsp:nvSpPr>
      <dsp:spPr>
        <a:xfrm>
          <a:off x="0" y="0"/>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baseline="0"/>
            <a:t>Data Acquisition</a:t>
          </a:r>
          <a:endParaRPr lang="en-US" sz="2200" kern="1200"/>
        </a:p>
      </dsp:txBody>
      <dsp:txXfrm>
        <a:off x="0" y="0"/>
        <a:ext cx="9604375" cy="465403"/>
      </dsp:txXfrm>
    </dsp:sp>
    <dsp:sp modelId="{1FB500E4-8E1F-4806-B1A3-5DB992C2A521}">
      <dsp:nvSpPr>
        <dsp:cNvPr id="0" name=""/>
        <dsp:cNvSpPr/>
      </dsp:nvSpPr>
      <dsp:spPr>
        <a:xfrm>
          <a:off x="0" y="465403"/>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B24D3-7CF1-46DD-BD03-43253F3C98B0}">
      <dsp:nvSpPr>
        <dsp:cNvPr id="0" name=""/>
        <dsp:cNvSpPr/>
      </dsp:nvSpPr>
      <dsp:spPr>
        <a:xfrm>
          <a:off x="0" y="465403"/>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Data Preprocessing</a:t>
          </a:r>
        </a:p>
      </dsp:txBody>
      <dsp:txXfrm>
        <a:off x="0" y="465403"/>
        <a:ext cx="9604375" cy="465403"/>
      </dsp:txXfrm>
    </dsp:sp>
    <dsp:sp modelId="{36B54DAE-B283-45EE-B28E-D518C9D83504}">
      <dsp:nvSpPr>
        <dsp:cNvPr id="0" name=""/>
        <dsp:cNvSpPr/>
      </dsp:nvSpPr>
      <dsp:spPr>
        <a:xfrm>
          <a:off x="0" y="930806"/>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DFED1-7FED-4283-9A3C-992D59C95A98}">
      <dsp:nvSpPr>
        <dsp:cNvPr id="0" name=""/>
        <dsp:cNvSpPr/>
      </dsp:nvSpPr>
      <dsp:spPr>
        <a:xfrm>
          <a:off x="0" y="930806"/>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Feature Engineering</a:t>
          </a:r>
        </a:p>
      </dsp:txBody>
      <dsp:txXfrm>
        <a:off x="0" y="930806"/>
        <a:ext cx="9604375" cy="465403"/>
      </dsp:txXfrm>
    </dsp:sp>
    <dsp:sp modelId="{61C48C89-6DAD-488C-B4C6-360206A00DEB}">
      <dsp:nvSpPr>
        <dsp:cNvPr id="0" name=""/>
        <dsp:cNvSpPr/>
      </dsp:nvSpPr>
      <dsp:spPr>
        <a:xfrm>
          <a:off x="0" y="1396210"/>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49FF6-9642-41EC-B9BF-98A7E6E1DAA1}">
      <dsp:nvSpPr>
        <dsp:cNvPr id="0" name=""/>
        <dsp:cNvSpPr/>
      </dsp:nvSpPr>
      <dsp:spPr>
        <a:xfrm>
          <a:off x="0" y="1396210"/>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Model Building</a:t>
          </a:r>
        </a:p>
      </dsp:txBody>
      <dsp:txXfrm>
        <a:off x="0" y="1396210"/>
        <a:ext cx="9604375" cy="465403"/>
      </dsp:txXfrm>
    </dsp:sp>
    <dsp:sp modelId="{D376A943-BCB0-452C-AD72-F17397B7D7A3}">
      <dsp:nvSpPr>
        <dsp:cNvPr id="0" name=""/>
        <dsp:cNvSpPr/>
      </dsp:nvSpPr>
      <dsp:spPr>
        <a:xfrm>
          <a:off x="0" y="1861613"/>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BE5D4-C1C3-4674-A393-E90FCDBC0ABB}">
      <dsp:nvSpPr>
        <dsp:cNvPr id="0" name=""/>
        <dsp:cNvSpPr/>
      </dsp:nvSpPr>
      <dsp:spPr>
        <a:xfrm>
          <a:off x="0" y="1861613"/>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Model Evaluation</a:t>
          </a:r>
        </a:p>
      </dsp:txBody>
      <dsp:txXfrm>
        <a:off x="0" y="1861613"/>
        <a:ext cx="9604375" cy="465403"/>
      </dsp:txXfrm>
    </dsp:sp>
    <dsp:sp modelId="{5E265310-EA8F-402A-9127-FC86FBC371EE}">
      <dsp:nvSpPr>
        <dsp:cNvPr id="0" name=""/>
        <dsp:cNvSpPr/>
      </dsp:nvSpPr>
      <dsp:spPr>
        <a:xfrm>
          <a:off x="0" y="2327016"/>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EED238-9C71-4B06-8FA4-6C8936AD17DB}">
      <dsp:nvSpPr>
        <dsp:cNvPr id="0" name=""/>
        <dsp:cNvSpPr/>
      </dsp:nvSpPr>
      <dsp:spPr>
        <a:xfrm>
          <a:off x="0" y="2327016"/>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API</a:t>
          </a:r>
        </a:p>
      </dsp:txBody>
      <dsp:txXfrm>
        <a:off x="0" y="2327016"/>
        <a:ext cx="9604375" cy="465403"/>
      </dsp:txXfrm>
    </dsp:sp>
    <dsp:sp modelId="{4475DE8C-B7AD-45A4-B77E-8C2608228A97}">
      <dsp:nvSpPr>
        <dsp:cNvPr id="0" name=""/>
        <dsp:cNvSpPr/>
      </dsp:nvSpPr>
      <dsp:spPr>
        <a:xfrm>
          <a:off x="0" y="2792420"/>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90AB4D-9C38-4051-B017-39863CFFB230}">
      <dsp:nvSpPr>
        <dsp:cNvPr id="0" name=""/>
        <dsp:cNvSpPr/>
      </dsp:nvSpPr>
      <dsp:spPr>
        <a:xfrm>
          <a:off x="0" y="2792420"/>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User Interface</a:t>
          </a:r>
        </a:p>
      </dsp:txBody>
      <dsp:txXfrm>
        <a:off x="0" y="2792420"/>
        <a:ext cx="9604375" cy="465403"/>
      </dsp:txXfrm>
    </dsp:sp>
    <dsp:sp modelId="{B39FF0B1-BC2D-467D-8485-0096C8EC28FD}">
      <dsp:nvSpPr>
        <dsp:cNvPr id="0" name=""/>
        <dsp:cNvSpPr/>
      </dsp:nvSpPr>
      <dsp:spPr>
        <a:xfrm>
          <a:off x="0" y="3257823"/>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5CA735-F8E3-4485-BE91-81D9E63F7CF2}">
      <dsp:nvSpPr>
        <dsp:cNvPr id="0" name=""/>
        <dsp:cNvSpPr/>
      </dsp:nvSpPr>
      <dsp:spPr>
        <a:xfrm>
          <a:off x="0" y="3257823"/>
          <a:ext cx="9604375" cy="465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2200" b="0" i="0" kern="1200" baseline="0">
              <a:latin typeface="Gill Sans MT" panose="020B0502020104020203"/>
              <a:ea typeface="+mn-ea"/>
              <a:cs typeface="+mn-cs"/>
            </a:rPr>
            <a:t>Deployment</a:t>
          </a:r>
        </a:p>
      </dsp:txBody>
      <dsp:txXfrm>
        <a:off x="0" y="3257823"/>
        <a:ext cx="9604375" cy="4654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12/1/2024</a:t>
            </a:fld>
            <a:endParaRPr lang="en-US"/>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B8047-FFB7-DA0A-132F-FF54CE6313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4B87F8-F8B7-C394-5339-96BADA874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C1F621-5B94-4AE4-79C1-4EA3980982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4FF6DA-3020-9A5C-5D3B-58BDDA44A18F}"/>
              </a:ext>
            </a:extLst>
          </p:cNvPr>
          <p:cNvSpPr>
            <a:spLocks noGrp="1"/>
          </p:cNvSpPr>
          <p:nvPr>
            <p:ph type="sldNum" sz="quarter" idx="5"/>
          </p:nvPr>
        </p:nvSpPr>
        <p:spPr/>
        <p:txBody>
          <a:bodyPr/>
          <a:lstStyle/>
          <a:p>
            <a:fld id="{54EEB602-95FC-483A-B12D-216A7AD7EA24}" type="slidenum">
              <a:rPr lang="en-US" smtClean="0"/>
              <a:t>10</a:t>
            </a:fld>
            <a:endParaRPr lang="en-US"/>
          </a:p>
        </p:txBody>
      </p:sp>
    </p:spTree>
    <p:extLst>
      <p:ext uri="{BB962C8B-B14F-4D97-AF65-F5344CB8AC3E}">
        <p14:creationId xmlns:p14="http://schemas.microsoft.com/office/powerpoint/2010/main" val="224645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11E7D-F7D1-1D63-9494-20F102B44C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DF9E6-3788-6CDA-1F90-21C68C1749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231D89-C625-C6A2-8C59-B21C3BB914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7B469A-434F-6DEA-252F-F011AA12E795}"/>
              </a:ext>
            </a:extLst>
          </p:cNvPr>
          <p:cNvSpPr>
            <a:spLocks noGrp="1"/>
          </p:cNvSpPr>
          <p:nvPr>
            <p:ph type="sldNum" sz="quarter" idx="5"/>
          </p:nvPr>
        </p:nvSpPr>
        <p:spPr/>
        <p:txBody>
          <a:bodyPr/>
          <a:lstStyle/>
          <a:p>
            <a:fld id="{54EEB602-95FC-483A-B12D-216A7AD7EA24}" type="slidenum">
              <a:rPr lang="en-US" smtClean="0"/>
              <a:t>11</a:t>
            </a:fld>
            <a:endParaRPr lang="en-US"/>
          </a:p>
        </p:txBody>
      </p:sp>
    </p:spTree>
    <p:extLst>
      <p:ext uri="{BB962C8B-B14F-4D97-AF65-F5344CB8AC3E}">
        <p14:creationId xmlns:p14="http://schemas.microsoft.com/office/powerpoint/2010/main" val="36035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8C71-6C6B-4ED5-225B-92DD4576EB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9D2461-C6AC-BBD4-6B1C-DC042EFB0C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F8FD04-A78A-25AD-6DF3-43395276A5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79F26B-0EC0-56FB-E31F-3FC12A7EC673}"/>
              </a:ext>
            </a:extLst>
          </p:cNvPr>
          <p:cNvSpPr>
            <a:spLocks noGrp="1"/>
          </p:cNvSpPr>
          <p:nvPr>
            <p:ph type="sldNum" sz="quarter" idx="5"/>
          </p:nvPr>
        </p:nvSpPr>
        <p:spPr/>
        <p:txBody>
          <a:bodyPr/>
          <a:lstStyle/>
          <a:p>
            <a:fld id="{54EEB602-95FC-483A-B12D-216A7AD7EA24}" type="slidenum">
              <a:rPr lang="en-US" smtClean="0"/>
              <a:t>12</a:t>
            </a:fld>
            <a:endParaRPr lang="en-US"/>
          </a:p>
        </p:txBody>
      </p:sp>
    </p:spTree>
    <p:extLst>
      <p:ext uri="{BB962C8B-B14F-4D97-AF65-F5344CB8AC3E}">
        <p14:creationId xmlns:p14="http://schemas.microsoft.com/office/powerpoint/2010/main" val="2257828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a:p>
        </p:txBody>
      </p:sp>
    </p:spTree>
    <p:extLst>
      <p:ext uri="{BB962C8B-B14F-4D97-AF65-F5344CB8AC3E}">
        <p14:creationId xmlns:p14="http://schemas.microsoft.com/office/powerpoint/2010/main" val="3986912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0401E-0256-DC20-6C24-D2CF39A10E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B1230-03E6-7218-83D8-EA6D811F3D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B5240-E58B-8EB4-441A-45150391C32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9850591-ADFF-597D-1CD9-CE4C5D59BC20}"/>
              </a:ext>
            </a:extLst>
          </p:cNvPr>
          <p:cNvSpPr>
            <a:spLocks noGrp="1"/>
          </p:cNvSpPr>
          <p:nvPr>
            <p:ph type="sldNum" sz="quarter" idx="5"/>
          </p:nvPr>
        </p:nvSpPr>
        <p:spPr/>
        <p:txBody>
          <a:bodyPr/>
          <a:lstStyle/>
          <a:p>
            <a:fld id="{54EEB602-95FC-483A-B12D-216A7AD7EA24}" type="slidenum">
              <a:rPr lang="en-US" smtClean="0"/>
              <a:t>14</a:t>
            </a:fld>
            <a:endParaRPr lang="en-US"/>
          </a:p>
        </p:txBody>
      </p:sp>
    </p:spTree>
    <p:extLst>
      <p:ext uri="{BB962C8B-B14F-4D97-AF65-F5344CB8AC3E}">
        <p14:creationId xmlns:p14="http://schemas.microsoft.com/office/powerpoint/2010/main" val="1095535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13DA7-75D3-0C38-A7E9-496AE8E2BB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9727C-07B7-ABAB-426E-4E4D4A25C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041C3-D3BE-9F60-2D54-50A72AF431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07D9C8-E362-8C76-CE17-4D822166927E}"/>
              </a:ext>
            </a:extLst>
          </p:cNvPr>
          <p:cNvSpPr>
            <a:spLocks noGrp="1"/>
          </p:cNvSpPr>
          <p:nvPr>
            <p:ph type="sldNum" sz="quarter" idx="5"/>
          </p:nvPr>
        </p:nvSpPr>
        <p:spPr/>
        <p:txBody>
          <a:bodyPr/>
          <a:lstStyle/>
          <a:p>
            <a:fld id="{54EEB602-95FC-483A-B12D-216A7AD7EA24}" type="slidenum">
              <a:rPr lang="en-US" smtClean="0"/>
              <a:t>15</a:t>
            </a:fld>
            <a:endParaRPr lang="en-US"/>
          </a:p>
        </p:txBody>
      </p:sp>
    </p:spTree>
    <p:extLst>
      <p:ext uri="{BB962C8B-B14F-4D97-AF65-F5344CB8AC3E}">
        <p14:creationId xmlns:p14="http://schemas.microsoft.com/office/powerpoint/2010/main" val="290868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745DE-BB8D-7D91-168D-9C3AD7792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90703D-9808-5806-F930-5ACB9112A4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5CC1E7-A73A-DB78-AA4A-9BBD0A3490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7DA587E-1804-28D5-E316-C2D078ECBFF2}"/>
              </a:ext>
            </a:extLst>
          </p:cNvPr>
          <p:cNvSpPr>
            <a:spLocks noGrp="1"/>
          </p:cNvSpPr>
          <p:nvPr>
            <p:ph type="sldNum" sz="quarter" idx="5"/>
          </p:nvPr>
        </p:nvSpPr>
        <p:spPr/>
        <p:txBody>
          <a:bodyPr/>
          <a:lstStyle/>
          <a:p>
            <a:fld id="{54EEB602-95FC-483A-B12D-216A7AD7EA24}" type="slidenum">
              <a:rPr lang="en-US" smtClean="0"/>
              <a:t>16</a:t>
            </a:fld>
            <a:endParaRPr lang="en-US"/>
          </a:p>
        </p:txBody>
      </p:sp>
    </p:spTree>
    <p:extLst>
      <p:ext uri="{BB962C8B-B14F-4D97-AF65-F5344CB8AC3E}">
        <p14:creationId xmlns:p14="http://schemas.microsoft.com/office/powerpoint/2010/main" val="377380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BB838-D3FB-11FF-1D0A-557B227AF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E37AF-E9E2-7061-01FD-E222A8106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15A6C-5CD9-6B49-1A13-0BF0B30DD3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117E74-3844-2559-1CFE-234488ABFEFD}"/>
              </a:ext>
            </a:extLst>
          </p:cNvPr>
          <p:cNvSpPr>
            <a:spLocks noGrp="1"/>
          </p:cNvSpPr>
          <p:nvPr>
            <p:ph type="sldNum" sz="quarter" idx="5"/>
          </p:nvPr>
        </p:nvSpPr>
        <p:spPr/>
        <p:txBody>
          <a:bodyPr/>
          <a:lstStyle/>
          <a:p>
            <a:fld id="{54EEB602-95FC-483A-B12D-216A7AD7EA24}" type="slidenum">
              <a:rPr lang="en-US" smtClean="0"/>
              <a:t>17</a:t>
            </a:fld>
            <a:endParaRPr lang="en-US"/>
          </a:p>
        </p:txBody>
      </p:sp>
    </p:spTree>
    <p:extLst>
      <p:ext uri="{BB962C8B-B14F-4D97-AF65-F5344CB8AC3E}">
        <p14:creationId xmlns:p14="http://schemas.microsoft.com/office/powerpoint/2010/main" val="107191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6DA95-0E62-A910-AD3F-CE262B555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302DD3-89F1-428A-F2DB-88C2D56539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ABD439-3327-3479-F5F9-23D1EA916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5FEBD8-3800-0442-A1BA-D9FF421F41B8}"/>
              </a:ext>
            </a:extLst>
          </p:cNvPr>
          <p:cNvSpPr>
            <a:spLocks noGrp="1"/>
          </p:cNvSpPr>
          <p:nvPr>
            <p:ph type="sldNum" sz="quarter" idx="5"/>
          </p:nvPr>
        </p:nvSpPr>
        <p:spPr/>
        <p:txBody>
          <a:bodyPr/>
          <a:lstStyle/>
          <a:p>
            <a:fld id="{54EEB602-95FC-483A-B12D-216A7AD7EA24}" type="slidenum">
              <a:rPr lang="en-US" smtClean="0"/>
              <a:t>18</a:t>
            </a:fld>
            <a:endParaRPr lang="en-US"/>
          </a:p>
        </p:txBody>
      </p:sp>
    </p:spTree>
    <p:extLst>
      <p:ext uri="{BB962C8B-B14F-4D97-AF65-F5344CB8AC3E}">
        <p14:creationId xmlns:p14="http://schemas.microsoft.com/office/powerpoint/2010/main" val="3850862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3FD12-A1D3-6994-BB5E-A87462244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C5BBD9-4FFF-4CB4-2CAD-52A295891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4EB910-B652-0865-80BF-5E20E8A0A6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CDCB4D-8925-60A5-41F0-7C329920732B}"/>
              </a:ext>
            </a:extLst>
          </p:cNvPr>
          <p:cNvSpPr>
            <a:spLocks noGrp="1"/>
          </p:cNvSpPr>
          <p:nvPr>
            <p:ph type="sldNum" sz="quarter" idx="5"/>
          </p:nvPr>
        </p:nvSpPr>
        <p:spPr/>
        <p:txBody>
          <a:bodyPr/>
          <a:lstStyle/>
          <a:p>
            <a:fld id="{54EEB602-95FC-483A-B12D-216A7AD7EA24}" type="slidenum">
              <a:rPr lang="en-US" smtClean="0"/>
              <a:t>19</a:t>
            </a:fld>
            <a:endParaRPr lang="en-US"/>
          </a:p>
        </p:txBody>
      </p:sp>
    </p:spTree>
    <p:extLst>
      <p:ext uri="{BB962C8B-B14F-4D97-AF65-F5344CB8AC3E}">
        <p14:creationId xmlns:p14="http://schemas.microsoft.com/office/powerpoint/2010/main" val="131500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a:p>
        </p:txBody>
      </p:sp>
    </p:spTree>
    <p:extLst>
      <p:ext uri="{BB962C8B-B14F-4D97-AF65-F5344CB8AC3E}">
        <p14:creationId xmlns:p14="http://schemas.microsoft.com/office/powerpoint/2010/main" val="172745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39302-1D41-56B6-48DB-BB9F0E9249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607A05-A74A-6312-B89B-7553371F6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C5E14E-CAE7-5B34-DCD8-7A95EFDCA7D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2457E0-E621-3110-5A90-B1C50870CED0}"/>
              </a:ext>
            </a:extLst>
          </p:cNvPr>
          <p:cNvSpPr>
            <a:spLocks noGrp="1"/>
          </p:cNvSpPr>
          <p:nvPr>
            <p:ph type="sldNum" sz="quarter" idx="5"/>
          </p:nvPr>
        </p:nvSpPr>
        <p:spPr/>
        <p:txBody>
          <a:bodyPr/>
          <a:lstStyle/>
          <a:p>
            <a:fld id="{54EEB602-95FC-483A-B12D-216A7AD7EA24}" type="slidenum">
              <a:rPr lang="en-US" smtClean="0"/>
              <a:t>20</a:t>
            </a:fld>
            <a:endParaRPr lang="en-US"/>
          </a:p>
        </p:txBody>
      </p:sp>
    </p:spTree>
    <p:extLst>
      <p:ext uri="{BB962C8B-B14F-4D97-AF65-F5344CB8AC3E}">
        <p14:creationId xmlns:p14="http://schemas.microsoft.com/office/powerpoint/2010/main" val="4049181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F07F282E-55F5-4803-B60F-09BA4600E538}" type="slidenum">
              <a:rPr lang="en-US" smtClean="0"/>
              <a:t>21</a:t>
            </a:fld>
            <a:endParaRPr lang="en-US"/>
          </a:p>
        </p:txBody>
      </p:sp>
    </p:spTree>
    <p:extLst>
      <p:ext uri="{BB962C8B-B14F-4D97-AF65-F5344CB8AC3E}">
        <p14:creationId xmlns:p14="http://schemas.microsoft.com/office/powerpoint/2010/main" val="58069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a:p>
        </p:txBody>
      </p:sp>
    </p:spTree>
    <p:extLst>
      <p:ext uri="{BB962C8B-B14F-4D97-AF65-F5344CB8AC3E}">
        <p14:creationId xmlns:p14="http://schemas.microsoft.com/office/powerpoint/2010/main" val="271432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EE5B8-05C8-B100-B87B-1A05D339A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65A89-D4B8-1A63-8A4D-9F4BB3858D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1E399F-1ACF-FCD7-363E-C72E68F3A4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2C393C-6344-5AE8-AE2F-26336D579788}"/>
              </a:ext>
            </a:extLst>
          </p:cNvPr>
          <p:cNvSpPr>
            <a:spLocks noGrp="1"/>
          </p:cNvSpPr>
          <p:nvPr>
            <p:ph type="sldNum" sz="quarter" idx="5"/>
          </p:nvPr>
        </p:nvSpPr>
        <p:spPr/>
        <p:txBody>
          <a:bodyPr/>
          <a:lstStyle/>
          <a:p>
            <a:fld id="{54EEB602-95FC-483A-B12D-216A7AD7EA24}" type="slidenum">
              <a:rPr lang="en-US" smtClean="0"/>
              <a:t>4</a:t>
            </a:fld>
            <a:endParaRPr lang="en-US"/>
          </a:p>
        </p:txBody>
      </p:sp>
    </p:spTree>
    <p:extLst>
      <p:ext uri="{BB962C8B-B14F-4D97-AF65-F5344CB8AC3E}">
        <p14:creationId xmlns:p14="http://schemas.microsoft.com/office/powerpoint/2010/main" val="414605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9F17E-4F82-D582-3322-4DA32A7F5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AB7848-4A72-D66C-40F1-D75343A57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C4C2D8-7ED7-3171-4C8D-D7D4EF5338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22AAC9-76A3-6441-0639-F787BE701E3F}"/>
              </a:ext>
            </a:extLst>
          </p:cNvPr>
          <p:cNvSpPr>
            <a:spLocks noGrp="1"/>
          </p:cNvSpPr>
          <p:nvPr>
            <p:ph type="sldNum" sz="quarter" idx="5"/>
          </p:nvPr>
        </p:nvSpPr>
        <p:spPr/>
        <p:txBody>
          <a:bodyPr/>
          <a:lstStyle/>
          <a:p>
            <a:fld id="{54EEB602-95FC-483A-B12D-216A7AD7EA24}" type="slidenum">
              <a:rPr lang="en-US" smtClean="0"/>
              <a:t>5</a:t>
            </a:fld>
            <a:endParaRPr lang="en-US"/>
          </a:p>
        </p:txBody>
      </p:sp>
    </p:spTree>
    <p:extLst>
      <p:ext uri="{BB962C8B-B14F-4D97-AF65-F5344CB8AC3E}">
        <p14:creationId xmlns:p14="http://schemas.microsoft.com/office/powerpoint/2010/main" val="227465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4F710-C36F-FDAD-F062-E4A346A0DF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BEAB7-2875-C4ED-7658-B9145851A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C2E8CF-B65E-A291-2C1C-520E6A063F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FBAE1DD-5841-8FA6-7B4F-33AA2B4AF410}"/>
              </a:ext>
            </a:extLst>
          </p:cNvPr>
          <p:cNvSpPr>
            <a:spLocks noGrp="1"/>
          </p:cNvSpPr>
          <p:nvPr>
            <p:ph type="sldNum" sz="quarter" idx="5"/>
          </p:nvPr>
        </p:nvSpPr>
        <p:spPr/>
        <p:txBody>
          <a:bodyPr/>
          <a:lstStyle/>
          <a:p>
            <a:fld id="{54EEB602-95FC-483A-B12D-216A7AD7EA24}" type="slidenum">
              <a:rPr lang="en-US" smtClean="0"/>
              <a:t>6</a:t>
            </a:fld>
            <a:endParaRPr lang="en-US"/>
          </a:p>
        </p:txBody>
      </p:sp>
    </p:spTree>
    <p:extLst>
      <p:ext uri="{BB962C8B-B14F-4D97-AF65-F5344CB8AC3E}">
        <p14:creationId xmlns:p14="http://schemas.microsoft.com/office/powerpoint/2010/main" val="16237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48B03-7257-488B-987C-34FCCB86FB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5A16F-2210-0A27-B13F-F69E0E9E11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809E0-D055-F46C-EB75-E516BBAAB28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FDC0C4A-EA91-719D-1CED-52187F33E2F3}"/>
              </a:ext>
            </a:extLst>
          </p:cNvPr>
          <p:cNvSpPr>
            <a:spLocks noGrp="1"/>
          </p:cNvSpPr>
          <p:nvPr>
            <p:ph type="sldNum" sz="quarter" idx="5"/>
          </p:nvPr>
        </p:nvSpPr>
        <p:spPr/>
        <p:txBody>
          <a:bodyPr/>
          <a:lstStyle/>
          <a:p>
            <a:fld id="{54EEB602-95FC-483A-B12D-216A7AD7EA24}" type="slidenum">
              <a:rPr lang="en-US" smtClean="0"/>
              <a:t>7</a:t>
            </a:fld>
            <a:endParaRPr lang="en-US"/>
          </a:p>
        </p:txBody>
      </p:sp>
    </p:spTree>
    <p:extLst>
      <p:ext uri="{BB962C8B-B14F-4D97-AF65-F5344CB8AC3E}">
        <p14:creationId xmlns:p14="http://schemas.microsoft.com/office/powerpoint/2010/main" val="32578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05C6C-2AB2-8F9E-9A03-2C4F03A619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4DCD3B-4560-EAE1-B991-16FFA0210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C9E8F-6C79-9386-32BE-DEC1EAB215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BE232BB-F3FD-C989-22B9-B1FB282EEEB5}"/>
              </a:ext>
            </a:extLst>
          </p:cNvPr>
          <p:cNvSpPr>
            <a:spLocks noGrp="1"/>
          </p:cNvSpPr>
          <p:nvPr>
            <p:ph type="sldNum" sz="quarter" idx="5"/>
          </p:nvPr>
        </p:nvSpPr>
        <p:spPr/>
        <p:txBody>
          <a:bodyPr/>
          <a:lstStyle/>
          <a:p>
            <a:fld id="{54EEB602-95FC-483A-B12D-216A7AD7EA24}" type="slidenum">
              <a:rPr lang="en-US" smtClean="0"/>
              <a:t>8</a:t>
            </a:fld>
            <a:endParaRPr lang="en-US"/>
          </a:p>
        </p:txBody>
      </p:sp>
    </p:spTree>
    <p:extLst>
      <p:ext uri="{BB962C8B-B14F-4D97-AF65-F5344CB8AC3E}">
        <p14:creationId xmlns:p14="http://schemas.microsoft.com/office/powerpoint/2010/main" val="81571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846B4-BB8E-A2DC-BED8-35AA1A54CF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2AE2E-A06F-0E18-2880-3095AB11B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D78D96-5FC8-D322-C59E-B037D99A0AB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823B77-3916-54F3-D956-EB5CE7B778AF}"/>
              </a:ext>
            </a:extLst>
          </p:cNvPr>
          <p:cNvSpPr>
            <a:spLocks noGrp="1"/>
          </p:cNvSpPr>
          <p:nvPr>
            <p:ph type="sldNum" sz="quarter" idx="5"/>
          </p:nvPr>
        </p:nvSpPr>
        <p:spPr/>
        <p:txBody>
          <a:bodyPr/>
          <a:lstStyle/>
          <a:p>
            <a:fld id="{54EEB602-95FC-483A-B12D-216A7AD7EA24}" type="slidenum">
              <a:rPr lang="en-US" smtClean="0"/>
              <a:t>9</a:t>
            </a:fld>
            <a:endParaRPr lang="en-US"/>
          </a:p>
        </p:txBody>
      </p:sp>
    </p:spTree>
    <p:extLst>
      <p:ext uri="{BB962C8B-B14F-4D97-AF65-F5344CB8AC3E}">
        <p14:creationId xmlns:p14="http://schemas.microsoft.com/office/powerpoint/2010/main" val="194620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9/8/20XX</a:t>
            </a:r>
          </a:p>
        </p:txBody>
      </p:sp>
      <p:sp>
        <p:nvSpPr>
          <p:cNvPr id="5" name="Footer Placeholder 4"/>
          <p:cNvSpPr>
            <a:spLocks noGrp="1"/>
          </p:cNvSpPr>
          <p:nvPr>
            <p:ph type="ftr" sz="quarter" idx="11"/>
          </p:nvPr>
        </p:nvSpPr>
        <p:spPr>
          <a:xfrm>
            <a:off x="2416500" y="329307"/>
            <a:ext cx="4973915" cy="309201"/>
          </a:xfrm>
        </p:spPr>
        <p:txBody>
          <a:bodyPr/>
          <a:lstStyle/>
          <a:p>
            <a:r>
              <a:rPr lang="en-US"/>
              <a:t>Presentation Title</a:t>
            </a:r>
          </a:p>
        </p:txBody>
      </p:sp>
      <p:sp>
        <p:nvSpPr>
          <p:cNvPr id="6" name="Slide Number Placeholder 5"/>
          <p:cNvSpPr>
            <a:spLocks noGrp="1"/>
          </p:cNvSpPr>
          <p:nvPr>
            <p:ph type="sldNum" sz="quarter" idx="12"/>
          </p:nvPr>
        </p:nvSpPr>
        <p:spPr>
          <a:xfrm>
            <a:off x="1437664" y="798973"/>
            <a:ext cx="811019" cy="503578"/>
          </a:xfrm>
        </p:spPr>
        <p:txBody>
          <a:bodyPr/>
          <a:lstStyle/>
          <a:p>
            <a:fld id="{FAEF9944-A4F6-4C59-AEBD-678D6480B8EA}"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0739600"/>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9/8/20XX</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6687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9/8/20XX</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77865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46493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215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a:t>9/8/20XX</a:t>
            </a:r>
          </a:p>
        </p:txBody>
      </p:sp>
    </p:spTree>
    <p:extLst>
      <p:ext uri="{BB962C8B-B14F-4D97-AF65-F5344CB8AC3E}">
        <p14:creationId xmlns:p14="http://schemas.microsoft.com/office/powerpoint/2010/main" val="578436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a:t>Presentation Title</a:t>
            </a:r>
            <a:endParaRPr lang="en-US">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9022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85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9/8/20XX</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5973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25219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9/8/20XX</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4144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9/8/20XX</a:t>
            </a:r>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570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 name="Rectangle 5">
            <a:extLst>
              <a:ext uri="{FF2B5EF4-FFF2-40B4-BE49-F238E27FC236}">
                <a16:creationId xmlns:a16="http://schemas.microsoft.com/office/drawing/2014/main" id="{96343EFA-6E2D-390B-1D4D-B382616CEFA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ADFCEF-E32C-574F-42A5-153B00160FCA}"/>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21B365-3281-0F7D-AA95-75988921C1F9}"/>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0D9579-D153-AF09-78F3-7FD8DE6DFB5B}"/>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D891AA-A7BC-3C90-F56B-359B2DC17097}"/>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89F4BC-E609-A4AE-9E27-5B468A38EB2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34E400-9F53-4635-DAAE-C99394B4E4C0}"/>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FD1A8B-18BC-8BA1-4D73-E4A6DABD1AE6}"/>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35730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639450325"/>
      </p:ext>
    </p:extLst>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301572"/>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9/8/20XX</a:t>
            </a:r>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7707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9/8/20XX</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EF9944-A4F6-4C59-AEBD-678D6480B8EA}"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02246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60" r:id="rId14"/>
    <p:sldLayoutId id="2147483763" r:id="rId15"/>
    <p:sldLayoutId id="2147483765" r:id="rId16"/>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lexteboul/heart-disease-health-indicators-dataset"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0" y="1427304"/>
            <a:ext cx="12191999" cy="3241515"/>
          </a:xfrm>
        </p:spPr>
        <p:txBody>
          <a:bodyPr vert="horz" lIns="91440" tIns="45720" rIns="91440" bIns="0" rtlCol="0" anchor="ctr">
            <a:normAutofit/>
          </a:bodyPr>
          <a:lstStyle/>
          <a:p>
            <a:pPr algn="ctr">
              <a:lnSpc>
                <a:spcPct val="90000"/>
              </a:lnSpc>
            </a:pPr>
            <a:r>
              <a:rPr lang="en-US" sz="6000">
                <a:solidFill>
                  <a:schemeClr val="tx1"/>
                </a:solidFill>
              </a:rPr>
              <a:t>Pulse</a:t>
            </a:r>
            <a:r>
              <a:rPr lang="en-US" sz="6000" b="0">
                <a:solidFill>
                  <a:srgbClr val="CE9178"/>
                </a:solidFill>
                <a:effectLst/>
                <a:latin typeface="Consolas" panose="020B0609020204030204" pitchFamily="49" charset="0"/>
              </a:rPr>
              <a:t>❤️🩺</a:t>
            </a:r>
            <a:r>
              <a:rPr lang="en-US" sz="6000">
                <a:solidFill>
                  <a:schemeClr val="tx1"/>
                </a:solidFill>
              </a:rPr>
              <a:t>Check</a:t>
            </a:r>
            <a:br>
              <a:rPr lang="en-US" sz="3200">
                <a:solidFill>
                  <a:schemeClr val="tx1"/>
                </a:solidFill>
              </a:rPr>
            </a:br>
            <a:br>
              <a:rPr lang="en-US" sz="3200">
                <a:solidFill>
                  <a:schemeClr val="tx1"/>
                </a:solidFill>
              </a:rPr>
            </a:br>
            <a:r>
              <a:rPr lang="en-US" sz="2400">
                <a:solidFill>
                  <a:schemeClr val="tx1"/>
                </a:solidFill>
              </a:rPr>
              <a:t>a machine  learning application for heart disease risk assessment</a:t>
            </a:r>
          </a:p>
        </p:txBody>
      </p:sp>
      <p:cxnSp>
        <p:nvCxnSpPr>
          <p:cNvPr id="22" name="Straight Connector 21">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D3979711-B90B-CB59-C409-F69985C4F3D1}"/>
              </a:ext>
            </a:extLst>
          </p:cNvPr>
          <p:cNvSpPr txBox="1"/>
          <p:nvPr/>
        </p:nvSpPr>
        <p:spPr>
          <a:xfrm>
            <a:off x="6601521" y="4415874"/>
            <a:ext cx="5218771" cy="1015663"/>
          </a:xfrm>
          <a:prstGeom prst="rect">
            <a:avLst/>
          </a:prstGeom>
          <a:noFill/>
        </p:spPr>
        <p:txBody>
          <a:bodyPr wrap="square" rtlCol="0">
            <a:spAutoFit/>
          </a:bodyPr>
          <a:lstStyle/>
          <a:p>
            <a:r>
              <a:rPr lang="en-US"/>
              <a:t>                                     </a:t>
            </a:r>
            <a:r>
              <a:rPr lang="en-US" sz="2000"/>
              <a:t>-By</a:t>
            </a:r>
          </a:p>
          <a:p>
            <a:br>
              <a:rPr lang="en-US" sz="2000"/>
            </a:br>
            <a:r>
              <a:rPr lang="en-US" sz="2000"/>
              <a:t>                 Venkatalakshmi Kottapalli</a:t>
            </a: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a:extLst>
            <a:ext uri="{FF2B5EF4-FFF2-40B4-BE49-F238E27FC236}">
              <a16:creationId xmlns:a16="http://schemas.microsoft.com/office/drawing/2014/main" id="{986B20CC-CB09-A0A5-3642-1BF08C88AA6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6D047-1509-780F-8897-E1D9BDE9B187}"/>
              </a:ext>
            </a:extLst>
          </p:cNvPr>
          <p:cNvSpPr>
            <a:spLocks noGrp="1"/>
          </p:cNvSpPr>
          <p:nvPr>
            <p:ph type="title"/>
          </p:nvPr>
        </p:nvSpPr>
        <p:spPr>
          <a:xfrm>
            <a:off x="844476" y="1600199"/>
            <a:ext cx="3539266" cy="4297680"/>
          </a:xfrm>
        </p:spPr>
        <p:txBody>
          <a:bodyPr vert="horz" lIns="91440" tIns="45720" rIns="91440" bIns="45720" rtlCol="0" anchor="ctr">
            <a:normAutofit/>
          </a:bodyPr>
          <a:lstStyle/>
          <a:p>
            <a:pPr>
              <a:lnSpc>
                <a:spcPct val="90000"/>
              </a:lnSpc>
            </a:pPr>
            <a:r>
              <a:rPr lang="en-US" b="0" i="0" kern="1200" cap="all">
                <a:solidFill>
                  <a:schemeClr val="tx1"/>
                </a:solidFill>
                <a:effectLst/>
                <a:latin typeface="+mj-lt"/>
                <a:ea typeface="+mj-ea"/>
                <a:cs typeface="+mj-cs"/>
              </a:rPr>
              <a:t>Models EMPLOYE</a:t>
            </a:r>
            <a:r>
              <a:rPr lang="en-US">
                <a:solidFill>
                  <a:schemeClr val="tx1"/>
                </a:solidFill>
              </a:rPr>
              <a:t>D</a:t>
            </a:r>
            <a:endParaRPr lang="en-US" b="0" i="0" kern="1200" cap="all">
              <a:solidFill>
                <a:schemeClr val="tx1"/>
              </a:solidFill>
              <a:effectLst/>
              <a:latin typeface="+mj-lt"/>
              <a:ea typeface="+mj-ea"/>
              <a:cs typeface="+mj-cs"/>
            </a:endParaRPr>
          </a:p>
        </p:txBody>
      </p:sp>
      <p:cxnSp>
        <p:nvCxnSpPr>
          <p:cNvPr id="21" name="Straight Connector 2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E3A8D9B6-E6AE-D36B-2AE1-3D3D3DDF6583}"/>
              </a:ext>
            </a:extLst>
          </p:cNvPr>
          <p:cNvSpPr>
            <a:spLocks noGrp="1" noChangeArrowheads="1"/>
          </p:cNvSpPr>
          <p:nvPr>
            <p:ph sz="quarter" idx="18"/>
          </p:nvPr>
        </p:nvSpPr>
        <p:spPr bwMode="auto">
          <a:xfrm>
            <a:off x="4924851" y="542056"/>
            <a:ext cx="7191375" cy="577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Arial" panose="020B0604020202020204" pitchFamily="34" charset="0"/>
              </a:rPr>
              <a:t> Naive Bayes (NB):</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Acts like a quick triage system, providing fast and interpretable predictions based on individual features like smoking or BMI, ideal for initial screenings.</a:t>
            </a:r>
          </a:p>
          <a:p>
            <a:pPr marL="0" marR="0" lvl="0" indent="0" algn="l" defTabSz="914400" rtl="0" eaLnBrk="0" fontAlgn="base" latinLnBrk="0" hangingPunct="0">
              <a:lnSpc>
                <a:spcPct val="100000"/>
              </a:lnSpc>
              <a:spcBef>
                <a:spcPct val="0"/>
              </a:spcBef>
              <a:spcAft>
                <a:spcPct val="0"/>
              </a:spcAft>
              <a:buClrTx/>
              <a:buSzTx/>
              <a:tabLst/>
            </a:pPr>
            <a:endParaRPr lang="en-US" altLang="en-US" sz="140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Arial" panose="020B0604020202020204" pitchFamily="34" charset="0"/>
              </a:rPr>
              <a:t> Logistic Regression (LR):</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A simplified risk calculator, transparent and effective for estimating heart disease risk based on weighted factors such as age and cholesterol.</a:t>
            </a:r>
          </a:p>
          <a:p>
            <a:pPr marL="0" marR="0" lvl="0" indent="0" algn="l" defTabSz="914400" rtl="0" eaLnBrk="0" fontAlgn="base" latinLnBrk="0" hangingPunct="0">
              <a:lnSpc>
                <a:spcPct val="100000"/>
              </a:lnSpc>
              <a:spcBef>
                <a:spcPct val="0"/>
              </a:spcBef>
              <a:spcAft>
                <a:spcPct val="0"/>
              </a:spcAft>
              <a:buClrTx/>
              <a:buSzTx/>
              <a:tabLst/>
            </a:pPr>
            <a:endParaRPr lang="en-US" altLang="en-US" sz="140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Arial" panose="020B0604020202020204" pitchFamily="34" charset="0"/>
              </a:rPr>
              <a:t> Decision Trees (DT):</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Functions like a decision-making flowchart, providing clear and interpretable rules that model non-linear relationships in both numerical and categorical data.</a:t>
            </a:r>
          </a:p>
          <a:p>
            <a:pPr marL="0" marR="0" lvl="0" indent="0" algn="l" defTabSz="914400" rtl="0" eaLnBrk="0" fontAlgn="base" latinLnBrk="0" hangingPunct="0">
              <a:lnSpc>
                <a:spcPct val="100000"/>
              </a:lnSpc>
              <a:spcBef>
                <a:spcPct val="0"/>
              </a:spcBef>
              <a:spcAft>
                <a:spcPct val="0"/>
              </a:spcAft>
              <a:buClrTx/>
              <a:buSzTx/>
              <a:tabLst/>
            </a:pPr>
            <a:endParaRPr lang="en-US" altLang="en-US" sz="140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Arial" panose="020B0604020202020204" pitchFamily="34" charset="0"/>
              </a:rPr>
              <a:t> Random Forest (RF):</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Acts like a panel of medical experts, capturing complex interactions between features and reducing overfitting by averaging predictions from multiple trees.</a:t>
            </a:r>
          </a:p>
          <a:p>
            <a:pPr marL="0" marR="0" lvl="0" indent="0" algn="l" defTabSz="914400" rtl="0" eaLnBrk="0" fontAlgn="base" latinLnBrk="0" hangingPunct="0">
              <a:lnSpc>
                <a:spcPct val="100000"/>
              </a:lnSpc>
              <a:spcBef>
                <a:spcPct val="0"/>
              </a:spcBef>
              <a:spcAft>
                <a:spcPct val="0"/>
              </a:spcAft>
              <a:buClrTx/>
              <a:buSzTx/>
              <a:tabLst/>
            </a:pPr>
            <a:endParaRPr lang="en-US" altLang="en-US" sz="1400">
              <a:latin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buSzTx/>
              <a:buFontTx/>
              <a:buChar char="•"/>
            </a:pPr>
            <a:r>
              <a:rPr kumimoji="0" lang="en-US" altLang="en-US" sz="1400" b="1" i="0" u="none" strike="noStrike" cap="none" normalizeH="0" baseline="0">
                <a:ln>
                  <a:noFill/>
                </a:ln>
                <a:solidFill>
                  <a:schemeClr val="tx1"/>
                </a:solidFill>
                <a:effectLst/>
                <a:latin typeface="Arial" panose="020B0604020202020204" pitchFamily="34" charset="0"/>
              </a:rPr>
              <a:t> Gradient Boosting (GB): </a:t>
            </a:r>
            <a:r>
              <a:rPr lang="en-US" sz="1400">
                <a:latin typeface="Calibri" panose="020F0502020204030204" pitchFamily="34" charset="0"/>
                <a:cs typeface="Times New Roman" panose="02020603050405020304" pitchFamily="18" charset="0"/>
              </a:rPr>
              <a:t>Gradient Boosting is like a series of specialists correcting each other’s mistakes. Each model improves on the errors of the previous one, refining the diagnosis.</a:t>
            </a:r>
          </a:p>
          <a:p>
            <a:pPr marL="0" marR="0">
              <a:lnSpc>
                <a:spcPct val="115000"/>
              </a:lnSpc>
              <a:spcAft>
                <a:spcPts val="800"/>
              </a:spcAft>
            </a:pPr>
            <a:r>
              <a:rPr lang="en-US" sz="1400" b="1" err="1">
                <a:effectLst/>
                <a:latin typeface="Calibri" panose="020F0502020204030204" pitchFamily="34" charset="0"/>
                <a:ea typeface="Aptos" panose="020B0004020202020204" pitchFamily="34" charset="0"/>
                <a:cs typeface="Times New Roman" panose="02020603050405020304" pitchFamily="18" charset="0"/>
              </a:rPr>
              <a:t>XGBoost</a:t>
            </a:r>
            <a:r>
              <a:rPr lang="en-US" sz="1400" b="1">
                <a:effectLst/>
                <a:latin typeface="Calibri" panose="020F0502020204030204" pitchFamily="34" charset="0"/>
                <a:ea typeface="Aptos" panose="020B0004020202020204" pitchFamily="34" charset="0"/>
                <a:cs typeface="Times New Roman" panose="02020603050405020304" pitchFamily="18" charset="0"/>
              </a:rPr>
              <a:t> (XGB):</a:t>
            </a:r>
            <a:r>
              <a:rPr lang="en-US" sz="1400" b="1">
                <a:latin typeface="Calibri" panose="020F0502020204030204" pitchFamily="34" charset="0"/>
                <a:ea typeface="Aptos" panose="020B0004020202020204" pitchFamily="34" charset="0"/>
                <a:cs typeface="Times New Roman" panose="02020603050405020304" pitchFamily="18" charset="0"/>
              </a:rPr>
              <a:t> </a:t>
            </a:r>
            <a:r>
              <a:rPr lang="en-US" sz="1400" err="1">
                <a:latin typeface="Calibri" panose="020F0502020204030204" pitchFamily="34" charset="0"/>
                <a:cs typeface="Times New Roman" panose="02020603050405020304" pitchFamily="18" charset="0"/>
              </a:rPr>
              <a:t>XGBoost</a:t>
            </a:r>
            <a:r>
              <a:rPr lang="en-US" sz="1400">
                <a:latin typeface="Calibri" panose="020F0502020204030204" pitchFamily="34" charset="0"/>
                <a:cs typeface="Times New Roman" panose="02020603050405020304" pitchFamily="18" charset="0"/>
              </a:rPr>
              <a:t> is like an advanced diagnostic tool optimized for speed and accuracy. It quickly processes large amounts of patient data to make precise risk assessments.</a:t>
            </a:r>
            <a:endParaRPr lang="en-US" altLang="en-US" sz="140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Arial" panose="020B0604020202020204" pitchFamily="34" charset="0"/>
              </a:rPr>
              <a:t> AdaBoost:</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Like a team of doctors focusing on difficult cases, enhancing weak models by emphasizing previously misclassified instances.</a:t>
            </a:r>
          </a:p>
          <a:p>
            <a:pPr marL="0" marR="0" lvl="0" indent="0" algn="l" defTabSz="914400" rtl="0" eaLnBrk="0" fontAlgn="base" latinLnBrk="0" hangingPunct="0">
              <a:lnSpc>
                <a:spcPct val="100000"/>
              </a:lnSpc>
              <a:spcBef>
                <a:spcPct val="0"/>
              </a:spcBef>
              <a:spcAft>
                <a:spcPct val="0"/>
              </a:spcAft>
              <a:buClrTx/>
              <a:buSzTx/>
              <a:tabLst/>
            </a:pPr>
            <a:endParaRPr lang="en-US" altLang="en-US" sz="1400">
              <a:latin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buSzTx/>
              <a:buFontTx/>
              <a:buChar char="•"/>
            </a:pPr>
            <a:r>
              <a:rPr kumimoji="0" lang="en-US" altLang="en-US" sz="1400" b="1" i="0" u="none" strike="noStrike" cap="none" normalizeH="0" baseline="0">
                <a:ln>
                  <a:noFill/>
                </a:ln>
                <a:solidFill>
                  <a:schemeClr val="tx1"/>
                </a:solidFill>
                <a:effectLst/>
                <a:latin typeface="Arial" panose="020B0604020202020204" pitchFamily="34" charset="0"/>
              </a:rPr>
              <a:t> Artificial Neural Networks (ANN):</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Functions like an advanced brain scan, detecting intricate, non-linear patterns in health data that traditional models may miss.</a:t>
            </a:r>
          </a:p>
          <a:p>
            <a:pPr eaLnBrk="0" fontAlgn="base" hangingPunct="0">
              <a:lnSpc>
                <a:spcPct val="100000"/>
              </a:lnSpc>
              <a:spcBef>
                <a:spcPct val="0"/>
              </a:spcBef>
              <a:spcAft>
                <a:spcPct val="0"/>
              </a:spcAft>
              <a:buClrTx/>
              <a:buSzTx/>
            </a:pPr>
            <a:endParaRPr lang="en-US" altLang="en-US" sz="140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Arial" panose="020B0604020202020204" pitchFamily="34" charset="0"/>
              </a:rPr>
              <a:t> Convolutional Neural Networks (CNN) &amp; Recurrent Neural Networks (RNN):</a:t>
            </a:r>
            <a:r>
              <a:rPr kumimoji="0" lang="en-US" altLang="en-US" sz="1400" b="0" i="0" u="none" strike="noStrike" cap="none" normalizeH="0" baseline="0">
                <a:ln>
                  <a:noFill/>
                </a:ln>
                <a:solidFill>
                  <a:schemeClr val="tx1"/>
                </a:solidFill>
                <a:effectLst/>
                <a:latin typeface="Arial" panose="020B0604020202020204" pitchFamily="34" charset="0"/>
              </a:rPr>
              <a:t> </a:t>
            </a:r>
            <a:r>
              <a:rPr lang="en-US" altLang="en-US" sz="1400">
                <a:latin typeface="Calibri" panose="020F0502020204030204" pitchFamily="34" charset="0"/>
                <a:cs typeface="Times New Roman" panose="02020603050405020304" pitchFamily="18" charset="0"/>
              </a:rPr>
              <a:t>Tested unconventional approaches to uncover hidden hierarchical relationships and temporal dependencies in health data. </a:t>
            </a:r>
          </a:p>
        </p:txBody>
      </p:sp>
    </p:spTree>
    <p:extLst>
      <p:ext uri="{BB962C8B-B14F-4D97-AF65-F5344CB8AC3E}">
        <p14:creationId xmlns:p14="http://schemas.microsoft.com/office/powerpoint/2010/main" val="160726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4B9E3A38-B7D0-A49C-808D-A1EF7390A4D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36">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917F5-16A1-824C-98A7-61A29DA07837}"/>
              </a:ext>
            </a:extLst>
          </p:cNvPr>
          <p:cNvSpPr>
            <a:spLocks noGrp="1"/>
          </p:cNvSpPr>
          <p:nvPr>
            <p:ph type="title"/>
          </p:nvPr>
        </p:nvSpPr>
        <p:spPr>
          <a:xfrm>
            <a:off x="1451580" y="804519"/>
            <a:ext cx="4325112" cy="1049235"/>
          </a:xfrm>
        </p:spPr>
        <p:txBody>
          <a:bodyPr vert="horz" lIns="91440" tIns="45720" rIns="91440" bIns="45720" rtlCol="0" anchor="t">
            <a:normAutofit/>
          </a:bodyPr>
          <a:lstStyle/>
          <a:p>
            <a:pPr>
              <a:lnSpc>
                <a:spcPct val="90000"/>
              </a:lnSpc>
            </a:pPr>
            <a:br>
              <a:rPr lang="en-US" sz="2800">
                <a:solidFill>
                  <a:schemeClr val="tx1"/>
                </a:solidFill>
              </a:rPr>
            </a:br>
            <a:r>
              <a:rPr lang="en-US" sz="2800">
                <a:solidFill>
                  <a:schemeClr val="tx1"/>
                </a:solidFill>
              </a:rPr>
              <a:t>Model Evaluation</a:t>
            </a:r>
          </a:p>
        </p:txBody>
      </p:sp>
      <p:cxnSp>
        <p:nvCxnSpPr>
          <p:cNvPr id="39" name="Straight Connector 38">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1" name="Rectangle 40">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1">
            <a:extLst>
              <a:ext uri="{FF2B5EF4-FFF2-40B4-BE49-F238E27FC236}">
                <a16:creationId xmlns:a16="http://schemas.microsoft.com/office/drawing/2014/main" id="{9CE0802C-028F-1DD4-25A8-A731015BD4E8}"/>
              </a:ext>
            </a:extLst>
          </p:cNvPr>
          <p:cNvSpPr>
            <a:spLocks noGrp="1" noChangeArrowheads="1"/>
          </p:cNvSpPr>
          <p:nvPr>
            <p:ph sz="quarter" idx="18"/>
          </p:nvPr>
        </p:nvSpPr>
        <p:spPr bwMode="auto">
          <a:xfrm>
            <a:off x="354006" y="1642869"/>
            <a:ext cx="5903651" cy="46425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a:bodyPr>
          <a:lstStyle/>
          <a:p>
            <a:pPr marL="0" marR="0" indent="-228600">
              <a:lnSpc>
                <a:spcPct val="110000"/>
              </a:lnSpc>
              <a:spcAft>
                <a:spcPts val="800"/>
              </a:spcAft>
              <a:buFont typeface="Arial" panose="020B0604020202020204" pitchFamily="34" charset="0"/>
              <a:buChar char="•"/>
            </a:pPr>
            <a:endParaRPr lang="en-US" sz="1000" dirty="0"/>
          </a:p>
          <a:p>
            <a:pPr marL="0" marR="0" indent="-228600">
              <a:lnSpc>
                <a:spcPct val="110000"/>
              </a:lnSpc>
              <a:spcAft>
                <a:spcPts val="800"/>
              </a:spcAft>
              <a:buFont typeface="Arial" panose="020B0604020202020204" pitchFamily="34" charset="0"/>
              <a:buChar char="•"/>
            </a:pPr>
            <a:r>
              <a:rPr lang="en-US" sz="1400" dirty="0"/>
              <a:t>Given the class imbalance in heart disease cases, ROU-AUC, precision, recall, and F1 score were prioritized:</a:t>
            </a:r>
          </a:p>
          <a:p>
            <a:pPr marL="342900" marR="0" lvl="0" indent="-228600">
              <a:lnSpc>
                <a:spcPct val="110000"/>
              </a:lnSpc>
              <a:spcAft>
                <a:spcPts val="800"/>
              </a:spcAft>
              <a:buFont typeface="Arial" panose="020B0604020202020204" pitchFamily="34" charset="0"/>
              <a:buChar char="•"/>
              <a:tabLst>
                <a:tab pos="457200" algn="l"/>
              </a:tabLst>
            </a:pPr>
            <a:r>
              <a:rPr lang="en-US" sz="1400" b="1" dirty="0"/>
              <a:t>Precision:</a:t>
            </a:r>
            <a:r>
              <a:rPr lang="en-US" sz="1400" dirty="0"/>
              <a:t> Ensures predictions of heart disease are accurate, minimizing false positives. This is critical to avoid unnecessary alarms in a medical setting, where incorrect predictions could lead to unnecessary treatment or anxiety.</a:t>
            </a:r>
          </a:p>
          <a:p>
            <a:pPr marL="342900" marR="0" lvl="0" indent="-228600">
              <a:lnSpc>
                <a:spcPct val="110000"/>
              </a:lnSpc>
              <a:spcAft>
                <a:spcPts val="800"/>
              </a:spcAft>
              <a:buFont typeface="Arial" panose="020B0604020202020204" pitchFamily="34" charset="0"/>
              <a:buChar char="•"/>
              <a:tabLst>
                <a:tab pos="457200" algn="l"/>
              </a:tabLst>
            </a:pPr>
            <a:r>
              <a:rPr lang="en-US" sz="1400" b="1" dirty="0"/>
              <a:t>Recall:</a:t>
            </a:r>
            <a:r>
              <a:rPr lang="en-US" sz="1400" dirty="0"/>
              <a:t> Focuses on detecting actual heart disease cases, ensuring true positives are captured. This is vital to prevent missing diagnoses, which could lead to severe health complications.</a:t>
            </a:r>
          </a:p>
          <a:p>
            <a:pPr marL="342900" marR="0" lvl="0" indent="-228600">
              <a:lnSpc>
                <a:spcPct val="110000"/>
              </a:lnSpc>
              <a:spcAft>
                <a:spcPts val="800"/>
              </a:spcAft>
              <a:buFont typeface="Arial" panose="020B0604020202020204" pitchFamily="34" charset="0"/>
              <a:buChar char="•"/>
              <a:tabLst>
                <a:tab pos="457200" algn="l"/>
              </a:tabLst>
            </a:pPr>
            <a:r>
              <a:rPr lang="en-US" sz="1400" b="1" dirty="0"/>
              <a:t>F1 Score:</a:t>
            </a:r>
            <a:r>
              <a:rPr lang="en-US" sz="1400" dirty="0"/>
              <a:t> Balances precision and recall, offering a comprehensive view of model performance and ensuring that both false positives and false negatives are minimized.</a:t>
            </a:r>
          </a:p>
          <a:p>
            <a:pPr marL="342900" marR="0" lvl="0" indent="-228600">
              <a:lnSpc>
                <a:spcPct val="110000"/>
              </a:lnSpc>
              <a:spcAft>
                <a:spcPts val="800"/>
              </a:spcAft>
              <a:buFont typeface="Arial" panose="020B0604020202020204" pitchFamily="34" charset="0"/>
              <a:buChar char="•"/>
              <a:tabLst>
                <a:tab pos="457200" algn="l"/>
              </a:tabLst>
            </a:pPr>
            <a:r>
              <a:rPr lang="en-US" sz="1400" b="1" dirty="0"/>
              <a:t>ROC-AUC:</a:t>
            </a:r>
            <a:r>
              <a:rPr lang="en-US" sz="1400" dirty="0"/>
              <a:t> Measures the model’s ability to distinguish between classes, providing an overall performance indicator that is useful for comparing different models.</a:t>
            </a:r>
          </a:p>
          <a:p>
            <a:pPr marL="0" marR="0" lvl="0" indent="-228600" fontAlgn="base">
              <a:lnSpc>
                <a:spcPct val="110000"/>
              </a:lnSpc>
              <a:spcBef>
                <a:spcPct val="0"/>
              </a:spcBef>
              <a:buFont typeface="Arial" panose="020B0604020202020204" pitchFamily="34" charset="0"/>
              <a:buChar char="•"/>
              <a:tabLst/>
            </a:pPr>
            <a:endParaRPr kumimoji="0" lang="en-US" altLang="en-US" sz="1400" b="0" i="0" u="none" strike="noStrike" cap="none" normalizeH="0" baseline="0" dirty="0">
              <a:ln>
                <a:noFill/>
              </a:ln>
            </a:endParaRPr>
          </a:p>
          <a:p>
            <a:pPr marL="0" marR="0" lvl="0" indent="-228600" fontAlgn="base">
              <a:lnSpc>
                <a:spcPct val="110000"/>
              </a:lnSpc>
              <a:spcBef>
                <a:spcPct val="0"/>
              </a:spcBef>
              <a:buFont typeface="Arial" panose="020B0604020202020204" pitchFamily="34" charset="0"/>
              <a:buChar char="•"/>
              <a:tabLst/>
            </a:pPr>
            <a:endParaRPr kumimoji="0" lang="en-US" altLang="en-US" sz="1000" b="0" i="0" u="none" strike="noStrike" cap="none" normalizeH="0" baseline="0" dirty="0">
              <a:ln>
                <a:noFill/>
              </a:ln>
            </a:endParaRPr>
          </a:p>
        </p:txBody>
      </p:sp>
      <p:pic>
        <p:nvPicPr>
          <p:cNvPr id="38" name="Picture 37">
            <a:extLst>
              <a:ext uri="{FF2B5EF4-FFF2-40B4-BE49-F238E27FC236}">
                <a16:creationId xmlns:a16="http://schemas.microsoft.com/office/drawing/2014/main" id="{8F935228-EEA7-DA56-D2BC-2D17DA56FA51}"/>
              </a:ext>
            </a:extLst>
          </p:cNvPr>
          <p:cNvPicPr>
            <a:picLocks noChangeAspect="1"/>
          </p:cNvPicPr>
          <p:nvPr/>
        </p:nvPicPr>
        <p:blipFill>
          <a:blip r:embed="rId4"/>
          <a:stretch>
            <a:fillRect/>
          </a:stretch>
        </p:blipFill>
        <p:spPr>
          <a:xfrm>
            <a:off x="6415310" y="1494207"/>
            <a:ext cx="5152294" cy="4347297"/>
          </a:xfrm>
          <a:prstGeom prst="rect">
            <a:avLst/>
          </a:prstGeom>
        </p:spPr>
      </p:pic>
    </p:spTree>
    <p:extLst>
      <p:ext uri="{BB962C8B-B14F-4D97-AF65-F5344CB8AC3E}">
        <p14:creationId xmlns:p14="http://schemas.microsoft.com/office/powerpoint/2010/main" val="686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A7F19-B3D8-B22D-CE59-4D10F3518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C389E2-6993-0672-7DF2-43994C64FFF5}"/>
              </a:ext>
            </a:extLst>
          </p:cNvPr>
          <p:cNvSpPr>
            <a:spLocks noGrp="1"/>
          </p:cNvSpPr>
          <p:nvPr>
            <p:ph type="title"/>
          </p:nvPr>
        </p:nvSpPr>
        <p:spPr/>
        <p:txBody>
          <a:bodyPr/>
          <a:lstStyle/>
          <a:p>
            <a:r>
              <a:rPr lang="en-US" err="1"/>
              <a:t>moDel</a:t>
            </a:r>
            <a:r>
              <a:rPr lang="en-US"/>
              <a:t> results</a:t>
            </a:r>
          </a:p>
        </p:txBody>
      </p:sp>
      <p:pic>
        <p:nvPicPr>
          <p:cNvPr id="75" name="Picture 74">
            <a:extLst>
              <a:ext uri="{FF2B5EF4-FFF2-40B4-BE49-F238E27FC236}">
                <a16:creationId xmlns:a16="http://schemas.microsoft.com/office/drawing/2014/main" id="{B945A9D1-CD21-B36A-455E-1FC0B1CA2BCD}"/>
              </a:ext>
            </a:extLst>
          </p:cNvPr>
          <p:cNvPicPr>
            <a:picLocks noChangeAspect="1"/>
          </p:cNvPicPr>
          <p:nvPr/>
        </p:nvPicPr>
        <p:blipFill>
          <a:blip r:embed="rId3"/>
          <a:stretch>
            <a:fillRect/>
          </a:stretch>
        </p:blipFill>
        <p:spPr>
          <a:xfrm>
            <a:off x="1621332" y="1467651"/>
            <a:ext cx="9021056" cy="4587368"/>
          </a:xfrm>
          <a:prstGeom prst="rect">
            <a:avLst/>
          </a:prstGeom>
        </p:spPr>
      </p:pic>
    </p:spTree>
    <p:extLst>
      <p:ext uri="{BB962C8B-B14F-4D97-AF65-F5344CB8AC3E}">
        <p14:creationId xmlns:p14="http://schemas.microsoft.com/office/powerpoint/2010/main" val="243535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a:t>Hyper parameter tuning</a:t>
            </a:r>
          </a:p>
        </p:txBody>
      </p:sp>
      <p:sp>
        <p:nvSpPr>
          <p:cNvPr id="7" name="Content Placeholder 6">
            <a:extLst>
              <a:ext uri="{FF2B5EF4-FFF2-40B4-BE49-F238E27FC236}">
                <a16:creationId xmlns:a16="http://schemas.microsoft.com/office/drawing/2014/main" id="{7078F1DC-7EF8-5514-E97B-D47663F284D3}"/>
              </a:ext>
            </a:extLst>
          </p:cNvPr>
          <p:cNvSpPr>
            <a:spLocks noGrp="1"/>
          </p:cNvSpPr>
          <p:nvPr>
            <p:ph sz="quarter" idx="19"/>
          </p:nvPr>
        </p:nvSpPr>
        <p:spPr>
          <a:xfrm>
            <a:off x="95685" y="1575226"/>
            <a:ext cx="5905545" cy="4364531"/>
          </a:xfrm>
        </p:spPr>
        <p:txBody>
          <a:bodyPr>
            <a:noAutofit/>
          </a:bodyPr>
          <a:lstStyle/>
          <a:p>
            <a:pPr marL="0" marR="0">
              <a:lnSpc>
                <a:spcPct val="115000"/>
              </a:lnSpc>
              <a:spcAft>
                <a:spcPts val="800"/>
              </a:spcAft>
            </a:pPr>
            <a:r>
              <a:rPr lang="en-US" sz="1200" b="1">
                <a:effectLst/>
                <a:latin typeface="Calibri" panose="020F0502020204030204" pitchFamily="34" charset="0"/>
                <a:ea typeface="Aptos" panose="020B0004020202020204" pitchFamily="34" charset="0"/>
                <a:cs typeface="Times New Roman" panose="02020603050405020304" pitchFamily="18" charset="0"/>
              </a:rPr>
              <a:t>Random Forest:</a:t>
            </a:r>
            <a:endParaRPr lang="en-US" sz="1200">
              <a:effectLst/>
              <a:latin typeface="Calibri" panose="020F050202020403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err="1">
                <a:effectLst/>
                <a:latin typeface="Calibri" panose="020F0502020204030204" pitchFamily="34" charset="0"/>
                <a:ea typeface="Aptos" panose="020B0004020202020204" pitchFamily="34" charset="0"/>
                <a:cs typeface="Times New Roman" panose="02020603050405020304" pitchFamily="18" charset="0"/>
              </a:rPr>
              <a:t>n_estimators</a:t>
            </a:r>
            <a:r>
              <a:rPr lang="en-US" sz="1200">
                <a:effectLst/>
                <a:latin typeface="Calibri" panose="020F0502020204030204" pitchFamily="34" charset="0"/>
                <a:ea typeface="Aptos" panose="020B0004020202020204" pitchFamily="34" charset="0"/>
                <a:cs typeface="Times New Roman" panose="02020603050405020304" pitchFamily="18" charset="0"/>
              </a:rPr>
              <a:t>: Controls the number of trees. More trees generally improve performance but increase computation time.</a:t>
            </a:r>
          </a:p>
          <a:p>
            <a:pPr marL="342900" marR="0" lvl="0" indent="-342900">
              <a:lnSpc>
                <a:spcPct val="115000"/>
              </a:lnSpc>
              <a:buSzPts val="1000"/>
              <a:buFont typeface="Symbol" panose="05050102010706020507" pitchFamily="18" charset="2"/>
              <a:buChar char=""/>
              <a:tabLst>
                <a:tab pos="457200" algn="l"/>
              </a:tabLst>
            </a:pPr>
            <a:r>
              <a:rPr lang="en-US" sz="1200" err="1">
                <a:effectLst/>
                <a:latin typeface="Calibri" panose="020F0502020204030204" pitchFamily="34" charset="0"/>
                <a:ea typeface="Aptos" panose="020B0004020202020204" pitchFamily="34" charset="0"/>
                <a:cs typeface="Times New Roman" panose="02020603050405020304" pitchFamily="18" charset="0"/>
              </a:rPr>
              <a:t>max_depth</a:t>
            </a:r>
            <a:r>
              <a:rPr lang="en-US" sz="1200">
                <a:effectLst/>
                <a:latin typeface="Calibri" panose="020F0502020204030204" pitchFamily="34" charset="0"/>
                <a:ea typeface="Aptos" panose="020B0004020202020204" pitchFamily="34" charset="0"/>
                <a:cs typeface="Times New Roman" panose="02020603050405020304" pitchFamily="18" charset="0"/>
              </a:rPr>
              <a:t>: Limits tree depth to prevent overfitting and ensure better generalization.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err="1">
                <a:effectLst/>
                <a:latin typeface="Calibri" panose="020F0502020204030204" pitchFamily="34" charset="0"/>
                <a:ea typeface="Aptos" panose="020B0004020202020204" pitchFamily="34" charset="0"/>
                <a:cs typeface="Times New Roman" panose="02020603050405020304" pitchFamily="18" charset="0"/>
              </a:rPr>
              <a:t>min_samples_split</a:t>
            </a:r>
            <a:r>
              <a:rPr lang="en-US" sz="1200">
                <a:effectLst/>
                <a:latin typeface="Calibri" panose="020F0502020204030204" pitchFamily="34" charset="0"/>
                <a:ea typeface="Aptos" panose="020B0004020202020204" pitchFamily="34" charset="0"/>
                <a:cs typeface="Times New Roman" panose="02020603050405020304" pitchFamily="18" charset="0"/>
              </a:rPr>
              <a:t>: Sets the minimum samples required for a split, reducing overfitting by avoiding splits based on small samples.</a:t>
            </a:r>
          </a:p>
          <a:p>
            <a:pPr marL="0" marR="0">
              <a:lnSpc>
                <a:spcPct val="115000"/>
              </a:lnSpc>
              <a:spcAft>
                <a:spcPts val="800"/>
              </a:spcAft>
            </a:pPr>
            <a:r>
              <a:rPr lang="en-US" sz="1200" b="1" err="1">
                <a:effectLst/>
                <a:latin typeface="Calibri" panose="020F0502020204030204" pitchFamily="34" charset="0"/>
                <a:ea typeface="Aptos" panose="020B0004020202020204" pitchFamily="34" charset="0"/>
                <a:cs typeface="Times New Roman" panose="02020603050405020304" pitchFamily="18" charset="0"/>
              </a:rPr>
              <a:t>XGBoost</a:t>
            </a:r>
            <a:r>
              <a:rPr lang="en-US" sz="1200" b="1">
                <a:effectLst/>
                <a:latin typeface="Calibri" panose="020F0502020204030204" pitchFamily="34" charset="0"/>
                <a:ea typeface="Aptos" panose="020B0004020202020204" pitchFamily="34" charset="0"/>
                <a:cs typeface="Times New Roman" panose="02020603050405020304" pitchFamily="18" charset="0"/>
              </a:rPr>
              <a:t>:</a:t>
            </a:r>
            <a:endParaRPr lang="en-US" sz="1200">
              <a:effectLst/>
              <a:latin typeface="Calibri" panose="020F050202020403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err="1">
                <a:effectLst/>
                <a:latin typeface="Calibri" panose="020F0502020204030204" pitchFamily="34" charset="0"/>
                <a:ea typeface="Aptos" panose="020B0004020202020204" pitchFamily="34" charset="0"/>
                <a:cs typeface="Times New Roman" panose="02020603050405020304" pitchFamily="18" charset="0"/>
              </a:rPr>
              <a:t>learning_rate</a:t>
            </a:r>
            <a:r>
              <a:rPr lang="en-US" sz="1200">
                <a:effectLst/>
                <a:latin typeface="Calibri" panose="020F0502020204030204" pitchFamily="34" charset="0"/>
                <a:ea typeface="Aptos" panose="020B0004020202020204" pitchFamily="34" charset="0"/>
                <a:cs typeface="Times New Roman" panose="02020603050405020304" pitchFamily="18" charset="0"/>
              </a:rPr>
              <a:t>: Controls the contribution of each tree to the final prediction. A lower rate helps prevent overfitting but requires more trees.</a:t>
            </a:r>
          </a:p>
          <a:p>
            <a:pPr marL="342900" marR="0" lvl="0" indent="-342900">
              <a:lnSpc>
                <a:spcPct val="115000"/>
              </a:lnSpc>
              <a:buSzPts val="1000"/>
              <a:buFont typeface="Symbol" panose="05050102010706020507" pitchFamily="18" charset="2"/>
              <a:buChar char=""/>
              <a:tabLst>
                <a:tab pos="457200" algn="l"/>
              </a:tabLst>
            </a:pPr>
            <a:r>
              <a:rPr lang="en-US" sz="1200" err="1">
                <a:effectLst/>
                <a:latin typeface="Calibri" panose="020F0502020204030204" pitchFamily="34" charset="0"/>
                <a:ea typeface="Aptos" panose="020B0004020202020204" pitchFamily="34" charset="0"/>
                <a:cs typeface="Times New Roman" panose="02020603050405020304" pitchFamily="18" charset="0"/>
              </a:rPr>
              <a:t>n_estimators</a:t>
            </a:r>
            <a:r>
              <a:rPr lang="en-US" sz="1200">
                <a:effectLst/>
                <a:latin typeface="Calibri" panose="020F0502020204030204" pitchFamily="34" charset="0"/>
                <a:ea typeface="Aptos" panose="020B0004020202020204" pitchFamily="34" charset="0"/>
                <a:cs typeface="Times New Roman" panose="02020603050405020304" pitchFamily="18" charset="0"/>
              </a:rPr>
              <a:t>: Sets the number of boosting rounds. Too few may cause underfitting; too many may cause overfitting.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err="1">
                <a:effectLst/>
                <a:latin typeface="Calibri" panose="020F0502020204030204" pitchFamily="34" charset="0"/>
                <a:ea typeface="Aptos" panose="020B0004020202020204" pitchFamily="34" charset="0"/>
                <a:cs typeface="Times New Roman" panose="02020603050405020304" pitchFamily="18" charset="0"/>
              </a:rPr>
              <a:t>max_depth</a:t>
            </a:r>
            <a:r>
              <a:rPr lang="en-US" sz="1200">
                <a:effectLst/>
                <a:latin typeface="Calibri" panose="020F0502020204030204" pitchFamily="34" charset="0"/>
                <a:ea typeface="Aptos" panose="020B0004020202020204" pitchFamily="34" charset="0"/>
                <a:cs typeface="Times New Roman" panose="02020603050405020304" pitchFamily="18" charset="0"/>
              </a:rPr>
              <a:t>: Controls tree complexity. Deeper trees capture more patterns but may overfit, so tuning helps balance performance.</a:t>
            </a:r>
          </a:p>
          <a:p>
            <a:endParaRPr lang="en-US" sz="1200"/>
          </a:p>
          <a:p>
            <a:endParaRPr lang="en-US" sz="1200"/>
          </a:p>
        </p:txBody>
      </p:sp>
      <p:sp>
        <p:nvSpPr>
          <p:cNvPr id="4" name="Rectangle 1">
            <a:extLst>
              <a:ext uri="{FF2B5EF4-FFF2-40B4-BE49-F238E27FC236}">
                <a16:creationId xmlns:a16="http://schemas.microsoft.com/office/drawing/2014/main" id="{9946982E-CAA3-9C16-1AE8-DA82234DEF93}"/>
              </a:ext>
            </a:extLst>
          </p:cNvPr>
          <p:cNvSpPr>
            <a:spLocks noChangeArrowheads="1"/>
          </p:cNvSpPr>
          <p:nvPr/>
        </p:nvSpPr>
        <p:spPr bwMode="auto">
          <a:xfrm>
            <a:off x="3479800" y="2879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5B4BEE0E-B114-B58C-E135-4B4BD430BAE8}"/>
              </a:ext>
            </a:extLst>
          </p:cNvPr>
          <p:cNvPicPr>
            <a:picLocks noChangeAspect="1"/>
          </p:cNvPicPr>
          <p:nvPr/>
        </p:nvPicPr>
        <p:blipFill>
          <a:blip r:embed="rId3"/>
          <a:stretch>
            <a:fillRect/>
          </a:stretch>
        </p:blipFill>
        <p:spPr>
          <a:xfrm>
            <a:off x="6353175" y="1575226"/>
            <a:ext cx="5261504" cy="4216617"/>
          </a:xfrm>
          <a:prstGeom prst="rect">
            <a:avLst/>
          </a:prstGeom>
        </p:spPr>
      </p:pic>
    </p:spTree>
    <p:extLst>
      <p:ext uri="{BB962C8B-B14F-4D97-AF65-F5344CB8AC3E}">
        <p14:creationId xmlns:p14="http://schemas.microsoft.com/office/powerpoint/2010/main" val="415324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78370E70-9C16-CE21-3C00-02C825AC2FC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71BD011-BDCF-65C7-8591-1F582AC58090}"/>
              </a:ext>
            </a:extLst>
          </p:cNvPr>
          <p:cNvSpPr>
            <a:spLocks noGrp="1"/>
          </p:cNvSpPr>
          <p:nvPr>
            <p:ph type="title"/>
          </p:nvPr>
        </p:nvSpPr>
        <p:spPr>
          <a:xfrm>
            <a:off x="7555992" y="707475"/>
            <a:ext cx="3157577" cy="1312001"/>
          </a:xfrm>
        </p:spPr>
        <p:txBody>
          <a:bodyPr vert="horz" lIns="91440" tIns="45720" rIns="91440" bIns="45720" rtlCol="0" anchor="t">
            <a:normAutofit/>
          </a:bodyPr>
          <a:lstStyle/>
          <a:p>
            <a:pPr>
              <a:lnSpc>
                <a:spcPct val="90000"/>
              </a:lnSpc>
            </a:pPr>
            <a:br>
              <a:rPr lang="en-US" sz="2800">
                <a:solidFill>
                  <a:schemeClr val="tx1"/>
                </a:solidFill>
              </a:rPr>
            </a:br>
            <a:br>
              <a:rPr lang="en-US" sz="2800">
                <a:solidFill>
                  <a:schemeClr val="tx1"/>
                </a:solidFill>
              </a:rPr>
            </a:br>
            <a:r>
              <a:rPr lang="en-US" sz="2800">
                <a:solidFill>
                  <a:schemeClr val="tx1"/>
                </a:solidFill>
              </a:rPr>
              <a:t>Final Model</a:t>
            </a:r>
          </a:p>
        </p:txBody>
      </p:sp>
      <p:cxnSp>
        <p:nvCxnSpPr>
          <p:cNvPr id="24" name="Straight Connector 2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7" name="Picture 6" descr="A diagram of a tree&#10;&#10;Description automatically generated">
            <a:extLst>
              <a:ext uri="{FF2B5EF4-FFF2-40B4-BE49-F238E27FC236}">
                <a16:creationId xmlns:a16="http://schemas.microsoft.com/office/drawing/2014/main" id="{CAEC99CB-29AC-7E64-098E-3C9A1C008A75}"/>
              </a:ext>
            </a:extLst>
          </p:cNvPr>
          <p:cNvPicPr>
            <a:picLocks noChangeAspect="1"/>
          </p:cNvPicPr>
          <p:nvPr/>
        </p:nvPicPr>
        <p:blipFill>
          <a:blip r:embed="rId4"/>
          <a:stretch>
            <a:fillRect/>
          </a:stretch>
        </p:blipFill>
        <p:spPr>
          <a:xfrm>
            <a:off x="1136348" y="1012571"/>
            <a:ext cx="5761020" cy="4896866"/>
          </a:xfrm>
          <a:prstGeom prst="rect">
            <a:avLst/>
          </a:prstGeom>
        </p:spPr>
      </p:pic>
      <p:sp>
        <p:nvSpPr>
          <p:cNvPr id="3" name="Content Placeholder 2">
            <a:extLst>
              <a:ext uri="{FF2B5EF4-FFF2-40B4-BE49-F238E27FC236}">
                <a16:creationId xmlns:a16="http://schemas.microsoft.com/office/drawing/2014/main" id="{A26CAE41-2421-0114-DCE3-C7538B2D42BC}"/>
              </a:ext>
            </a:extLst>
          </p:cNvPr>
          <p:cNvSpPr>
            <a:spLocks noGrp="1"/>
          </p:cNvSpPr>
          <p:nvPr>
            <p:ph sz="quarter" idx="18"/>
          </p:nvPr>
        </p:nvSpPr>
        <p:spPr>
          <a:xfrm>
            <a:off x="7554138" y="2273608"/>
            <a:ext cx="3159432" cy="3940925"/>
          </a:xfrm>
        </p:spPr>
        <p:txBody>
          <a:bodyPr vert="horz" lIns="91440" tIns="45720" rIns="91440" bIns="45720" rtlCol="0" anchor="t">
            <a:normAutofit/>
          </a:bodyPr>
          <a:lstStyle/>
          <a:p>
            <a:pPr indent="-228600">
              <a:lnSpc>
                <a:spcPct val="120000"/>
              </a:lnSpc>
              <a:buFont typeface="Arial" panose="020B0604020202020204" pitchFamily="34" charset="0"/>
              <a:buChar char="•"/>
            </a:pPr>
            <a:r>
              <a:rPr lang="en-US" dirty="0"/>
              <a:t>The </a:t>
            </a:r>
            <a:r>
              <a:rPr lang="en-US" b="1" dirty="0"/>
              <a:t>Random Forest </a:t>
            </a:r>
            <a:r>
              <a:rPr lang="en-US" dirty="0"/>
              <a:t>model emerged as the final choice due to its robust performance, high accuracy, and interpretability. It effectively captures complex relationships, making it a reliable tool for early heart disease detection.</a:t>
            </a:r>
          </a:p>
          <a:p>
            <a:pPr indent="-228600">
              <a:lnSpc>
                <a:spcPct val="120000"/>
              </a:lnSpc>
              <a:buFont typeface="Arial" panose="020B0604020202020204" pitchFamily="34" charset="0"/>
              <a:buChar char="•"/>
            </a:pPr>
            <a:endParaRPr lang="en-US" dirty="0"/>
          </a:p>
        </p:txBody>
      </p:sp>
    </p:spTree>
    <p:extLst>
      <p:ext uri="{BB962C8B-B14F-4D97-AF65-F5344CB8AC3E}">
        <p14:creationId xmlns:p14="http://schemas.microsoft.com/office/powerpoint/2010/main" val="157807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15FCBAFF-F9B8-620A-13CE-B564B0E4E1FD}"/>
            </a:ext>
          </a:extLst>
        </p:cNvPr>
        <p:cNvGrpSpPr/>
        <p:nvPr/>
      </p:nvGrpSpPr>
      <p:grpSpPr>
        <a:xfrm>
          <a:off x="0" y="0"/>
          <a:ext cx="0" cy="0"/>
          <a:chOff x="0" y="0"/>
          <a:chExt cx="0" cy="0"/>
        </a:xfrm>
      </p:grpSpPr>
      <p:sp>
        <p:nvSpPr>
          <p:cNvPr id="80" name="Rectangle 7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6" name="Straight Connector 8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0" name="Rectangle 89">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830A2-0B38-DA83-0179-D461C3B91AE9}"/>
              </a:ext>
            </a:extLst>
          </p:cNvPr>
          <p:cNvSpPr>
            <a:spLocks noGrp="1"/>
          </p:cNvSpPr>
          <p:nvPr>
            <p:ph type="title"/>
          </p:nvPr>
        </p:nvSpPr>
        <p:spPr>
          <a:xfrm>
            <a:off x="1561308" y="880303"/>
            <a:ext cx="5342412" cy="1049235"/>
          </a:xfrm>
        </p:spPr>
        <p:txBody>
          <a:bodyPr vert="horz" lIns="91440" tIns="45720" rIns="91440" bIns="45720" rtlCol="0" anchor="t">
            <a:normAutofit/>
          </a:bodyPr>
          <a:lstStyle/>
          <a:p>
            <a:pPr>
              <a:lnSpc>
                <a:spcPct val="90000"/>
              </a:lnSpc>
            </a:pPr>
            <a:br>
              <a:rPr lang="en-US" sz="2800">
                <a:solidFill>
                  <a:schemeClr val="tx1"/>
                </a:solidFill>
              </a:rPr>
            </a:br>
            <a:r>
              <a:rPr lang="en-US" sz="2800">
                <a:solidFill>
                  <a:schemeClr val="tx1"/>
                </a:solidFill>
              </a:rPr>
              <a:t>Api development with flask</a:t>
            </a:r>
          </a:p>
        </p:txBody>
      </p:sp>
      <p:cxnSp>
        <p:nvCxnSpPr>
          <p:cNvPr id="91" name="Straight Connector 9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2" name="Rectangle 91">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Content Placeholder 52">
            <a:extLst>
              <a:ext uri="{FF2B5EF4-FFF2-40B4-BE49-F238E27FC236}">
                <a16:creationId xmlns:a16="http://schemas.microsoft.com/office/drawing/2014/main" id="{E22D53FC-4708-BFFA-DB75-4FCE9FB65224}"/>
              </a:ext>
            </a:extLst>
          </p:cNvPr>
          <p:cNvSpPr>
            <a:spLocks noGrp="1"/>
          </p:cNvSpPr>
          <p:nvPr>
            <p:ph sz="quarter" idx="18"/>
          </p:nvPr>
        </p:nvSpPr>
        <p:spPr>
          <a:xfrm>
            <a:off x="1451579" y="2015732"/>
            <a:ext cx="4325113" cy="4074172"/>
          </a:xfrm>
        </p:spPr>
        <p:txBody>
          <a:bodyPr vert="horz" lIns="91440" tIns="45720" rIns="91440" bIns="45720" rtlCol="0" anchor="t">
            <a:normAutofit lnSpcReduction="10000"/>
          </a:bodyPr>
          <a:lstStyle/>
          <a:p>
            <a:pPr indent="-228600">
              <a:lnSpc>
                <a:spcPct val="120000"/>
              </a:lnSpc>
              <a:buFont typeface="Arial" panose="020B0604020202020204" pitchFamily="34" charset="0"/>
              <a:buChar char="•"/>
            </a:pPr>
            <a:r>
              <a:rPr lang="en-US" sz="1700"/>
              <a:t>An API was developed using Flask to enable seamless communication between the user interface and the backend. This RESTful API allows users to input data, which is then processed by the model to provide real-time predictions. Flask was chosen for its lightweight nature, simplicity, and scalability, ensuring that the API is efficient and easy to integrate into the existing system. The API enhances user experience by providing quick, reliable responses for heart disease predictions, making the model accessible for real-time applications.</a:t>
            </a:r>
          </a:p>
        </p:txBody>
      </p:sp>
      <p:pic>
        <p:nvPicPr>
          <p:cNvPr id="5" name="Picture 4">
            <a:extLst>
              <a:ext uri="{FF2B5EF4-FFF2-40B4-BE49-F238E27FC236}">
                <a16:creationId xmlns:a16="http://schemas.microsoft.com/office/drawing/2014/main" id="{24B18EA2-EEB8-312F-39A9-3DF499201921}"/>
              </a:ext>
            </a:extLst>
          </p:cNvPr>
          <p:cNvPicPr>
            <a:picLocks noChangeAspect="1"/>
          </p:cNvPicPr>
          <p:nvPr/>
        </p:nvPicPr>
        <p:blipFill>
          <a:blip r:embed="rId4"/>
          <a:stretch>
            <a:fillRect/>
          </a:stretch>
        </p:blipFill>
        <p:spPr>
          <a:xfrm>
            <a:off x="6738786" y="2101925"/>
            <a:ext cx="4637119" cy="3347324"/>
          </a:xfrm>
          <a:prstGeom prst="rect">
            <a:avLst/>
          </a:prstGeom>
        </p:spPr>
      </p:pic>
    </p:spTree>
    <p:extLst>
      <p:ext uri="{BB962C8B-B14F-4D97-AF65-F5344CB8AC3E}">
        <p14:creationId xmlns:p14="http://schemas.microsoft.com/office/powerpoint/2010/main" val="14586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8CECCC16-969E-BCD5-3244-B155551F3323}"/>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F5B12-3BC2-3051-162E-0DE18C118737}"/>
              </a:ext>
            </a:extLst>
          </p:cNvPr>
          <p:cNvSpPr>
            <a:spLocks noGrp="1"/>
          </p:cNvSpPr>
          <p:nvPr>
            <p:ph type="title"/>
          </p:nvPr>
        </p:nvSpPr>
        <p:spPr>
          <a:xfrm>
            <a:off x="1451580" y="804519"/>
            <a:ext cx="4325112" cy="1049235"/>
          </a:xfrm>
        </p:spPr>
        <p:txBody>
          <a:bodyPr vert="horz" lIns="91440" tIns="45720" rIns="91440" bIns="45720" rtlCol="0" anchor="t">
            <a:normAutofit/>
          </a:bodyPr>
          <a:lstStyle/>
          <a:p>
            <a:pPr>
              <a:lnSpc>
                <a:spcPct val="90000"/>
              </a:lnSpc>
            </a:pPr>
            <a:br>
              <a:rPr lang="en-US" sz="2800">
                <a:solidFill>
                  <a:schemeClr val="tx1"/>
                </a:solidFill>
              </a:rPr>
            </a:br>
            <a:r>
              <a:rPr lang="en-US" sz="2800">
                <a:solidFill>
                  <a:schemeClr val="tx1"/>
                </a:solidFill>
              </a:rPr>
              <a:t>User Interface</a:t>
            </a:r>
          </a:p>
        </p:txBody>
      </p:sp>
      <p:cxnSp>
        <p:nvCxnSpPr>
          <p:cNvPr id="40" name="Straight Connector 39">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1" name="Rectangle 40">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Content Placeholder 6">
            <a:extLst>
              <a:ext uri="{FF2B5EF4-FFF2-40B4-BE49-F238E27FC236}">
                <a16:creationId xmlns:a16="http://schemas.microsoft.com/office/drawing/2014/main" id="{CE5CBB4B-0B23-5777-B4ED-2BC83348BA39}"/>
              </a:ext>
            </a:extLst>
          </p:cNvPr>
          <p:cNvSpPr>
            <a:spLocks noGrp="1"/>
          </p:cNvSpPr>
          <p:nvPr>
            <p:ph sz="quarter" idx="19"/>
          </p:nvPr>
        </p:nvSpPr>
        <p:spPr>
          <a:xfrm>
            <a:off x="1451579" y="2015732"/>
            <a:ext cx="4325113" cy="4074172"/>
          </a:xfrm>
        </p:spPr>
        <p:txBody>
          <a:bodyPr vert="horz" lIns="91440" tIns="45720" rIns="91440" bIns="45720" rtlCol="0" anchor="t">
            <a:normAutofit fontScale="92500"/>
          </a:bodyPr>
          <a:lstStyle/>
          <a:p>
            <a:pPr>
              <a:lnSpc>
                <a:spcPct val="120000"/>
              </a:lnSpc>
            </a:pPr>
            <a:r>
              <a:rPr lang="en-US" sz="1700" dirty="0"/>
              <a:t>The user interface, developed with </a:t>
            </a:r>
            <a:r>
              <a:rPr lang="en-US" sz="1700" dirty="0" err="1"/>
              <a:t>Streamlit</a:t>
            </a:r>
            <a:r>
              <a:rPr lang="en-US" sz="1700" dirty="0"/>
              <a:t> and Flask, provides an intuitive and efficient platform for users to interact with the heart disease prediction model. By integrating data input, processing, and output in a seamless workflow, the UI empowers individuals to gain quick insights into their heart disease risk based on their personal health information. Integration with Flask ensures smooth communication between the front-end and the model, allowing for real-time predictions and interactive user experience.</a:t>
            </a:r>
          </a:p>
          <a:p>
            <a:pPr indent="-228600">
              <a:lnSpc>
                <a:spcPct val="120000"/>
              </a:lnSpc>
              <a:buFont typeface="Arial" panose="020B0604020202020204" pitchFamily="34" charset="0"/>
              <a:buChar char="•"/>
            </a:pPr>
            <a:r>
              <a:rPr lang="en-US" sz="1700" dirty="0"/>
              <a:t>Let’s have a demo</a:t>
            </a:r>
          </a:p>
          <a:p>
            <a:pPr indent="-228600">
              <a:lnSpc>
                <a:spcPct val="120000"/>
              </a:lnSpc>
              <a:buFont typeface="Arial" panose="020B0604020202020204" pitchFamily="34" charset="0"/>
              <a:buChar char="•"/>
            </a:pPr>
            <a:endParaRPr lang="en-US" sz="1700" dirty="0"/>
          </a:p>
          <a:p>
            <a:pPr indent="-228600">
              <a:lnSpc>
                <a:spcPct val="120000"/>
              </a:lnSpc>
              <a:buFont typeface="Arial" panose="020B0604020202020204" pitchFamily="34" charset="0"/>
              <a:buChar char="•"/>
            </a:pPr>
            <a:endParaRPr lang="en-US" sz="1700" dirty="0"/>
          </a:p>
        </p:txBody>
      </p:sp>
      <p:pic>
        <p:nvPicPr>
          <p:cNvPr id="6" name="Picture 5" descr="A person standing in front of a computer screen&#10;&#10;Description automatically generated">
            <a:extLst>
              <a:ext uri="{FF2B5EF4-FFF2-40B4-BE49-F238E27FC236}">
                <a16:creationId xmlns:a16="http://schemas.microsoft.com/office/drawing/2014/main" id="{B0385E67-25FE-9FC9-5409-E9A04CAE6260}"/>
              </a:ext>
            </a:extLst>
          </p:cNvPr>
          <p:cNvPicPr>
            <a:picLocks noChangeAspect="1"/>
          </p:cNvPicPr>
          <p:nvPr/>
        </p:nvPicPr>
        <p:blipFill>
          <a:blip r:embed="rId4"/>
          <a:stretch>
            <a:fillRect/>
          </a:stretch>
        </p:blipFill>
        <p:spPr>
          <a:xfrm>
            <a:off x="6417733" y="1459047"/>
            <a:ext cx="5105483" cy="3976328"/>
          </a:xfrm>
          <a:prstGeom prst="rect">
            <a:avLst/>
          </a:prstGeom>
        </p:spPr>
      </p:pic>
    </p:spTree>
    <p:extLst>
      <p:ext uri="{BB962C8B-B14F-4D97-AF65-F5344CB8AC3E}">
        <p14:creationId xmlns:p14="http://schemas.microsoft.com/office/powerpoint/2010/main" val="345986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AEFCE9BE-FCB0-20B6-F5D0-75EFE863AA18}"/>
            </a:ext>
          </a:extLst>
        </p:cNvPr>
        <p:cNvGrpSpPr/>
        <p:nvPr/>
      </p:nvGrpSpPr>
      <p:grpSpPr>
        <a:xfrm>
          <a:off x="0" y="0"/>
          <a:ext cx="0" cy="0"/>
          <a:chOff x="0" y="0"/>
          <a:chExt cx="0" cy="0"/>
        </a:xfrm>
      </p:grpSpPr>
      <p:sp>
        <p:nvSpPr>
          <p:cNvPr id="107" name="Rectangle 10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9" name="Picture 10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1" name="Straight Connector 11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5" name="Rectangle 114">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BEB35-DFB5-BCA3-39D5-21F3E41AE1AE}"/>
              </a:ext>
            </a:extLst>
          </p:cNvPr>
          <p:cNvSpPr>
            <a:spLocks noGrp="1"/>
          </p:cNvSpPr>
          <p:nvPr>
            <p:ph type="title"/>
          </p:nvPr>
        </p:nvSpPr>
        <p:spPr>
          <a:xfrm>
            <a:off x="1451580" y="804519"/>
            <a:ext cx="4325112" cy="1049235"/>
          </a:xfrm>
        </p:spPr>
        <p:txBody>
          <a:bodyPr vert="horz" lIns="91440" tIns="45720" rIns="91440" bIns="45720" rtlCol="0" anchor="t">
            <a:normAutofit/>
          </a:bodyPr>
          <a:lstStyle/>
          <a:p>
            <a:pPr>
              <a:lnSpc>
                <a:spcPct val="90000"/>
              </a:lnSpc>
            </a:pPr>
            <a:br>
              <a:rPr lang="en-US" sz="2800">
                <a:solidFill>
                  <a:schemeClr val="tx1"/>
                </a:solidFill>
              </a:rPr>
            </a:br>
            <a:r>
              <a:rPr lang="en-US" sz="2800">
                <a:solidFill>
                  <a:schemeClr val="tx1"/>
                </a:solidFill>
              </a:rPr>
              <a:t>DEployment</a:t>
            </a:r>
          </a:p>
        </p:txBody>
      </p:sp>
      <p:cxnSp>
        <p:nvCxnSpPr>
          <p:cNvPr id="117" name="Straight Connector 116">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8" name="Rectangle 117">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Content Placeholder 52">
            <a:extLst>
              <a:ext uri="{FF2B5EF4-FFF2-40B4-BE49-F238E27FC236}">
                <a16:creationId xmlns:a16="http://schemas.microsoft.com/office/drawing/2014/main" id="{D2D6E33D-AD8C-2A72-62D2-11F1CF1760C7}"/>
              </a:ext>
            </a:extLst>
          </p:cNvPr>
          <p:cNvSpPr>
            <a:spLocks noGrp="1"/>
          </p:cNvSpPr>
          <p:nvPr>
            <p:ph sz="quarter" idx="18"/>
          </p:nvPr>
        </p:nvSpPr>
        <p:spPr>
          <a:xfrm>
            <a:off x="1451579" y="2015732"/>
            <a:ext cx="4325113" cy="4074172"/>
          </a:xfrm>
        </p:spPr>
        <p:txBody>
          <a:bodyPr vert="horz" lIns="91440" tIns="45720" rIns="91440" bIns="45720" rtlCol="0" anchor="t">
            <a:normAutofit/>
          </a:bodyPr>
          <a:lstStyle/>
          <a:p>
            <a:pPr indent="-228600">
              <a:lnSpc>
                <a:spcPct val="120000"/>
              </a:lnSpc>
              <a:buFont typeface="Arial" panose="020B0604020202020204" pitchFamily="34" charset="0"/>
              <a:buChar char="•"/>
            </a:pPr>
            <a:r>
              <a:rPr lang="en-US"/>
              <a:t>The model will be deployed through a user-friendly Streamlit interface, allowing users to input their health information and receive heart disease predictions in real-time. This interactive tool will enable healthcare providers and patients to assess heart disease risk easily, ensuring timely and informed decision-making.</a:t>
            </a:r>
          </a:p>
          <a:p>
            <a:pPr indent="-228600">
              <a:lnSpc>
                <a:spcPct val="120000"/>
              </a:lnSpc>
              <a:buFont typeface="Arial" panose="020B0604020202020204" pitchFamily="34" charset="0"/>
              <a:buChar char="•"/>
            </a:pPr>
            <a:endParaRPr lang="en-US"/>
          </a:p>
        </p:txBody>
      </p:sp>
      <p:pic>
        <p:nvPicPr>
          <p:cNvPr id="5" name="Picture 4" descr="A computer network with clouds and a server&#10;&#10;Description automatically generated with medium confidence">
            <a:extLst>
              <a:ext uri="{FF2B5EF4-FFF2-40B4-BE49-F238E27FC236}">
                <a16:creationId xmlns:a16="http://schemas.microsoft.com/office/drawing/2014/main" id="{9CA9444D-FB38-FA09-9268-5F697167AE9D}"/>
              </a:ext>
            </a:extLst>
          </p:cNvPr>
          <p:cNvPicPr>
            <a:picLocks noChangeAspect="1"/>
          </p:cNvPicPr>
          <p:nvPr/>
        </p:nvPicPr>
        <p:blipFill>
          <a:blip r:embed="rId4"/>
          <a:stretch>
            <a:fillRect/>
          </a:stretch>
        </p:blipFill>
        <p:spPr>
          <a:xfrm>
            <a:off x="6417733" y="1488029"/>
            <a:ext cx="4637119" cy="3918364"/>
          </a:xfrm>
          <a:prstGeom prst="rect">
            <a:avLst/>
          </a:prstGeom>
        </p:spPr>
      </p:pic>
    </p:spTree>
    <p:extLst>
      <p:ext uri="{BB962C8B-B14F-4D97-AF65-F5344CB8AC3E}">
        <p14:creationId xmlns:p14="http://schemas.microsoft.com/office/powerpoint/2010/main" val="137320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1E32C0BE-26F1-1C58-1CFC-AB60F6282DDE}"/>
            </a:ext>
          </a:extLst>
        </p:cNvPr>
        <p:cNvGrpSpPr/>
        <p:nvPr/>
      </p:nvGrpSpPr>
      <p:grpSpPr>
        <a:xfrm>
          <a:off x="0" y="0"/>
          <a:ext cx="0" cy="0"/>
          <a:chOff x="0" y="0"/>
          <a:chExt cx="0" cy="0"/>
        </a:xfrm>
      </p:grpSpPr>
      <p:sp>
        <p:nvSpPr>
          <p:cNvPr id="92" name="Rectangle 9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4" name="Picture 9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6" name="Straight Connector 9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0" name="Rectangle 99">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E8312-D5D3-F20D-EE67-6CCCAFBE3A62}"/>
              </a:ext>
            </a:extLst>
          </p:cNvPr>
          <p:cNvSpPr>
            <a:spLocks noGrp="1"/>
          </p:cNvSpPr>
          <p:nvPr>
            <p:ph type="title"/>
          </p:nvPr>
        </p:nvSpPr>
        <p:spPr>
          <a:xfrm>
            <a:off x="1451580" y="804519"/>
            <a:ext cx="4325112" cy="1049235"/>
          </a:xfrm>
        </p:spPr>
        <p:txBody>
          <a:bodyPr vert="horz" lIns="91440" tIns="45720" rIns="91440" bIns="45720" rtlCol="0" anchor="t">
            <a:normAutofit fontScale="90000"/>
          </a:bodyPr>
          <a:lstStyle/>
          <a:p>
            <a:pPr>
              <a:lnSpc>
                <a:spcPct val="90000"/>
              </a:lnSpc>
            </a:pPr>
            <a:r>
              <a:rPr lang="en-US" sz="2800">
                <a:solidFill>
                  <a:schemeClr val="tx1"/>
                </a:solidFill>
              </a:rPr>
              <a:t>Future Enhancements &amp; Recommendations</a:t>
            </a:r>
          </a:p>
        </p:txBody>
      </p:sp>
      <p:cxnSp>
        <p:nvCxnSpPr>
          <p:cNvPr id="102" name="Straight Connector 101">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 name="Rectangle 103">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Rectangle 2">
            <a:extLst>
              <a:ext uri="{FF2B5EF4-FFF2-40B4-BE49-F238E27FC236}">
                <a16:creationId xmlns:a16="http://schemas.microsoft.com/office/drawing/2014/main" id="{5BEA1B01-BB94-2C6E-FF32-057C8D51A94B}"/>
              </a:ext>
            </a:extLst>
          </p:cNvPr>
          <p:cNvSpPr>
            <a:spLocks noGrp="1" noChangeArrowheads="1"/>
          </p:cNvSpPr>
          <p:nvPr>
            <p:ph sz="quarter" idx="18"/>
          </p:nvPr>
        </p:nvSpPr>
        <p:spPr bwMode="auto">
          <a:xfrm>
            <a:off x="539496" y="2015732"/>
            <a:ext cx="5696711" cy="4074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p>
            <a:pPr marL="342900" marR="0" lvl="0" indent="-228600">
              <a:lnSpc>
                <a:spcPct val="110000"/>
              </a:lnSpc>
              <a:spcAft>
                <a:spcPts val="800"/>
              </a:spcAft>
              <a:buFont typeface="Arial" panose="020B0604020202020204" pitchFamily="34" charset="0"/>
              <a:buChar char="•"/>
              <a:tabLst>
                <a:tab pos="457200" algn="l"/>
              </a:tabLst>
            </a:pPr>
            <a:endParaRPr lang="en-US" sz="1100" b="1"/>
          </a:p>
          <a:p>
            <a:pPr marL="342900" marR="0" lvl="0" indent="-228600">
              <a:lnSpc>
                <a:spcPct val="110000"/>
              </a:lnSpc>
              <a:spcAft>
                <a:spcPts val="800"/>
              </a:spcAft>
              <a:buFont typeface="Arial" panose="020B0604020202020204" pitchFamily="34" charset="0"/>
              <a:buChar char="•"/>
              <a:tabLst>
                <a:tab pos="457200" algn="l"/>
              </a:tabLst>
            </a:pPr>
            <a:r>
              <a:rPr lang="en-US" sz="1400" b="1"/>
              <a:t>Data Enrichment</a:t>
            </a:r>
            <a:r>
              <a:rPr lang="en-US" sz="1400"/>
              <a:t>: I would enhance the model by adding diverse data like family history, stress levels, and cholesterol results to improve predictive accuracy.</a:t>
            </a:r>
          </a:p>
          <a:p>
            <a:pPr marL="342900" marR="0" lvl="0" indent="-228600">
              <a:lnSpc>
                <a:spcPct val="110000"/>
              </a:lnSpc>
              <a:spcAft>
                <a:spcPts val="800"/>
              </a:spcAft>
              <a:buFont typeface="Arial" panose="020B0604020202020204" pitchFamily="34" charset="0"/>
              <a:buChar char="•"/>
              <a:tabLst>
                <a:tab pos="457200" algn="l"/>
              </a:tabLst>
            </a:pPr>
            <a:r>
              <a:rPr lang="en-US" sz="1400" b="1"/>
              <a:t>Marketing and Deployment</a:t>
            </a:r>
            <a:r>
              <a:rPr lang="en-US" sz="1400"/>
              <a:t>: I plan to market the model to healthcare organizations and make it accessible to patients via a web platform for early detection and personalized care.</a:t>
            </a:r>
          </a:p>
          <a:p>
            <a:pPr marL="342900" marR="0" lvl="0" indent="-228600">
              <a:lnSpc>
                <a:spcPct val="110000"/>
              </a:lnSpc>
              <a:spcAft>
                <a:spcPts val="800"/>
              </a:spcAft>
              <a:buFont typeface="Arial" panose="020B0604020202020204" pitchFamily="34" charset="0"/>
              <a:buChar char="•"/>
              <a:tabLst>
                <a:tab pos="457200" algn="l"/>
              </a:tabLst>
            </a:pPr>
            <a:r>
              <a:rPr lang="en-US" sz="1400"/>
              <a:t>I recommend the client use this model. With an accuracy of 94.16% and a ROC-AUC of 98.44%, it effectively distinguishes between heart disease and no heart disease. The high precision (0.96) minimizes false positives, while the good recall (0.92) ensures most heart disease cases are detected. The balanced F1-score (0.94) demonstrates strong performance in both detection and accuracy, making it suitable for early heart disease detection and intervention.</a:t>
            </a:r>
          </a:p>
          <a:p>
            <a:pPr marL="0" marR="0" lvl="0" indent="-228600" fontAlgn="base">
              <a:lnSpc>
                <a:spcPct val="110000"/>
              </a:lnSpc>
              <a:spcBef>
                <a:spcPct val="0"/>
              </a:spcBef>
              <a:buFont typeface="Arial" panose="020B0604020202020204" pitchFamily="34" charset="0"/>
              <a:buChar char="•"/>
              <a:tabLst/>
            </a:pPr>
            <a:endParaRPr kumimoji="0" lang="en-US" altLang="en-US" sz="1100" b="0" i="0" u="none" strike="noStrike" cap="none" normalizeH="0" baseline="0">
              <a:ln>
                <a:noFill/>
              </a:ln>
            </a:endParaRPr>
          </a:p>
        </p:txBody>
      </p:sp>
      <p:pic>
        <p:nvPicPr>
          <p:cNvPr id="12" name="Picture 11" descr="A robot looking at a heart&#10;&#10;Description automatically generated">
            <a:extLst>
              <a:ext uri="{FF2B5EF4-FFF2-40B4-BE49-F238E27FC236}">
                <a16:creationId xmlns:a16="http://schemas.microsoft.com/office/drawing/2014/main" id="{3B257E82-D0C2-2060-C1B2-0E7168FA8251}"/>
              </a:ext>
            </a:extLst>
          </p:cNvPr>
          <p:cNvPicPr>
            <a:picLocks noChangeAspect="1"/>
          </p:cNvPicPr>
          <p:nvPr/>
        </p:nvPicPr>
        <p:blipFill>
          <a:blip r:embed="rId4"/>
          <a:stretch>
            <a:fillRect/>
          </a:stretch>
        </p:blipFill>
        <p:spPr>
          <a:xfrm>
            <a:off x="6417733" y="1493825"/>
            <a:ext cx="4637119" cy="3906772"/>
          </a:xfrm>
          <a:prstGeom prst="rect">
            <a:avLst/>
          </a:prstGeom>
        </p:spPr>
      </p:pic>
    </p:spTree>
    <p:extLst>
      <p:ext uri="{BB962C8B-B14F-4D97-AF65-F5344CB8AC3E}">
        <p14:creationId xmlns:p14="http://schemas.microsoft.com/office/powerpoint/2010/main" val="161614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57894615-A13C-CC8B-092E-7CEEFDF1B058}"/>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7" name="Picture 5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2" name="Rectangle 6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139CC-F2AB-E16D-25F8-1EA998498706}"/>
              </a:ext>
            </a:extLst>
          </p:cNvPr>
          <p:cNvSpPr>
            <a:spLocks noGrp="1"/>
          </p:cNvSpPr>
          <p:nvPr>
            <p:ph type="title"/>
          </p:nvPr>
        </p:nvSpPr>
        <p:spPr>
          <a:xfrm>
            <a:off x="1451580" y="804519"/>
            <a:ext cx="4325112" cy="1049235"/>
          </a:xfrm>
        </p:spPr>
        <p:txBody>
          <a:bodyPr vert="horz" lIns="91440" tIns="45720" rIns="91440" bIns="45720" rtlCol="0" anchor="t">
            <a:normAutofit/>
          </a:bodyPr>
          <a:lstStyle/>
          <a:p>
            <a:pPr>
              <a:lnSpc>
                <a:spcPct val="90000"/>
              </a:lnSpc>
            </a:pPr>
            <a:br>
              <a:rPr lang="en-US" sz="2800">
                <a:solidFill>
                  <a:schemeClr val="tx1"/>
                </a:solidFill>
              </a:rPr>
            </a:br>
            <a:r>
              <a:rPr lang="en-US" sz="2800">
                <a:solidFill>
                  <a:schemeClr val="tx1"/>
                </a:solidFill>
              </a:rPr>
              <a:t>Conclusion</a:t>
            </a:r>
          </a:p>
        </p:txBody>
      </p:sp>
      <p:cxnSp>
        <p:nvCxnSpPr>
          <p:cNvPr id="63" name="Straight Connector 6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Rectangle 6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ectangle 1">
            <a:extLst>
              <a:ext uri="{FF2B5EF4-FFF2-40B4-BE49-F238E27FC236}">
                <a16:creationId xmlns:a16="http://schemas.microsoft.com/office/drawing/2014/main" id="{7C572A60-90C7-29AA-49CB-90B62CEBCD1C}"/>
              </a:ext>
            </a:extLst>
          </p:cNvPr>
          <p:cNvSpPr>
            <a:spLocks noGrp="1" noChangeArrowheads="1"/>
          </p:cNvSpPr>
          <p:nvPr>
            <p:ph sz="quarter" idx="18"/>
          </p:nvPr>
        </p:nvSpPr>
        <p:spPr bwMode="auto">
          <a:xfrm>
            <a:off x="1451579" y="2015732"/>
            <a:ext cx="4325113" cy="4074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120000"/>
              </a:lnSpc>
              <a:spcBef>
                <a:spcPct val="0"/>
              </a:spcBef>
              <a:buFont typeface="Arial" panose="020B0604020202020204" pitchFamily="34" charset="0"/>
              <a:buChar char="•"/>
              <a:tabLst/>
            </a:pPr>
            <a:r>
              <a:rPr lang="en-US"/>
              <a:t>This project successfully developed a heart disease prediction model using machine learning, with Random Forest achieving the best performance (94.16% accuracy and 0.984 ROC-AUC). The model, enhanced through hyperparameter tuning, shows strong precision and recall, making it effective for early heart disease detection. The user-friendly interface built with Streamlit allows easy access for healthcare providers and patients, offering a reliable tool for timely interventions.</a:t>
            </a:r>
            <a:endParaRPr lang="en-US" altLang="en-US"/>
          </a:p>
        </p:txBody>
      </p:sp>
      <p:pic>
        <p:nvPicPr>
          <p:cNvPr id="11" name="Picture 10" descr="A robot holding a heart&#10;&#10;Description automatically generated">
            <a:extLst>
              <a:ext uri="{FF2B5EF4-FFF2-40B4-BE49-F238E27FC236}">
                <a16:creationId xmlns:a16="http://schemas.microsoft.com/office/drawing/2014/main" id="{2EE1B5D2-0CE0-B2B0-6756-0FEE725875DA}"/>
              </a:ext>
            </a:extLst>
          </p:cNvPr>
          <p:cNvPicPr>
            <a:picLocks noChangeAspect="1"/>
          </p:cNvPicPr>
          <p:nvPr/>
        </p:nvPicPr>
        <p:blipFill>
          <a:blip r:embed="rId4"/>
          <a:stretch>
            <a:fillRect/>
          </a:stretch>
        </p:blipFill>
        <p:spPr>
          <a:xfrm>
            <a:off x="6417733" y="1499622"/>
            <a:ext cx="4637119" cy="3895179"/>
          </a:xfrm>
          <a:prstGeom prst="rect">
            <a:avLst/>
          </a:prstGeom>
        </p:spPr>
      </p:pic>
    </p:spTree>
    <p:extLst>
      <p:ext uri="{BB962C8B-B14F-4D97-AF65-F5344CB8AC3E}">
        <p14:creationId xmlns:p14="http://schemas.microsoft.com/office/powerpoint/2010/main" val="76906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844476" y="1600199"/>
            <a:ext cx="3539266" cy="4297680"/>
          </a:xfrm>
        </p:spPr>
        <p:txBody>
          <a:bodyPr vert="horz" lIns="91440" tIns="45720" rIns="91440" bIns="45720" rtlCol="0" anchor="ctr">
            <a:normAutofit/>
          </a:bodyPr>
          <a:lstStyle/>
          <a:p>
            <a:pPr>
              <a:lnSpc>
                <a:spcPct val="90000"/>
              </a:lnSpc>
            </a:pPr>
            <a:r>
              <a:rPr lang="en-US" b="0" i="0" kern="1200" cap="all">
                <a:solidFill>
                  <a:schemeClr val="tx1"/>
                </a:solidFill>
                <a:effectLst/>
                <a:latin typeface="+mj-lt"/>
                <a:ea typeface="+mj-ea"/>
                <a:cs typeface="+mj-cs"/>
              </a:rPr>
              <a:t>Agenda</a:t>
            </a:r>
          </a:p>
        </p:txBody>
      </p:sp>
      <p:cxnSp>
        <p:nvCxnSpPr>
          <p:cNvPr id="35" name="Straight Connector 34">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8806A5-8D73-1C25-6697-424365FB55A8}"/>
              </a:ext>
            </a:extLst>
          </p:cNvPr>
          <p:cNvSpPr>
            <a:spLocks noGrp="1" noChangeArrowheads="1"/>
          </p:cNvSpPr>
          <p:nvPr>
            <p:ph sz="quarter" idx="14"/>
          </p:nvPr>
        </p:nvSpPr>
        <p:spPr bwMode="auto">
          <a:xfrm>
            <a:off x="4924851" y="237744"/>
            <a:ext cx="6407119" cy="63642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228600" fontAlgn="base">
              <a:lnSpc>
                <a:spcPct val="110000"/>
              </a:lnSpc>
              <a:spcBef>
                <a:spcPct val="0"/>
              </a:spcBef>
              <a:buFont typeface="Arial" panose="020B0604020202020204" pitchFamily="34" charset="0"/>
              <a:buChar char="•"/>
              <a:tabLst/>
            </a:pPr>
            <a:endParaRPr kumimoji="0" lang="en-US" altLang="en-US" sz="1700" b="0" i="0" u="none" strike="noStrike" cap="none" normalizeH="0" baseline="0">
              <a:ln>
                <a:noFill/>
              </a:ln>
            </a:endParaRP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Introduction </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Problem statement</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Solution</a:t>
            </a:r>
          </a:p>
          <a:p>
            <a:pPr marL="0" marR="0" lvl="0" indent="-228600" fontAlgn="base">
              <a:lnSpc>
                <a:spcPct val="110000"/>
              </a:lnSpc>
              <a:spcBef>
                <a:spcPct val="0"/>
              </a:spcBef>
              <a:buFont typeface="Arial" panose="020B0604020202020204" pitchFamily="34" charset="0"/>
              <a:buChar char="•"/>
              <a:tabLst/>
            </a:pPr>
            <a:r>
              <a:rPr lang="en-US" altLang="en-US" sz="2400"/>
              <a:t>Methodology</a:t>
            </a:r>
            <a:endParaRPr kumimoji="0" lang="en-US" altLang="en-US" sz="2400" b="0" i="0" u="none" strike="noStrike" cap="none" normalizeH="0" baseline="0">
              <a:ln>
                <a:noFill/>
              </a:ln>
            </a:endParaRP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Data acquisition</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EDA findings</a:t>
            </a:r>
          </a:p>
          <a:p>
            <a:pPr marL="0" marR="0" lvl="0" indent="-228600" fontAlgn="base">
              <a:lnSpc>
                <a:spcPct val="110000"/>
              </a:lnSpc>
              <a:spcBef>
                <a:spcPct val="0"/>
              </a:spcBef>
              <a:buFont typeface="Arial" panose="020B0604020202020204" pitchFamily="34" charset="0"/>
              <a:buChar char="•"/>
              <a:tabLst/>
            </a:pPr>
            <a:r>
              <a:rPr lang="en-US" altLang="en-US" sz="2400"/>
              <a:t>Data preprocessing &amp; Feature engineering</a:t>
            </a:r>
            <a:endParaRPr kumimoji="0" lang="en-US" altLang="en-US" sz="2400" b="0" i="0" u="none" strike="noStrike" cap="none" normalizeH="0" baseline="0">
              <a:ln>
                <a:noFill/>
              </a:ln>
            </a:endParaRPr>
          </a:p>
          <a:p>
            <a:pPr marL="0" marR="0" lvl="0" indent="-228600" fontAlgn="base">
              <a:lnSpc>
                <a:spcPct val="110000"/>
              </a:lnSpc>
              <a:spcBef>
                <a:spcPct val="0"/>
              </a:spcBef>
              <a:buFont typeface="Arial" panose="020B0604020202020204" pitchFamily="34" charset="0"/>
              <a:buChar char="•"/>
              <a:tabLst/>
            </a:pPr>
            <a:r>
              <a:rPr lang="en-US" altLang="en-US" sz="2400"/>
              <a:t>Model building</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Model evaluation</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API</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User interface design</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Demo </a:t>
            </a:r>
          </a:p>
          <a:p>
            <a:pPr marL="0" marR="0" lvl="0" indent="-228600" fontAlgn="base">
              <a:lnSpc>
                <a:spcPct val="110000"/>
              </a:lnSpc>
              <a:spcBef>
                <a:spcPct val="0"/>
              </a:spcBef>
              <a:buFont typeface="Arial" panose="020B0604020202020204" pitchFamily="34" charset="0"/>
              <a:buChar char="•"/>
              <a:tabLst/>
            </a:pPr>
            <a:r>
              <a:rPr lang="en-US" altLang="en-US" sz="2400"/>
              <a:t>Future enhancements &amp; </a:t>
            </a:r>
            <a:r>
              <a:rPr kumimoji="0" lang="en-US" altLang="en-US" sz="2400" b="0" i="0" u="none" strike="noStrike" cap="none" normalizeH="0" baseline="0">
                <a:ln>
                  <a:noFill/>
                </a:ln>
              </a:rPr>
              <a:t>Recommendations</a:t>
            </a:r>
          </a:p>
          <a:p>
            <a:pPr marL="0" marR="0" lvl="0" indent="-228600" fontAlgn="base">
              <a:lnSpc>
                <a:spcPct val="110000"/>
              </a:lnSpc>
              <a:spcBef>
                <a:spcPct val="0"/>
              </a:spcBef>
              <a:buFont typeface="Arial" panose="020B0604020202020204" pitchFamily="34" charset="0"/>
              <a:buChar char="•"/>
              <a:tabLst/>
            </a:pPr>
            <a:r>
              <a:rPr kumimoji="0" lang="en-US" altLang="en-US" sz="2400" b="0" i="0" u="none" strike="noStrike" cap="none" normalizeH="0" baseline="0">
                <a:ln>
                  <a:noFill/>
                </a:ln>
              </a:rPr>
              <a:t>Conclusion</a:t>
            </a:r>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E1043D72-84A4-0870-8FFF-40FB4C77BDD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47A036C5-F106-29CD-FDDF-71D4A3C22230}"/>
              </a:ext>
            </a:extLst>
          </p:cNvPr>
          <p:cNvPicPr>
            <a:picLocks noChangeAspect="1"/>
          </p:cNvPicPr>
          <p:nvPr/>
        </p:nvPicPr>
        <p:blipFill>
          <a:blip r:embed="rId4"/>
          <a:srcRect l="36369" t="9091" r="15147" b="-1"/>
          <a:stretch/>
        </p:blipFill>
        <p:spPr>
          <a:xfrm>
            <a:off x="6096000" y="10"/>
            <a:ext cx="6095697" cy="6857990"/>
          </a:xfrm>
          <a:prstGeom prst="rect">
            <a:avLst/>
          </a:prstGeom>
        </p:spPr>
      </p:pic>
      <p:grpSp>
        <p:nvGrpSpPr>
          <p:cNvPr id="4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34" name="Rectangle 3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A240A-3D09-CC4F-7D35-FE0F0B19EC5A}"/>
              </a:ext>
            </a:extLst>
          </p:cNvPr>
          <p:cNvSpPr>
            <a:spLocks noGrp="1"/>
          </p:cNvSpPr>
          <p:nvPr>
            <p:ph type="title"/>
          </p:nvPr>
        </p:nvSpPr>
        <p:spPr>
          <a:xfrm>
            <a:off x="1300526" y="1649897"/>
            <a:ext cx="5429361" cy="2602700"/>
          </a:xfrm>
        </p:spPr>
        <p:txBody>
          <a:bodyPr vert="horz" lIns="91440" tIns="45720" rIns="91440" bIns="0" rtlCol="0" anchor="b">
            <a:normAutofit/>
          </a:bodyPr>
          <a:lstStyle/>
          <a:p>
            <a:pPr algn="r">
              <a:lnSpc>
                <a:spcPct val="90000"/>
              </a:lnSpc>
            </a:pPr>
            <a:r>
              <a:rPr lang="en-US" sz="3600"/>
              <a:t>Any questions</a:t>
            </a:r>
          </a:p>
        </p:txBody>
      </p:sp>
      <p:cxnSp>
        <p:nvCxnSpPr>
          <p:cNvPr id="39" name="Straight Connector 3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EB930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3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1" name="Picture 10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3" name="Rectangle 112">
            <a:extLst>
              <a:ext uri="{FF2B5EF4-FFF2-40B4-BE49-F238E27FC236}">
                <a16:creationId xmlns:a16="http://schemas.microsoft.com/office/drawing/2014/main" id="{99DE9D0E-C638-4470-A425-A312F6514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CE5E68C2-DCCC-4202-9B0B-165BA46C8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1938130"/>
            <a:ext cx="8453908" cy="3615369"/>
          </a:xfrm>
          <a:prstGeom prst="rect">
            <a:avLst/>
          </a:prstGeom>
          <a:ln>
            <a:noFill/>
          </a:ln>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300526" y="2067340"/>
            <a:ext cx="6829044" cy="2421732"/>
          </a:xfrm>
        </p:spPr>
        <p:txBody>
          <a:bodyPr vert="horz" lIns="91440" tIns="45720" rIns="91440" bIns="0" rtlCol="0" anchor="b">
            <a:normAutofit/>
          </a:bodyPr>
          <a:lstStyle/>
          <a:p>
            <a:pPr algn="r">
              <a:lnSpc>
                <a:spcPct val="90000"/>
              </a:lnSpc>
            </a:pPr>
            <a:r>
              <a:rPr lang="en-US" sz="4000">
                <a:solidFill>
                  <a:srgbClr val="FFFFFF"/>
                </a:solidFill>
              </a:rPr>
              <a:t>       THANK YOU</a:t>
            </a:r>
          </a:p>
        </p:txBody>
      </p:sp>
      <p:cxnSp>
        <p:nvCxnSpPr>
          <p:cNvPr id="114" name="Straight Connector 113">
            <a:extLst>
              <a:ext uri="{FF2B5EF4-FFF2-40B4-BE49-F238E27FC236}">
                <a16:creationId xmlns:a16="http://schemas.microsoft.com/office/drawing/2014/main" id="{547D1AEC-1823-4871-91B6-6654851409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1300525" y="4669144"/>
            <a:ext cx="6829043" cy="716529"/>
          </a:xfrm>
        </p:spPr>
        <p:txBody>
          <a:bodyPr vert="horz" lIns="91440" tIns="91440" rIns="91440" bIns="91440" rtlCol="0">
            <a:normAutofit/>
          </a:bodyPr>
          <a:lstStyle/>
          <a:p>
            <a:pPr algn="r">
              <a:lnSpc>
                <a:spcPct val="120000"/>
              </a:lnSpc>
            </a:pPr>
            <a:r>
              <a:rPr lang="en-US" sz="1600" cap="all">
                <a:solidFill>
                  <a:srgbClr val="FFFFFF"/>
                </a:solidFill>
              </a:rPr>
              <a:t>    Venkatalakshmi Kottapalli</a:t>
            </a:r>
          </a:p>
        </p:txBody>
      </p:sp>
    </p:spTree>
    <p:extLst>
      <p:ext uri="{BB962C8B-B14F-4D97-AF65-F5344CB8AC3E}">
        <p14:creationId xmlns:p14="http://schemas.microsoft.com/office/powerpoint/2010/main" val="79820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198019" y="2651633"/>
            <a:ext cx="5414069" cy="3243944"/>
          </a:xfrm>
        </p:spPr>
        <p:txBody>
          <a:bodyPr>
            <a:normAutofit/>
          </a:bodyPr>
          <a:lstStyle/>
          <a:p>
            <a:pPr marL="0" marR="0">
              <a:lnSpc>
                <a:spcPct val="115000"/>
              </a:lnSpc>
              <a:spcAft>
                <a:spcPts val="800"/>
              </a:spcAft>
            </a:pPr>
            <a:r>
              <a:rPr lang="en-US" sz="1800">
                <a:effectLst/>
                <a:latin typeface="Calibri" panose="020F0502020204030204" pitchFamily="34" charset="0"/>
                <a:ea typeface="Aptos" panose="020B0004020202020204" pitchFamily="34" charset="0"/>
                <a:cs typeface="Times New Roman" panose="02020603050405020304" pitchFamily="18" charset="0"/>
              </a:rPr>
              <a:t>The Heart disease is one of the leading causes of death globally. Early identification of individuals at risk, particularly for heart attacks, can significantly improve survival rates by enabling timely interventions and preventive care. With the advancements in machine learning, predictive models can analyze health data and accurately predict heart disease risk, helping medical professionals identify and treat high-risk patients more effectively.</a:t>
            </a:r>
          </a:p>
        </p:txBody>
      </p:sp>
      <p:pic>
        <p:nvPicPr>
          <p:cNvPr id="9" name="Picture 8">
            <a:extLst>
              <a:ext uri="{FF2B5EF4-FFF2-40B4-BE49-F238E27FC236}">
                <a16:creationId xmlns:a16="http://schemas.microsoft.com/office/drawing/2014/main" id="{8C43659D-FA31-809A-AEF0-035200532D6D}"/>
              </a:ext>
            </a:extLst>
          </p:cNvPr>
          <p:cNvPicPr>
            <a:picLocks noChangeAspect="1"/>
          </p:cNvPicPr>
          <p:nvPr/>
        </p:nvPicPr>
        <p:blipFill>
          <a:blip r:embed="rId3"/>
          <a:stretch>
            <a:fillRect/>
          </a:stretch>
        </p:blipFill>
        <p:spPr>
          <a:xfrm>
            <a:off x="7195128" y="2724403"/>
            <a:ext cx="4608944" cy="3547087"/>
          </a:xfrm>
          <a:prstGeom prst="rect">
            <a:avLst/>
          </a:prstGeom>
        </p:spPr>
      </p:pic>
    </p:spTree>
    <p:extLst>
      <p:ext uri="{BB962C8B-B14F-4D97-AF65-F5344CB8AC3E}">
        <p14:creationId xmlns:p14="http://schemas.microsoft.com/office/powerpoint/2010/main" val="22256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a:extLst>
            <a:ext uri="{FF2B5EF4-FFF2-40B4-BE49-F238E27FC236}">
              <a16:creationId xmlns:a16="http://schemas.microsoft.com/office/drawing/2014/main" id="{D8B638DF-869E-B38D-890B-8C23CAFBDDA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8BFBB-71E7-277F-CE04-4A773B988DBE}"/>
              </a:ext>
            </a:extLst>
          </p:cNvPr>
          <p:cNvSpPr>
            <a:spLocks noGrp="1"/>
          </p:cNvSpPr>
          <p:nvPr>
            <p:ph type="title"/>
          </p:nvPr>
        </p:nvSpPr>
        <p:spPr>
          <a:xfrm>
            <a:off x="157021" y="1600199"/>
            <a:ext cx="4490705" cy="4297680"/>
          </a:xfrm>
        </p:spPr>
        <p:txBody>
          <a:bodyPr vert="horz" lIns="91440" tIns="45720" rIns="91440" bIns="45720" rtlCol="0" anchor="ctr">
            <a:normAutofit/>
          </a:bodyPr>
          <a:lstStyle/>
          <a:p>
            <a:pPr>
              <a:lnSpc>
                <a:spcPct val="90000"/>
              </a:lnSpc>
            </a:pPr>
            <a:r>
              <a:rPr lang="en-US">
                <a:solidFill>
                  <a:schemeClr val="tx1"/>
                </a:solidFill>
              </a:rPr>
              <a:t>Problem statement</a:t>
            </a:r>
            <a:endParaRPr lang="en-US" b="0" i="0" kern="1200" cap="all">
              <a:solidFill>
                <a:schemeClr val="tx1"/>
              </a:solidFill>
              <a:effectLst/>
              <a:latin typeface="+mj-lt"/>
              <a:ea typeface="+mj-ea"/>
              <a:cs typeface="+mj-cs"/>
            </a:endParaRPr>
          </a:p>
        </p:txBody>
      </p:sp>
      <p:cxnSp>
        <p:nvCxnSpPr>
          <p:cNvPr id="18" name="Straight Connector 1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9AC2E1-638B-9BCE-A224-1614224BF515}"/>
              </a:ext>
            </a:extLst>
          </p:cNvPr>
          <p:cNvSpPr>
            <a:spLocks noGrp="1"/>
          </p:cNvSpPr>
          <p:nvPr>
            <p:ph sz="quarter" idx="18"/>
          </p:nvPr>
        </p:nvSpPr>
        <p:spPr>
          <a:xfrm>
            <a:off x="4924851" y="1721157"/>
            <a:ext cx="6130003" cy="4707343"/>
          </a:xfrm>
        </p:spPr>
        <p:txBody>
          <a:bodyPr vert="horz" lIns="91440" tIns="45720" rIns="91440" bIns="45720" rtlCol="0" anchor="ctr">
            <a:normAutofit/>
          </a:bodyPr>
          <a:lstStyle/>
          <a:p>
            <a:pPr marL="0" marR="0">
              <a:lnSpc>
                <a:spcPct val="115000"/>
              </a:lnSpc>
              <a:spcAft>
                <a:spcPts val="800"/>
              </a:spcAft>
            </a:pPr>
            <a:r>
              <a:rPr lang="en-US" sz="2000"/>
              <a:t>I am a Data Scientist collaborating with a healthcare organization that is focused on improving early detection and reducing the risk of heart disease. The organization aims to identify individuals at high risk of developing heart disease before they experience severe health complications such as heart attacks, strokes, or other cardiovascular events.</a:t>
            </a:r>
          </a:p>
          <a:p>
            <a:pPr marL="0" marR="0">
              <a:lnSpc>
                <a:spcPct val="115000"/>
              </a:lnSpc>
              <a:spcAft>
                <a:spcPts val="800"/>
              </a:spcAft>
            </a:pPr>
            <a:r>
              <a:rPr lang="en-US" sz="2000"/>
              <a:t>My role involves developing predictive models to assess heart disease risk in patients and provide actionable insights, enabling timely interventions and personalized care plans. </a:t>
            </a:r>
          </a:p>
          <a:p>
            <a:pPr indent="-228600">
              <a:lnSpc>
                <a:spcPct val="110000"/>
              </a:lnSpc>
              <a:buFont typeface="Arial" panose="020B0604020202020204" pitchFamily="34" charset="0"/>
              <a:buChar char="•"/>
            </a:pPr>
            <a:endParaRPr lang="en-US" sz="1500"/>
          </a:p>
        </p:txBody>
      </p:sp>
    </p:spTree>
    <p:extLst>
      <p:ext uri="{BB962C8B-B14F-4D97-AF65-F5344CB8AC3E}">
        <p14:creationId xmlns:p14="http://schemas.microsoft.com/office/powerpoint/2010/main" val="284574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472A59C1-8912-EEEA-AB53-7B43A85ABB08}"/>
            </a:ext>
          </a:extLst>
        </p:cNvPr>
        <p:cNvGrpSpPr/>
        <p:nvPr/>
      </p:nvGrpSpPr>
      <p:grpSpPr>
        <a:xfrm>
          <a:off x="0" y="0"/>
          <a:ext cx="0" cy="0"/>
          <a:chOff x="0" y="0"/>
          <a:chExt cx="0" cy="0"/>
        </a:xfrm>
      </p:grpSpPr>
      <p:sp>
        <p:nvSpPr>
          <p:cNvPr id="97" name="Rectangle 9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8" name="Picture 9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 name="Rectangle 10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2F2B6-6CBE-CD62-A471-78F6249A2D44}"/>
              </a:ext>
            </a:extLst>
          </p:cNvPr>
          <p:cNvSpPr>
            <a:spLocks noGrp="1"/>
          </p:cNvSpPr>
          <p:nvPr>
            <p:ph type="title"/>
          </p:nvPr>
        </p:nvSpPr>
        <p:spPr>
          <a:xfrm>
            <a:off x="1451580" y="804519"/>
            <a:ext cx="4325112" cy="1049235"/>
          </a:xfrm>
        </p:spPr>
        <p:txBody>
          <a:bodyPr vert="horz" lIns="91440" tIns="45720" rIns="91440" bIns="45720" rtlCol="0" anchor="t">
            <a:normAutofit/>
          </a:bodyPr>
          <a:lstStyle/>
          <a:p>
            <a:pPr>
              <a:lnSpc>
                <a:spcPct val="90000"/>
              </a:lnSpc>
            </a:pPr>
            <a:br>
              <a:rPr lang="en-US" sz="2800">
                <a:solidFill>
                  <a:schemeClr val="tx1"/>
                </a:solidFill>
              </a:rPr>
            </a:br>
            <a:r>
              <a:rPr lang="en-US" sz="2800">
                <a:solidFill>
                  <a:schemeClr val="tx1"/>
                </a:solidFill>
              </a:rPr>
              <a:t>Solution</a:t>
            </a:r>
          </a:p>
        </p:txBody>
      </p:sp>
      <p:cxnSp>
        <p:nvCxnSpPr>
          <p:cNvPr id="105" name="Straight Connector 10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7" name="Rectangle 10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65DE3F4-5D9A-8765-2DE3-C841779CBEFF}"/>
              </a:ext>
            </a:extLst>
          </p:cNvPr>
          <p:cNvSpPr>
            <a:spLocks noGrp="1"/>
          </p:cNvSpPr>
          <p:nvPr>
            <p:ph sz="quarter" idx="18"/>
          </p:nvPr>
        </p:nvSpPr>
        <p:spPr>
          <a:xfrm>
            <a:off x="1451579" y="2015732"/>
            <a:ext cx="4325113" cy="4074172"/>
          </a:xfrm>
        </p:spPr>
        <p:txBody>
          <a:bodyPr vert="horz" lIns="91440" tIns="45720" rIns="91440" bIns="45720" rtlCol="0" anchor="t">
            <a:normAutofit/>
          </a:bodyPr>
          <a:lstStyle/>
          <a:p>
            <a:pPr>
              <a:lnSpc>
                <a:spcPct val="120000"/>
              </a:lnSpc>
            </a:pPr>
            <a:r>
              <a:rPr lang="en-US" b="1" dirty="0"/>
              <a:t>Pulse Check  </a:t>
            </a:r>
            <a:r>
              <a:rPr lang="en-US" dirty="0"/>
              <a:t>is a predictive tool designed to assess heart disease risk based on key health indicators like blood pressure, cholesterol, and lifestyle habits. By inputting personal details such as age and health status, users receive real-time predictions of their heart disease risk. This tool aims to support early detection and informed decision-making for both individuals and healthcare professionals.</a:t>
            </a:r>
          </a:p>
        </p:txBody>
      </p:sp>
      <p:pic>
        <p:nvPicPr>
          <p:cNvPr id="29" name="Picture 28" descr="A close-up of a robot&#10;&#10;Description automatically generated">
            <a:extLst>
              <a:ext uri="{FF2B5EF4-FFF2-40B4-BE49-F238E27FC236}">
                <a16:creationId xmlns:a16="http://schemas.microsoft.com/office/drawing/2014/main" id="{D899AB77-CEDF-BC12-81CE-115D753F1F7B}"/>
              </a:ext>
            </a:extLst>
          </p:cNvPr>
          <p:cNvPicPr>
            <a:picLocks noChangeAspect="1"/>
          </p:cNvPicPr>
          <p:nvPr/>
        </p:nvPicPr>
        <p:blipFill>
          <a:blip r:embed="rId4"/>
          <a:stretch>
            <a:fillRect/>
          </a:stretch>
        </p:blipFill>
        <p:spPr>
          <a:xfrm>
            <a:off x="6417733" y="1470640"/>
            <a:ext cx="4637119" cy="3953142"/>
          </a:xfrm>
          <a:prstGeom prst="rect">
            <a:avLst/>
          </a:prstGeom>
        </p:spPr>
      </p:pic>
    </p:spTree>
    <p:extLst>
      <p:ext uri="{BB962C8B-B14F-4D97-AF65-F5344CB8AC3E}">
        <p14:creationId xmlns:p14="http://schemas.microsoft.com/office/powerpoint/2010/main" val="252874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A11DCF4-369E-3959-524F-30ADB3D13865}"/>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9" name="Picture 38">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C580A-8E57-C1CF-28BB-A9C69CEDBBD2}"/>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nSpc>
                <a:spcPct val="90000"/>
              </a:lnSpc>
            </a:pPr>
            <a:r>
              <a:rPr lang="en-US">
                <a:solidFill>
                  <a:schemeClr val="tx1"/>
                </a:solidFill>
              </a:rPr>
              <a:t>Methodology</a:t>
            </a:r>
          </a:p>
        </p:txBody>
      </p:sp>
      <p:cxnSp>
        <p:nvCxnSpPr>
          <p:cNvPr id="46" name="Straight Connector 4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7" name="Rectangle 4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3" name="Rectangle 3">
            <a:extLst>
              <a:ext uri="{FF2B5EF4-FFF2-40B4-BE49-F238E27FC236}">
                <a16:creationId xmlns:a16="http://schemas.microsoft.com/office/drawing/2014/main" id="{8D2795FD-22FF-8765-72E8-3CC95C88BA77}"/>
              </a:ext>
            </a:extLst>
          </p:cNvPr>
          <p:cNvGraphicFramePr>
            <a:graphicFrameLocks noGrp="1"/>
          </p:cNvGraphicFramePr>
          <p:nvPr>
            <p:ph sz="quarter" idx="18"/>
            <p:extLst>
              <p:ext uri="{D42A27DB-BD31-4B8C-83A1-F6EECF244321}">
                <p14:modId xmlns:p14="http://schemas.microsoft.com/office/powerpoint/2010/main" val="334204304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62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FFE5E-2A63-9CD9-A6F2-DF097E685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8F607B-7CA2-2023-4DBA-3962E27ECC50}"/>
              </a:ext>
            </a:extLst>
          </p:cNvPr>
          <p:cNvSpPr>
            <a:spLocks noGrp="1"/>
          </p:cNvSpPr>
          <p:nvPr>
            <p:ph type="title"/>
          </p:nvPr>
        </p:nvSpPr>
        <p:spPr/>
        <p:txBody>
          <a:bodyPr/>
          <a:lstStyle/>
          <a:p>
            <a:r>
              <a:rPr lang="en-US"/>
              <a:t>Data Acquisition</a:t>
            </a:r>
          </a:p>
        </p:txBody>
      </p:sp>
      <p:sp>
        <p:nvSpPr>
          <p:cNvPr id="7" name="Content Placeholder 6">
            <a:extLst>
              <a:ext uri="{FF2B5EF4-FFF2-40B4-BE49-F238E27FC236}">
                <a16:creationId xmlns:a16="http://schemas.microsoft.com/office/drawing/2014/main" id="{9CFF6743-3682-C281-A720-C7AB51858348}"/>
              </a:ext>
            </a:extLst>
          </p:cNvPr>
          <p:cNvSpPr>
            <a:spLocks noGrp="1"/>
          </p:cNvSpPr>
          <p:nvPr>
            <p:ph sz="quarter" idx="19"/>
          </p:nvPr>
        </p:nvSpPr>
        <p:spPr>
          <a:xfrm>
            <a:off x="648935" y="1512937"/>
            <a:ext cx="10403764" cy="325100"/>
          </a:xfrm>
        </p:spPr>
        <p:txBody>
          <a:bodyPr>
            <a:normAutofit fontScale="47500" lnSpcReduction="20000"/>
          </a:bodyPr>
          <a:lstStyle/>
          <a:p>
            <a:endParaRPr lang="en-US"/>
          </a:p>
          <a:p>
            <a:endParaRPr lang="en-US"/>
          </a:p>
        </p:txBody>
      </p:sp>
      <p:sp>
        <p:nvSpPr>
          <p:cNvPr id="6" name="TextBox 5">
            <a:extLst>
              <a:ext uri="{FF2B5EF4-FFF2-40B4-BE49-F238E27FC236}">
                <a16:creationId xmlns:a16="http://schemas.microsoft.com/office/drawing/2014/main" id="{6130334F-BA86-607B-36B1-ED601EB7A19C}"/>
              </a:ext>
            </a:extLst>
          </p:cNvPr>
          <p:cNvSpPr txBox="1"/>
          <p:nvPr/>
        </p:nvSpPr>
        <p:spPr>
          <a:xfrm>
            <a:off x="140854" y="1556820"/>
            <a:ext cx="11635509" cy="392159"/>
          </a:xfrm>
          <a:prstGeom prst="rect">
            <a:avLst/>
          </a:prstGeom>
          <a:noFill/>
        </p:spPr>
        <p:txBody>
          <a:bodyPr wrap="square">
            <a:spAutoFit/>
          </a:bodyPr>
          <a:lstStyle/>
          <a:p>
            <a:pPr marL="0" marR="0">
              <a:lnSpc>
                <a:spcPct val="115000"/>
              </a:lnSpc>
              <a:spcAft>
                <a:spcPts val="800"/>
              </a:spcAft>
            </a:pPr>
            <a:r>
              <a:rPr lang="en-US" sz="1800">
                <a:effectLst/>
                <a:latin typeface="Calibri" panose="020F0502020204030204" pitchFamily="34" charset="0"/>
                <a:ea typeface="Aptos" panose="020B0004020202020204" pitchFamily="34" charset="0"/>
                <a:cs typeface="Times New Roman" panose="02020603050405020304" pitchFamily="18" charset="0"/>
              </a:rPr>
              <a:t>The dataset used for this project is </a:t>
            </a:r>
            <a:r>
              <a:rPr lang="en-US" sz="1800" u="sng">
                <a:solidFill>
                  <a:srgbClr val="467886"/>
                </a:solidFill>
                <a:effectLst/>
                <a:latin typeface="Calibri" panose="020F0502020204030204" pitchFamily="34" charset="0"/>
                <a:ea typeface="Aptos" panose="020B0004020202020204" pitchFamily="34" charset="0"/>
                <a:cs typeface="Times New Roman" panose="02020603050405020304" pitchFamily="18" charset="0"/>
                <a:hlinkClick r:id="rId3"/>
              </a:rPr>
              <a:t>Heart Disease Health Indicators Dataset (kaggle.com)</a:t>
            </a:r>
            <a:r>
              <a:rPr lang="en-US" sz="1800" u="sng">
                <a:solidFill>
                  <a:srgbClr val="467886"/>
                </a:solidFill>
                <a:effectLst/>
                <a:latin typeface="Calibri" panose="020F0502020204030204" pitchFamily="34" charset="0"/>
                <a:ea typeface="Aptos" panose="020B0004020202020204" pitchFamily="34" charset="0"/>
                <a:cs typeface="Times New Roman" panose="02020603050405020304" pitchFamily="18" charset="0"/>
              </a:rPr>
              <a:t> </a:t>
            </a:r>
            <a:r>
              <a:rPr lang="en-US" u="sng">
                <a:solidFill>
                  <a:srgbClr val="467886"/>
                </a:solidFill>
                <a:latin typeface="Calibri" panose="020F0502020204030204" pitchFamily="34" charset="0"/>
                <a:ea typeface="Aptos" panose="020B0004020202020204" pitchFamily="34" charset="0"/>
                <a:cs typeface="Times New Roman" panose="02020603050405020304" pitchFamily="18" charset="0"/>
              </a:rPr>
              <a:t>. </a:t>
            </a:r>
            <a:r>
              <a:rPr lang="en-US">
                <a:latin typeface="Calibri" panose="020F0502020204030204" pitchFamily="34" charset="0"/>
                <a:cs typeface="Times New Roman" panose="02020603050405020304" pitchFamily="18" charset="0"/>
              </a:rPr>
              <a:t>It was acquired in CSV format</a:t>
            </a:r>
            <a:r>
              <a:rPr lang="en-US"/>
              <a:t>.</a:t>
            </a:r>
            <a:endParaRPr lang="en-US" sz="1800">
              <a:effectLst/>
              <a:latin typeface="Calibri" panose="020F0502020204030204" pitchFamily="34" charset="0"/>
              <a:ea typeface="Aptos" panose="020B000402020202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AAC8095A-409E-7D74-9C9A-0C5053B31092}"/>
              </a:ext>
            </a:extLst>
          </p:cNvPr>
          <p:cNvGraphicFramePr>
            <a:graphicFrameLocks noGrp="1"/>
          </p:cNvGraphicFramePr>
          <p:nvPr>
            <p:extLst>
              <p:ext uri="{D42A27DB-BD31-4B8C-83A1-F6EECF244321}">
                <p14:modId xmlns:p14="http://schemas.microsoft.com/office/powerpoint/2010/main" val="104121144"/>
              </p:ext>
            </p:extLst>
          </p:nvPr>
        </p:nvGraphicFramePr>
        <p:xfrm>
          <a:off x="941832" y="2395728"/>
          <a:ext cx="10110876" cy="3229101"/>
        </p:xfrm>
        <a:graphic>
          <a:graphicData uri="http://schemas.openxmlformats.org/drawingml/2006/table">
            <a:tbl>
              <a:tblPr/>
              <a:tblGrid>
                <a:gridCol w="1069848">
                  <a:extLst>
                    <a:ext uri="{9D8B030D-6E8A-4147-A177-3AD203B41FA5}">
                      <a16:colId xmlns:a16="http://schemas.microsoft.com/office/drawing/2014/main" val="26728443"/>
                    </a:ext>
                  </a:extLst>
                </a:gridCol>
                <a:gridCol w="477734">
                  <a:extLst>
                    <a:ext uri="{9D8B030D-6E8A-4147-A177-3AD203B41FA5}">
                      <a16:colId xmlns:a16="http://schemas.microsoft.com/office/drawing/2014/main" val="3977570630"/>
                    </a:ext>
                  </a:extLst>
                </a:gridCol>
                <a:gridCol w="515861">
                  <a:extLst>
                    <a:ext uri="{9D8B030D-6E8A-4147-A177-3AD203B41FA5}">
                      <a16:colId xmlns:a16="http://schemas.microsoft.com/office/drawing/2014/main" val="2837918881"/>
                    </a:ext>
                  </a:extLst>
                </a:gridCol>
                <a:gridCol w="550251">
                  <a:extLst>
                    <a:ext uri="{9D8B030D-6E8A-4147-A177-3AD203B41FA5}">
                      <a16:colId xmlns:a16="http://schemas.microsoft.com/office/drawing/2014/main" val="2856005839"/>
                    </a:ext>
                  </a:extLst>
                </a:gridCol>
                <a:gridCol w="412689">
                  <a:extLst>
                    <a:ext uri="{9D8B030D-6E8A-4147-A177-3AD203B41FA5}">
                      <a16:colId xmlns:a16="http://schemas.microsoft.com/office/drawing/2014/main" val="1971781251"/>
                    </a:ext>
                  </a:extLst>
                </a:gridCol>
                <a:gridCol w="412689">
                  <a:extLst>
                    <a:ext uri="{9D8B030D-6E8A-4147-A177-3AD203B41FA5}">
                      <a16:colId xmlns:a16="http://schemas.microsoft.com/office/drawing/2014/main" val="965346376"/>
                    </a:ext>
                  </a:extLst>
                </a:gridCol>
                <a:gridCol w="412689">
                  <a:extLst>
                    <a:ext uri="{9D8B030D-6E8A-4147-A177-3AD203B41FA5}">
                      <a16:colId xmlns:a16="http://schemas.microsoft.com/office/drawing/2014/main" val="2126005299"/>
                    </a:ext>
                  </a:extLst>
                </a:gridCol>
                <a:gridCol w="481469">
                  <a:extLst>
                    <a:ext uri="{9D8B030D-6E8A-4147-A177-3AD203B41FA5}">
                      <a16:colId xmlns:a16="http://schemas.microsoft.com/office/drawing/2014/main" val="2994385509"/>
                    </a:ext>
                  </a:extLst>
                </a:gridCol>
                <a:gridCol w="412689">
                  <a:extLst>
                    <a:ext uri="{9D8B030D-6E8A-4147-A177-3AD203B41FA5}">
                      <a16:colId xmlns:a16="http://schemas.microsoft.com/office/drawing/2014/main" val="1297405397"/>
                    </a:ext>
                  </a:extLst>
                </a:gridCol>
                <a:gridCol w="393009">
                  <a:extLst>
                    <a:ext uri="{9D8B030D-6E8A-4147-A177-3AD203B41FA5}">
                      <a16:colId xmlns:a16="http://schemas.microsoft.com/office/drawing/2014/main" val="2749530193"/>
                    </a:ext>
                  </a:extLst>
                </a:gridCol>
                <a:gridCol w="432369">
                  <a:extLst>
                    <a:ext uri="{9D8B030D-6E8A-4147-A177-3AD203B41FA5}">
                      <a16:colId xmlns:a16="http://schemas.microsoft.com/office/drawing/2014/main" val="3149244961"/>
                    </a:ext>
                  </a:extLst>
                </a:gridCol>
                <a:gridCol w="412689">
                  <a:extLst>
                    <a:ext uri="{9D8B030D-6E8A-4147-A177-3AD203B41FA5}">
                      <a16:colId xmlns:a16="http://schemas.microsoft.com/office/drawing/2014/main" val="3189305792"/>
                    </a:ext>
                  </a:extLst>
                </a:gridCol>
                <a:gridCol w="412689">
                  <a:extLst>
                    <a:ext uri="{9D8B030D-6E8A-4147-A177-3AD203B41FA5}">
                      <a16:colId xmlns:a16="http://schemas.microsoft.com/office/drawing/2014/main" val="2789073662"/>
                    </a:ext>
                  </a:extLst>
                </a:gridCol>
                <a:gridCol w="412689">
                  <a:extLst>
                    <a:ext uri="{9D8B030D-6E8A-4147-A177-3AD203B41FA5}">
                      <a16:colId xmlns:a16="http://schemas.microsoft.com/office/drawing/2014/main" val="3777342442"/>
                    </a:ext>
                  </a:extLst>
                </a:gridCol>
                <a:gridCol w="412689">
                  <a:extLst>
                    <a:ext uri="{9D8B030D-6E8A-4147-A177-3AD203B41FA5}">
                      <a16:colId xmlns:a16="http://schemas.microsoft.com/office/drawing/2014/main" val="75483946"/>
                    </a:ext>
                  </a:extLst>
                </a:gridCol>
                <a:gridCol w="412689">
                  <a:extLst>
                    <a:ext uri="{9D8B030D-6E8A-4147-A177-3AD203B41FA5}">
                      <a16:colId xmlns:a16="http://schemas.microsoft.com/office/drawing/2014/main" val="4022636778"/>
                    </a:ext>
                  </a:extLst>
                </a:gridCol>
                <a:gridCol w="412689">
                  <a:extLst>
                    <a:ext uri="{9D8B030D-6E8A-4147-A177-3AD203B41FA5}">
                      <a16:colId xmlns:a16="http://schemas.microsoft.com/office/drawing/2014/main" val="1074171308"/>
                    </a:ext>
                  </a:extLst>
                </a:gridCol>
                <a:gridCol w="412689">
                  <a:extLst>
                    <a:ext uri="{9D8B030D-6E8A-4147-A177-3AD203B41FA5}">
                      <a16:colId xmlns:a16="http://schemas.microsoft.com/office/drawing/2014/main" val="18850876"/>
                    </a:ext>
                  </a:extLst>
                </a:gridCol>
                <a:gridCol w="412689">
                  <a:extLst>
                    <a:ext uri="{9D8B030D-6E8A-4147-A177-3AD203B41FA5}">
                      <a16:colId xmlns:a16="http://schemas.microsoft.com/office/drawing/2014/main" val="536826359"/>
                    </a:ext>
                  </a:extLst>
                </a:gridCol>
                <a:gridCol w="412689">
                  <a:extLst>
                    <a:ext uri="{9D8B030D-6E8A-4147-A177-3AD203B41FA5}">
                      <a16:colId xmlns:a16="http://schemas.microsoft.com/office/drawing/2014/main" val="1986458197"/>
                    </a:ext>
                  </a:extLst>
                </a:gridCol>
                <a:gridCol w="412689">
                  <a:extLst>
                    <a:ext uri="{9D8B030D-6E8A-4147-A177-3AD203B41FA5}">
                      <a16:colId xmlns:a16="http://schemas.microsoft.com/office/drawing/2014/main" val="3171601556"/>
                    </a:ext>
                  </a:extLst>
                </a:gridCol>
                <a:gridCol w="412689">
                  <a:extLst>
                    <a:ext uri="{9D8B030D-6E8A-4147-A177-3AD203B41FA5}">
                      <a16:colId xmlns:a16="http://schemas.microsoft.com/office/drawing/2014/main" val="131725337"/>
                    </a:ext>
                  </a:extLst>
                </a:gridCol>
              </a:tblGrid>
              <a:tr h="539496">
                <a:tc>
                  <a:txBody>
                    <a:bodyPr/>
                    <a:lstStyle/>
                    <a:p>
                      <a:pPr algn="l" fontAlgn="b"/>
                      <a:r>
                        <a:rPr lang="en-US" sz="900" b="1" i="0" u="none" strike="noStrike" err="1">
                          <a:solidFill>
                            <a:srgbClr val="000000"/>
                          </a:solidFill>
                          <a:effectLst/>
                          <a:latin typeface="Aptos Narrow" panose="020B0004020202020204" pitchFamily="34" charset="0"/>
                        </a:rPr>
                        <a:t>HeartDiseaseorAttack</a:t>
                      </a:r>
                      <a:endParaRPr lang="en-US" sz="900" b="1" i="0" u="none" strike="noStrike">
                        <a:solidFill>
                          <a:srgbClr val="000000"/>
                        </a:solidFill>
                        <a:effectLst/>
                        <a:latin typeface="Aptos Narrow" panose="020B0004020202020204" pitchFamily="34" charset="0"/>
                      </a:endParaRP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HighBP</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HighChol</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CholCheck</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BMI</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Smoker</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Stroke</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Diabetes</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PhysActivity</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Fruits</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Veggies</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HvyAlcoholConsump</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AnyHealthcare</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NoDocbcCost</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GenHlth</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MentHlth</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PhysHlth</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DiffWalk</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Sex</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Age</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Education</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Aptos Narrow" panose="020B0004020202020204" pitchFamily="34" charset="0"/>
                        </a:rPr>
                        <a:t>Income</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7031373"/>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40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18</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9</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7028130"/>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7</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6</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7116975"/>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28</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9</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8</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8894643"/>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27</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6</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9502271"/>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3356979"/>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6</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8</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0861600"/>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9</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6</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7</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8561648"/>
                  </a:ext>
                </a:extLst>
              </a:tr>
              <a:tr h="298845">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4</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0162173"/>
                  </a:ext>
                </a:extLst>
              </a:tr>
              <a:tr h="298845">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2</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30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9</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5</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ptos Narrow" panose="020B0004020202020204" pitchFamily="34" charset="0"/>
                        </a:rPr>
                        <a:t>1</a:t>
                      </a:r>
                    </a:p>
                  </a:txBody>
                  <a:tcPr marL="4083" marR="4083" marT="40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0064686"/>
                  </a:ext>
                </a:extLst>
              </a:tr>
            </a:tbl>
          </a:graphicData>
        </a:graphic>
      </p:graphicFrame>
    </p:spTree>
    <p:extLst>
      <p:ext uri="{BB962C8B-B14F-4D97-AF65-F5344CB8AC3E}">
        <p14:creationId xmlns:p14="http://schemas.microsoft.com/office/powerpoint/2010/main" val="113780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04F74-6666-674F-2BA6-EB03A8123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350DF-4E4E-A8C0-EFAB-50AFEC1FE8BE}"/>
              </a:ext>
            </a:extLst>
          </p:cNvPr>
          <p:cNvSpPr>
            <a:spLocks noGrp="1"/>
          </p:cNvSpPr>
          <p:nvPr>
            <p:ph type="title"/>
          </p:nvPr>
        </p:nvSpPr>
        <p:spPr/>
        <p:txBody>
          <a:bodyPr/>
          <a:lstStyle/>
          <a:p>
            <a:r>
              <a:rPr lang="en-US"/>
              <a:t>EDA insights</a:t>
            </a:r>
          </a:p>
        </p:txBody>
      </p:sp>
      <p:pic>
        <p:nvPicPr>
          <p:cNvPr id="20" name="Picture 19">
            <a:extLst>
              <a:ext uri="{FF2B5EF4-FFF2-40B4-BE49-F238E27FC236}">
                <a16:creationId xmlns:a16="http://schemas.microsoft.com/office/drawing/2014/main" id="{8A278753-8EF8-5C14-8AC1-E39208321C69}"/>
              </a:ext>
            </a:extLst>
          </p:cNvPr>
          <p:cNvPicPr>
            <a:picLocks noChangeAspect="1"/>
          </p:cNvPicPr>
          <p:nvPr/>
        </p:nvPicPr>
        <p:blipFill>
          <a:blip r:embed="rId3"/>
          <a:stretch>
            <a:fillRect/>
          </a:stretch>
        </p:blipFill>
        <p:spPr>
          <a:xfrm>
            <a:off x="5073706" y="1545579"/>
            <a:ext cx="6902506" cy="4377791"/>
          </a:xfrm>
          <a:prstGeom prst="rect">
            <a:avLst/>
          </a:prstGeom>
        </p:spPr>
      </p:pic>
      <p:sp>
        <p:nvSpPr>
          <p:cNvPr id="22" name="TextBox 21">
            <a:extLst>
              <a:ext uri="{FF2B5EF4-FFF2-40B4-BE49-F238E27FC236}">
                <a16:creationId xmlns:a16="http://schemas.microsoft.com/office/drawing/2014/main" id="{5CEC4CD4-6E91-2A1A-9367-CED1E7710751}"/>
              </a:ext>
            </a:extLst>
          </p:cNvPr>
          <p:cNvSpPr txBox="1"/>
          <p:nvPr/>
        </p:nvSpPr>
        <p:spPr>
          <a:xfrm>
            <a:off x="284793" y="2274838"/>
            <a:ext cx="4246746" cy="2308324"/>
          </a:xfrm>
          <a:prstGeom prst="rect">
            <a:avLst/>
          </a:prstGeom>
          <a:noFill/>
        </p:spPr>
        <p:txBody>
          <a:bodyPr wrap="square" rtlCol="0">
            <a:spAutoFit/>
          </a:bodyPr>
          <a:lstStyle/>
          <a:p>
            <a:r>
              <a:rPr lang="en-US"/>
              <a:t>From the EDA, significant class imbalance was observed in the dataset. Additionally, the analysis revealed that individuals with </a:t>
            </a:r>
            <a:r>
              <a:rPr lang="en-US" b="1"/>
              <a:t>high BMI</a:t>
            </a:r>
            <a:r>
              <a:rPr lang="en-US"/>
              <a:t>, </a:t>
            </a:r>
            <a:r>
              <a:rPr lang="en-US" b="1"/>
              <a:t>older age</a:t>
            </a:r>
            <a:r>
              <a:rPr lang="en-US"/>
              <a:t>, </a:t>
            </a:r>
            <a:r>
              <a:rPr lang="en-US" b="1"/>
              <a:t>high blood pressure</a:t>
            </a:r>
            <a:r>
              <a:rPr lang="en-US"/>
              <a:t>, </a:t>
            </a:r>
            <a:r>
              <a:rPr lang="en-US" b="1"/>
              <a:t>high cholesterol levels</a:t>
            </a:r>
            <a:r>
              <a:rPr lang="en-US"/>
              <a:t>, </a:t>
            </a:r>
            <a:r>
              <a:rPr lang="en-US" b="1"/>
              <a:t>smoking habits</a:t>
            </a:r>
            <a:r>
              <a:rPr lang="en-US"/>
              <a:t>, </a:t>
            </a:r>
            <a:r>
              <a:rPr lang="en-US" b="1"/>
              <a:t>diabetes</a:t>
            </a:r>
            <a:r>
              <a:rPr lang="en-US"/>
              <a:t>, and </a:t>
            </a:r>
            <a:r>
              <a:rPr lang="en-US" b="1"/>
              <a:t>poor general health status</a:t>
            </a:r>
            <a:r>
              <a:rPr lang="en-US"/>
              <a:t> are more likely to have heart disease.</a:t>
            </a:r>
          </a:p>
        </p:txBody>
      </p:sp>
    </p:spTree>
    <p:extLst>
      <p:ext uri="{BB962C8B-B14F-4D97-AF65-F5344CB8AC3E}">
        <p14:creationId xmlns:p14="http://schemas.microsoft.com/office/powerpoint/2010/main" val="233581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a:extLst>
            <a:ext uri="{FF2B5EF4-FFF2-40B4-BE49-F238E27FC236}">
              <a16:creationId xmlns:a16="http://schemas.microsoft.com/office/drawing/2014/main" id="{D288BC1E-E2EE-0880-0A1D-32332683052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43575-65F8-10CB-E9AA-CE50FA40DB55}"/>
              </a:ext>
            </a:extLst>
          </p:cNvPr>
          <p:cNvSpPr>
            <a:spLocks noGrp="1"/>
          </p:cNvSpPr>
          <p:nvPr>
            <p:ph type="title"/>
          </p:nvPr>
        </p:nvSpPr>
        <p:spPr>
          <a:xfrm>
            <a:off x="56644" y="1600199"/>
            <a:ext cx="4327098" cy="4297680"/>
          </a:xfrm>
        </p:spPr>
        <p:txBody>
          <a:bodyPr vert="horz" lIns="91440" tIns="45720" rIns="91440" bIns="45720" rtlCol="0" anchor="ctr">
            <a:normAutofit/>
          </a:bodyPr>
          <a:lstStyle/>
          <a:p>
            <a:pPr>
              <a:lnSpc>
                <a:spcPct val="90000"/>
              </a:lnSpc>
            </a:pPr>
            <a:r>
              <a:rPr lang="en-US">
                <a:solidFill>
                  <a:schemeClr val="tx1"/>
                </a:solidFill>
              </a:rPr>
              <a:t>Data preprocessing &amp; Feature engineering</a:t>
            </a:r>
            <a:endParaRPr lang="en-US" b="0" i="0" kern="1200" cap="all">
              <a:solidFill>
                <a:schemeClr val="tx1"/>
              </a:solidFill>
              <a:effectLst/>
              <a:latin typeface="+mj-lt"/>
              <a:ea typeface="+mj-ea"/>
              <a:cs typeface="+mj-cs"/>
            </a:endParaRPr>
          </a:p>
        </p:txBody>
      </p:sp>
      <p:cxnSp>
        <p:nvCxnSpPr>
          <p:cNvPr id="18" name="Straight Connector 1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A363B6-C47D-EE09-10A0-AA0AF3890428}"/>
              </a:ext>
            </a:extLst>
          </p:cNvPr>
          <p:cNvSpPr>
            <a:spLocks noGrp="1"/>
          </p:cNvSpPr>
          <p:nvPr>
            <p:ph sz="quarter" idx="18"/>
          </p:nvPr>
        </p:nvSpPr>
        <p:spPr>
          <a:xfrm>
            <a:off x="4924851" y="537104"/>
            <a:ext cx="6130003" cy="5916962"/>
          </a:xfrm>
        </p:spPr>
        <p:txBody>
          <a:bodyPr vert="horz" lIns="91440" tIns="45720" rIns="91440" bIns="45720" rtlCol="0" anchor="ctr">
            <a:normAutofit fontScale="85000" lnSpcReduction="10000"/>
          </a:bodyPr>
          <a:lstStyle/>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b="1">
              <a:effectLst/>
              <a:latin typeface="Calibri" panose="020F050202020403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900" b="1">
                <a:effectLst/>
                <a:latin typeface="Calibri" panose="020F0502020204030204" pitchFamily="34" charset="0"/>
                <a:ea typeface="Aptos" panose="020B0004020202020204" pitchFamily="34" charset="0"/>
                <a:cs typeface="Times New Roman" panose="02020603050405020304" pitchFamily="18" charset="0"/>
              </a:rPr>
              <a:t>Data Cleaning:</a:t>
            </a:r>
            <a:r>
              <a:rPr lang="en-US" sz="1900">
                <a:effectLst/>
                <a:latin typeface="Calibri" panose="020F0502020204030204" pitchFamily="34" charset="0"/>
                <a:ea typeface="Aptos" panose="020B0004020202020204" pitchFamily="34" charset="0"/>
                <a:cs typeface="Times New Roman" panose="02020603050405020304" pitchFamily="18" charset="0"/>
              </a:rPr>
              <a:t> Removed less important columns like 'NoDocbcCost,' 'HvyAlcoholConsump,' and 'CholCheck' from dataset based on feature importance from the Random Forest model and EDA insights.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900" b="1">
                <a:effectLst/>
                <a:latin typeface="Calibri" panose="020F0502020204030204" pitchFamily="34" charset="0"/>
                <a:ea typeface="Aptos" panose="020B0004020202020204" pitchFamily="34" charset="0"/>
                <a:cs typeface="Times New Roman" panose="02020603050405020304" pitchFamily="18" charset="0"/>
              </a:rPr>
              <a:t>Feature Creation</a:t>
            </a:r>
            <a:r>
              <a:rPr lang="en-US" sz="1900">
                <a:effectLst/>
                <a:latin typeface="Calibri" panose="020F0502020204030204" pitchFamily="34" charset="0"/>
                <a:ea typeface="Aptos" panose="020B0004020202020204" pitchFamily="34" charset="0"/>
                <a:cs typeface="Times New Roman" panose="02020603050405020304" pitchFamily="18" charset="0"/>
              </a:rPr>
              <a:t>: Introduced two new features 'Red Flag' (combining HighBP and HighChol) and combined 'PreDiabetes' and 'Diabetes' into a single 'Diabetes' feature. However, these features did not improve model performance and instead slightly reduced its performance. Therefore, it seems that the original features were more effective for the model than the newly engineered ones. </a:t>
            </a:r>
          </a:p>
          <a:p>
            <a:pPr marL="342900" marR="0" lvl="0" indent="-342900">
              <a:lnSpc>
                <a:spcPct val="115000"/>
              </a:lnSpc>
              <a:buSzPts val="1000"/>
              <a:buFont typeface="Symbol" panose="05050102010706020507" pitchFamily="18" charset="2"/>
              <a:buChar char=""/>
              <a:tabLst>
                <a:tab pos="457200" algn="l"/>
              </a:tabLst>
            </a:pPr>
            <a:r>
              <a:rPr lang="en-US" sz="1900" b="1">
                <a:effectLst/>
                <a:latin typeface="Calibri" panose="020F0502020204030204" pitchFamily="34" charset="0"/>
                <a:ea typeface="Aptos" panose="020B0004020202020204" pitchFamily="34" charset="0"/>
                <a:cs typeface="Times New Roman" panose="02020603050405020304" pitchFamily="18" charset="0"/>
              </a:rPr>
              <a:t>Encoding:</a:t>
            </a:r>
            <a:r>
              <a:rPr lang="en-US" sz="1900">
                <a:effectLst/>
                <a:latin typeface="Calibri" panose="020F0502020204030204" pitchFamily="34" charset="0"/>
                <a:ea typeface="Aptos" panose="020B0004020202020204" pitchFamily="34" charset="0"/>
                <a:cs typeface="Times New Roman" panose="02020603050405020304" pitchFamily="18" charset="0"/>
              </a:rPr>
              <a:t> Applied one-hot encoding for categorical variables and ordinal encoding for ordered data.</a:t>
            </a:r>
          </a:p>
          <a:p>
            <a:pPr marL="342900" marR="0" lvl="0" indent="-342900">
              <a:lnSpc>
                <a:spcPct val="115000"/>
              </a:lnSpc>
              <a:buSzPts val="1000"/>
              <a:buFont typeface="Symbol" panose="05050102010706020507" pitchFamily="18" charset="2"/>
              <a:buChar char=""/>
              <a:tabLst>
                <a:tab pos="457200" algn="l"/>
              </a:tabLst>
            </a:pPr>
            <a:r>
              <a:rPr lang="en-US" sz="1900" b="1">
                <a:effectLst/>
                <a:latin typeface="Calibri" panose="020F0502020204030204" pitchFamily="34" charset="0"/>
                <a:ea typeface="Aptos" panose="020B0004020202020204" pitchFamily="34" charset="0"/>
                <a:cs typeface="Times New Roman" panose="02020603050405020304" pitchFamily="18" charset="0"/>
              </a:rPr>
              <a:t>Scaling:</a:t>
            </a:r>
            <a:r>
              <a:rPr lang="en-US" sz="1900">
                <a:effectLst/>
                <a:latin typeface="Calibri" panose="020F0502020204030204" pitchFamily="34" charset="0"/>
                <a:ea typeface="Aptos" panose="020B0004020202020204" pitchFamily="34" charset="0"/>
                <a:cs typeface="Times New Roman" panose="02020603050405020304" pitchFamily="18" charset="0"/>
              </a:rPr>
              <a:t> Standard scaling was applied to ensure consistent data range across features.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900" b="1">
                <a:effectLst/>
                <a:latin typeface="Calibri" panose="020F0502020204030204" pitchFamily="34" charset="0"/>
                <a:ea typeface="Aptos" panose="020B0004020202020204" pitchFamily="34" charset="0"/>
                <a:cs typeface="Times New Roman" panose="02020603050405020304" pitchFamily="18" charset="0"/>
              </a:rPr>
              <a:t>Class Balancing:</a:t>
            </a:r>
            <a:r>
              <a:rPr lang="en-US" sz="1900">
                <a:effectLst/>
                <a:latin typeface="Calibri" panose="020F0502020204030204" pitchFamily="34" charset="0"/>
                <a:ea typeface="Aptos" panose="020B0004020202020204" pitchFamily="34" charset="0"/>
                <a:cs typeface="Times New Roman" panose="02020603050405020304" pitchFamily="18" charset="0"/>
              </a:rPr>
              <a:t> Used Synthetic Minority Over-Sampling Technique (SMOTE) to address class imbalance in the dataset.</a:t>
            </a:r>
          </a:p>
          <a:p>
            <a:pPr indent="-228600">
              <a:lnSpc>
                <a:spcPct val="110000"/>
              </a:lnSpc>
              <a:buFont typeface="Arial" panose="020B0604020202020204" pitchFamily="34" charset="0"/>
              <a:buChar char="•"/>
            </a:pPr>
            <a:endParaRPr lang="en-US" sz="1500"/>
          </a:p>
        </p:txBody>
      </p:sp>
    </p:spTree>
    <p:extLst>
      <p:ext uri="{BB962C8B-B14F-4D97-AF65-F5344CB8AC3E}">
        <p14:creationId xmlns:p14="http://schemas.microsoft.com/office/powerpoint/2010/main" val="26158470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2C1AA24C-4CA6-40FF-8947-DA1F6F47456C}">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7FF477C-132F-44F8-8C56-EBFF95FAF97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0</TotalTime>
  <Words>1814</Words>
  <Application>Microsoft Office PowerPoint</Application>
  <PresentationFormat>Widescreen</PresentationFormat>
  <Paragraphs>339</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Meiryo</vt:lpstr>
      <vt:lpstr>Aptos Narrow</vt:lpstr>
      <vt:lpstr>Arial</vt:lpstr>
      <vt:lpstr>Calibri</vt:lpstr>
      <vt:lpstr>Consolas</vt:lpstr>
      <vt:lpstr>Gill Sans MT</vt:lpstr>
      <vt:lpstr>Symbol</vt:lpstr>
      <vt:lpstr>Wingdings</vt:lpstr>
      <vt:lpstr>Gallery</vt:lpstr>
      <vt:lpstr>Pulse❤️🩺Check  a machine  learning application for heart disease risk assessment</vt:lpstr>
      <vt:lpstr>Agenda</vt:lpstr>
      <vt:lpstr>Introduction </vt:lpstr>
      <vt:lpstr>Problem statement</vt:lpstr>
      <vt:lpstr> Solution</vt:lpstr>
      <vt:lpstr>Methodology</vt:lpstr>
      <vt:lpstr>Data Acquisition</vt:lpstr>
      <vt:lpstr>EDA insights</vt:lpstr>
      <vt:lpstr>Data preprocessing &amp; Feature engineering</vt:lpstr>
      <vt:lpstr>Models EMPLOYED</vt:lpstr>
      <vt:lpstr> Model Evaluation</vt:lpstr>
      <vt:lpstr>moDel results</vt:lpstr>
      <vt:lpstr>Hyper parameter tuning</vt:lpstr>
      <vt:lpstr>  Final Model</vt:lpstr>
      <vt:lpstr> Api development with flask</vt:lpstr>
      <vt:lpstr> User Interface</vt:lpstr>
      <vt:lpstr> DEployment</vt:lpstr>
      <vt:lpstr>Future Enhancements &amp; Recommendations</vt:lpstr>
      <vt:lpstr> Conclusion</vt:lpstr>
      <vt:lpstr>Any questions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Venkatalakshmi Kottapalli</dc:creator>
  <cp:lastModifiedBy>Venkatalakshmi Kottapalli</cp:lastModifiedBy>
  <cp:revision>1</cp:revision>
  <dcterms:created xsi:type="dcterms:W3CDTF">2024-11-04T17:25:41Z</dcterms:created>
  <dcterms:modified xsi:type="dcterms:W3CDTF">2024-12-02T02:13:20Z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