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2ab211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2ab211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2ab2113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2ab2113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ab2113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ab2113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ab2113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2ab2113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2ab2113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2ab2113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2ab21133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2ab2113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2ab21133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2ab2113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Winning Machine Learning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What is Feature Engineering?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process of using domain knowledge to create features that make machine learning algorithms work better.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involves transforming raw data into meaningful features.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Common Methods for Developing Features</a:t>
            </a:r>
            <a:endParaRPr sz="3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1. RFM (Recency, Frequency, Monetary) Analysis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Recency</a:t>
            </a:r>
            <a:r>
              <a:rPr lang="en" sz="1900">
                <a:solidFill>
                  <a:schemeClr val="dk1"/>
                </a:solidFill>
              </a:rPr>
              <a:t>: How recently a customer made a purchase.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Frequency</a:t>
            </a:r>
            <a:r>
              <a:rPr lang="en" sz="1900">
                <a:solidFill>
                  <a:schemeClr val="dk1"/>
                </a:solidFill>
              </a:rPr>
              <a:t>: How often a customer makes a purchase.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Monetary</a:t>
            </a:r>
            <a:r>
              <a:rPr lang="en" sz="1900">
                <a:solidFill>
                  <a:schemeClr val="dk1"/>
                </a:solidFill>
              </a:rPr>
              <a:t>: How much money a customer spends on purchases.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Ratio Between Variables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 Ratio Between Variables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Creating features by calculating the ratio between two variables.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Ratio of total purchases to total visits in an e-commerce dataset.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>
                <a:solidFill>
                  <a:schemeClr val="dk1"/>
                </a:solidFill>
              </a:rPr>
              <a:t>Ration between account balance and credit limit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in understanding relationships between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Wavelet Transformations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Wavelet Transformations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for time-series or image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Decomposes a signal into components at various scales.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in identifying patterns and trends in the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Useful in fields like finance, signal processing, and more.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 Domain-Based Variables</a:t>
            </a:r>
            <a:endParaRPr sz="32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Domain-Based Variables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Features created using domain knowledge specific to the problem.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 healthcare, creating features like BMI (Body Mass Index) from weight and height.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Bank card transactions: buy $20 ties first following by a $400 suit vs Buy $400 suit first then a $20 tie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Bank card transactions: Is previous transaction at a gas station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Feature Engineering Techniques</a:t>
            </a:r>
            <a:endParaRPr sz="31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Binning</a:t>
            </a:r>
            <a:r>
              <a:rPr lang="en">
                <a:solidFill>
                  <a:schemeClr val="dk1"/>
                </a:solidFill>
              </a:rPr>
              <a:t>: Converting continuous variables into categorical ones.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Create a separate bin for null value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Handle nonlinearity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Key Takeaways</a:t>
            </a:r>
            <a:endParaRPr sz="33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Feature engineering is crucial for building effective machine learning models.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a variety of techniques and domain knowledge to create meaningful features.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Continuously experiment and iterate to improve model performance.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