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D0AD66-6B33-4EAC-99FB-6D954BC334A6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896-AF9C-49F9-93A6-65B762D6C09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E52-6043-4E86-AA05-75020395F09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8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896-AF9C-49F9-93A6-65B762D6C09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E52-6043-4E86-AA05-75020395F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2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896-AF9C-49F9-93A6-65B762D6C09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E52-6043-4E86-AA05-75020395F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35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896-AF9C-49F9-93A6-65B762D6C09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E52-6043-4E86-AA05-75020395F09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834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896-AF9C-49F9-93A6-65B762D6C09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E52-6043-4E86-AA05-75020395F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98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896-AF9C-49F9-93A6-65B762D6C09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E52-6043-4E86-AA05-75020395F09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42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896-AF9C-49F9-93A6-65B762D6C09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E52-6043-4E86-AA05-75020395F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831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896-AF9C-49F9-93A6-65B762D6C09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E52-6043-4E86-AA05-75020395F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915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896-AF9C-49F9-93A6-65B762D6C09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E52-6043-4E86-AA05-75020395F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5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896-AF9C-49F9-93A6-65B762D6C09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E52-6043-4E86-AA05-75020395F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45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896-AF9C-49F9-93A6-65B762D6C09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E52-6043-4E86-AA05-75020395F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49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896-AF9C-49F9-93A6-65B762D6C09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E52-6043-4E86-AA05-75020395F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91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896-AF9C-49F9-93A6-65B762D6C09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E52-6043-4E86-AA05-75020395F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22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896-AF9C-49F9-93A6-65B762D6C09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E52-6043-4E86-AA05-75020395F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5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896-AF9C-49F9-93A6-65B762D6C09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E52-6043-4E86-AA05-75020395F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45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896-AF9C-49F9-93A6-65B762D6C09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E52-6043-4E86-AA05-75020395F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25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6896-AF9C-49F9-93A6-65B762D6C09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6E52-6043-4E86-AA05-75020395F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8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A46896-AF9C-49F9-93A6-65B762D6C093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0376E52-6043-4E86-AA05-75020395F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9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BCD3ED-050A-FC5C-401F-423C7B65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49BA1-F2EF-4BAB-93B1-F6483DADD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875" y="1385740"/>
            <a:ext cx="11585542" cy="1781665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50000"/>
                  </a:schemeClr>
                </a:solidFill>
              </a:rPr>
              <a:t>Solar</a:t>
            </a:r>
            <a:r>
              <a:rPr lang="en-IN" sz="5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5400" b="1" dirty="0">
                <a:solidFill>
                  <a:schemeClr val="accent1">
                    <a:lumMod val="50000"/>
                  </a:schemeClr>
                </a:solidFill>
              </a:rPr>
              <a:t>Power Generation</a:t>
            </a:r>
          </a:p>
        </p:txBody>
      </p:sp>
    </p:spTree>
    <p:extLst>
      <p:ext uri="{BB962C8B-B14F-4D97-AF65-F5344CB8AC3E}">
        <p14:creationId xmlns:p14="http://schemas.microsoft.com/office/powerpoint/2010/main" val="258018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4BC20-59F2-18D7-B6B9-93D44CF31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83416C2-B584-6551-219D-83BDF3B635BD}"/>
              </a:ext>
            </a:extLst>
          </p:cNvPr>
          <p:cNvSpPr txBox="1">
            <a:spLocks/>
          </p:cNvSpPr>
          <p:nvPr/>
        </p:nvSpPr>
        <p:spPr>
          <a:xfrm>
            <a:off x="586753" y="1817883"/>
            <a:ext cx="10515600" cy="359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8C1F8-87A7-657E-73EB-18E5BAD41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3" y="1291472"/>
            <a:ext cx="11018494" cy="5194168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094A0E-C6F1-C7AD-661F-FE869DB02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69" y="440790"/>
            <a:ext cx="11147278" cy="7564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</a:rPr>
              <a:t>We have applied various algorithms such as Linear Regression, Decision Tree Regressor, Random Forest and Gradient Boosting Regressor on the data.</a:t>
            </a:r>
          </a:p>
        </p:txBody>
      </p:sp>
    </p:spTree>
    <p:extLst>
      <p:ext uri="{BB962C8B-B14F-4D97-AF65-F5344CB8AC3E}">
        <p14:creationId xmlns:p14="http://schemas.microsoft.com/office/powerpoint/2010/main" val="101506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1AF0F-0FEE-8647-9CA0-FF5029E5B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BEF5453-0284-1C75-63F8-1B48FAF3A8BB}"/>
              </a:ext>
            </a:extLst>
          </p:cNvPr>
          <p:cNvSpPr txBox="1">
            <a:spLocks/>
          </p:cNvSpPr>
          <p:nvPr/>
        </p:nvSpPr>
        <p:spPr>
          <a:xfrm>
            <a:off x="586753" y="1817883"/>
            <a:ext cx="10515600" cy="359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051BD-8448-700B-3376-39162BE59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6" y="452487"/>
            <a:ext cx="11227325" cy="508104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770B1A-473E-F795-B27C-B75F82AA7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338" y="5788058"/>
            <a:ext cx="11227324" cy="45248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We are getting good accuracy for Gradient Boosting Regressor, so we are considering it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IN" sz="1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7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F1587-8825-B575-CD34-3B588D345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6232-D84C-0F26-73FD-8B420CA2A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69" y="440790"/>
            <a:ext cx="6400800" cy="1378583"/>
          </a:xfrm>
        </p:spPr>
        <p:txBody>
          <a:bodyPr>
            <a:normAutofit fontScale="92500" lnSpcReduction="20000"/>
          </a:bodyPr>
          <a:lstStyle/>
          <a:p>
            <a:r>
              <a:rPr lang="en-IN" sz="3300" b="1" dirty="0"/>
              <a:t>Deployment</a:t>
            </a:r>
          </a:p>
          <a:p>
            <a:endParaRPr lang="en-IN" sz="2400" b="1" dirty="0"/>
          </a:p>
          <a:p>
            <a:r>
              <a:rPr lang="en-IN" sz="2400" b="1" dirty="0"/>
              <a:t>Creating Pickle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139D7-C069-1710-976F-9397B237C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3" y="2752628"/>
            <a:ext cx="11168473" cy="339365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F13031-BC51-1CF3-6C22-F2CB4CB729AD}"/>
              </a:ext>
            </a:extLst>
          </p:cNvPr>
          <p:cNvSpPr txBox="1">
            <a:spLocks/>
          </p:cNvSpPr>
          <p:nvPr/>
        </p:nvSpPr>
        <p:spPr>
          <a:xfrm>
            <a:off x="495676" y="2064470"/>
            <a:ext cx="11168473" cy="764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Trained the model using Gradient Boosting Regressor and created pickle files.</a:t>
            </a:r>
          </a:p>
          <a:p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5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5323B-9D5B-1845-8838-A6D0A04F8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C9A1-1176-1127-D24C-A83507079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061" y="432500"/>
            <a:ext cx="6400800" cy="671572"/>
          </a:xfrm>
        </p:spPr>
        <p:txBody>
          <a:bodyPr>
            <a:normAutofit/>
          </a:bodyPr>
          <a:lstStyle/>
          <a:p>
            <a:r>
              <a:rPr lang="en-IN" sz="2400" b="1" dirty="0"/>
              <a:t>Creating Streamlit Application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4F03A8-DDDA-140F-37A8-42C02D337A5E}"/>
              </a:ext>
            </a:extLst>
          </p:cNvPr>
          <p:cNvSpPr txBox="1">
            <a:spLocks/>
          </p:cNvSpPr>
          <p:nvPr/>
        </p:nvSpPr>
        <p:spPr>
          <a:xfrm>
            <a:off x="586753" y="1817883"/>
            <a:ext cx="10515600" cy="359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2E4036-5D48-01D6-10A7-F29F7D933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3" y="1817883"/>
            <a:ext cx="11018494" cy="4271831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A9B97E-20BE-998E-423C-F46DF4035489}"/>
              </a:ext>
            </a:extLst>
          </p:cNvPr>
          <p:cNvSpPr txBox="1">
            <a:spLocks/>
          </p:cNvSpPr>
          <p:nvPr/>
        </p:nvSpPr>
        <p:spPr>
          <a:xfrm>
            <a:off x="511763" y="1139155"/>
            <a:ext cx="11168473" cy="764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Created Streamlit application as web_App.py.</a:t>
            </a:r>
          </a:p>
        </p:txBody>
      </p:sp>
    </p:spTree>
    <p:extLst>
      <p:ext uri="{BB962C8B-B14F-4D97-AF65-F5344CB8AC3E}">
        <p14:creationId xmlns:p14="http://schemas.microsoft.com/office/powerpoint/2010/main" val="278505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0E4EE-BB09-8258-7770-8E69C634A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ECD5CBF-768A-3BC7-1106-14D379F7F050}"/>
              </a:ext>
            </a:extLst>
          </p:cNvPr>
          <p:cNvSpPr txBox="1">
            <a:spLocks/>
          </p:cNvSpPr>
          <p:nvPr/>
        </p:nvSpPr>
        <p:spPr>
          <a:xfrm>
            <a:off x="586753" y="1817883"/>
            <a:ext cx="10515600" cy="359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CCE7D-2EAC-2084-DA5D-CCC6555A5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24" y="697584"/>
            <a:ext cx="10844423" cy="49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34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F2566-D0D8-7530-775E-903147DF9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676A-1D79-E892-418E-B5F1A67F7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69" y="440791"/>
            <a:ext cx="11297256" cy="66214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By writing </a:t>
            </a:r>
            <a:r>
              <a:rPr lang="en-IN" sz="2000" dirty="0">
                <a:solidFill>
                  <a:srgbClr val="C00000"/>
                </a:solidFill>
              </a:rPr>
              <a:t>streamlit run web_App.py </a:t>
            </a:r>
            <a:r>
              <a:rPr lang="en-IN" sz="2000" dirty="0"/>
              <a:t>in command prompt, it will direct to streamlit web page.</a:t>
            </a:r>
            <a:endParaRPr lang="en-IN" sz="2000" b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E9D6E09-251D-62D3-E35A-F380A13C7080}"/>
              </a:ext>
            </a:extLst>
          </p:cNvPr>
          <p:cNvSpPr txBox="1">
            <a:spLocks/>
          </p:cNvSpPr>
          <p:nvPr/>
        </p:nvSpPr>
        <p:spPr>
          <a:xfrm>
            <a:off x="586753" y="1817883"/>
            <a:ext cx="10515600" cy="359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DACA7-19A8-81B5-10EC-EBEEF650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1" y="1102936"/>
            <a:ext cx="8144759" cy="51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4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8B6E-0E90-0B91-8B98-E3A08E238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562A-E01B-76B6-3822-685049AE7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69" y="440791"/>
            <a:ext cx="11297256" cy="98211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By entering the parameters, it will predict power generation</a:t>
            </a:r>
            <a:r>
              <a:rPr lang="en-IN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We can also observe which parameters we have applied.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79BF380-3A0A-BB09-E29A-3530BAAD0238}"/>
              </a:ext>
            </a:extLst>
          </p:cNvPr>
          <p:cNvSpPr txBox="1">
            <a:spLocks/>
          </p:cNvSpPr>
          <p:nvPr/>
        </p:nvSpPr>
        <p:spPr>
          <a:xfrm>
            <a:off x="586753" y="1817883"/>
            <a:ext cx="10515600" cy="359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F32364-5EBF-FD3F-F2E7-50FF8AA48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29" y="1428161"/>
            <a:ext cx="6394141" cy="41666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3BB281-D17E-3D64-D3E1-DFBDE5ED4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570" y="1425535"/>
            <a:ext cx="3754783" cy="4166647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75EE5D9-92F2-47D9-F541-B4E23B7C91FA}"/>
              </a:ext>
            </a:extLst>
          </p:cNvPr>
          <p:cNvSpPr txBox="1">
            <a:spLocks/>
          </p:cNvSpPr>
          <p:nvPr/>
        </p:nvSpPr>
        <p:spPr>
          <a:xfrm>
            <a:off x="759627" y="5410986"/>
            <a:ext cx="11168473" cy="764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EAD76E-EE0D-2628-723F-BD984A6F23C1}"/>
              </a:ext>
            </a:extLst>
          </p:cNvPr>
          <p:cNvSpPr txBox="1">
            <a:spLocks/>
          </p:cNvSpPr>
          <p:nvPr/>
        </p:nvSpPr>
        <p:spPr>
          <a:xfrm>
            <a:off x="586753" y="5800708"/>
            <a:ext cx="11168473" cy="764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We got the accurate results by using Gradient Boosting Regressor.</a:t>
            </a:r>
          </a:p>
        </p:txBody>
      </p:sp>
    </p:spTree>
    <p:extLst>
      <p:ext uri="{BB962C8B-B14F-4D97-AF65-F5344CB8AC3E}">
        <p14:creationId xmlns:p14="http://schemas.microsoft.com/office/powerpoint/2010/main" val="4091204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D8F9-D257-6E28-8FD3-35BBD801A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2177" y="2394408"/>
            <a:ext cx="5740925" cy="1124059"/>
          </a:xfrm>
        </p:spPr>
        <p:txBody>
          <a:bodyPr>
            <a:normAutofit/>
          </a:bodyPr>
          <a:lstStyle/>
          <a:p>
            <a:r>
              <a:rPr lang="en-IN" sz="6000" b="1" i="1" dirty="0">
                <a:solidFill>
                  <a:schemeClr val="tx2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561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6628-0ED5-AF92-A838-3C71E6E9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985" y="641023"/>
            <a:ext cx="6019783" cy="1093510"/>
          </a:xfrm>
        </p:spPr>
        <p:txBody>
          <a:bodyPr>
            <a:normAutofit/>
          </a:bodyPr>
          <a:lstStyle/>
          <a:p>
            <a:r>
              <a:rPr lang="en-IN" sz="3600" b="1" dirty="0"/>
              <a:t>Team Members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FDC8921-1864-0FE2-FC14-0F8FFB696259}"/>
              </a:ext>
            </a:extLst>
          </p:cNvPr>
          <p:cNvSpPr txBox="1">
            <a:spLocks/>
          </p:cNvSpPr>
          <p:nvPr/>
        </p:nvSpPr>
        <p:spPr>
          <a:xfrm>
            <a:off x="980387" y="1817883"/>
            <a:ext cx="10121965" cy="359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Chandrika Chokka</a:t>
            </a:r>
          </a:p>
          <a:p>
            <a:r>
              <a:rPr lang="en-IN" sz="2400" dirty="0"/>
              <a:t>Snehal Jain</a:t>
            </a:r>
          </a:p>
          <a:p>
            <a:r>
              <a:rPr lang="en-IN" sz="2400" dirty="0"/>
              <a:t>Y T Suryanarayana</a:t>
            </a:r>
          </a:p>
          <a:p>
            <a:r>
              <a:rPr lang="en-IN" sz="2400" dirty="0"/>
              <a:t>Bejugam Aravind</a:t>
            </a:r>
          </a:p>
          <a:p>
            <a:r>
              <a:rPr lang="en-IN" sz="2400" dirty="0"/>
              <a:t>Varun BR</a:t>
            </a:r>
          </a:p>
          <a:p>
            <a:r>
              <a:rPr lang="en-IN" sz="2400" dirty="0"/>
              <a:t>Boddu Venkata Malini</a:t>
            </a:r>
          </a:p>
        </p:txBody>
      </p:sp>
    </p:spTree>
    <p:extLst>
      <p:ext uri="{BB962C8B-B14F-4D97-AF65-F5344CB8AC3E}">
        <p14:creationId xmlns:p14="http://schemas.microsoft.com/office/powerpoint/2010/main" val="414073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7292-DC48-2DF3-D606-06E8E311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712951"/>
          </a:xfrm>
        </p:spPr>
        <p:txBody>
          <a:bodyPr>
            <a:normAutofit/>
          </a:bodyPr>
          <a:lstStyle/>
          <a:p>
            <a:r>
              <a:rPr lang="en-IN" sz="3600" b="1" dirty="0"/>
              <a:t>Business Objective: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35390-2C84-2607-96AF-288A63FBB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06" y="2854832"/>
            <a:ext cx="10515600" cy="15001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kern="0" dirty="0">
                <a:solidFill>
                  <a:schemeClr val="bg2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The primary goal is to model energy production as a function of environmental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kern="0" dirty="0">
                <a:solidFill>
                  <a:schemeClr val="bg2">
                    <a:lumMod val="50000"/>
                  </a:schemeClr>
                </a:solidFill>
              </a:rPr>
              <a:t>To provide accurate predictions that can help in optimizing solar energy supply</a:t>
            </a:r>
            <a:r>
              <a:rPr lang="en-IN" sz="2000" kern="0" dirty="0">
                <a:solidFill>
                  <a:srgbClr val="242424"/>
                </a:solidFill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2645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1526D-961E-9934-EBC8-CED43D2BC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848" y="414530"/>
            <a:ext cx="8534400" cy="754930"/>
          </a:xfrm>
        </p:spPr>
        <p:txBody>
          <a:bodyPr>
            <a:normAutofit/>
          </a:bodyPr>
          <a:lstStyle/>
          <a:p>
            <a:r>
              <a:rPr lang="en-IN" sz="3600" b="1" dirty="0"/>
              <a:t>Loading the Dataset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B3C011-AB8F-EF8A-C85B-B59812757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7" y="1331851"/>
            <a:ext cx="11112370" cy="3930348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864B5DE-0226-0D9E-9094-5B7787199C64}"/>
              </a:ext>
            </a:extLst>
          </p:cNvPr>
          <p:cNvSpPr txBox="1">
            <a:spLocks/>
          </p:cNvSpPr>
          <p:nvPr/>
        </p:nvSpPr>
        <p:spPr>
          <a:xfrm>
            <a:off x="473827" y="5526149"/>
            <a:ext cx="8534400" cy="7549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There are 2920 rows and 10 columns in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The target variable is Power Generated.</a:t>
            </a:r>
          </a:p>
        </p:txBody>
      </p:sp>
    </p:spTree>
    <p:extLst>
      <p:ext uri="{BB962C8B-B14F-4D97-AF65-F5344CB8AC3E}">
        <p14:creationId xmlns:p14="http://schemas.microsoft.com/office/powerpoint/2010/main" val="290791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C3F42-EBE0-5A09-D4EB-E008A36C6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8961-78BC-D8FB-7CD8-F333D222D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554" y="372621"/>
            <a:ext cx="6400800" cy="1218327"/>
          </a:xfrm>
        </p:spPr>
        <p:txBody>
          <a:bodyPr>
            <a:normAutofit/>
          </a:bodyPr>
          <a:lstStyle/>
          <a:p>
            <a:r>
              <a:rPr lang="en-IN" sz="3600" b="1" dirty="0"/>
              <a:t>Exploratory Data Analysis</a:t>
            </a:r>
            <a:endParaRPr lang="en-IN" sz="2400" b="1" dirty="0"/>
          </a:p>
          <a:p>
            <a:r>
              <a:rPr lang="en-IN" sz="2400" b="1" dirty="0"/>
              <a:t>Data Cleaning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CAC49D2-5659-B1DB-44C7-AA32A8883F0B}"/>
              </a:ext>
            </a:extLst>
          </p:cNvPr>
          <p:cNvSpPr txBox="1">
            <a:spLocks/>
          </p:cNvSpPr>
          <p:nvPr/>
        </p:nvSpPr>
        <p:spPr>
          <a:xfrm>
            <a:off x="586753" y="1817883"/>
            <a:ext cx="10515600" cy="359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D1978-72BA-EC12-17D3-EE386C44D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0" y="3223967"/>
            <a:ext cx="10847959" cy="3062965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A952A24-0855-18C8-D6BD-EEBEE8CEF7E3}"/>
              </a:ext>
            </a:extLst>
          </p:cNvPr>
          <p:cNvSpPr txBox="1">
            <a:spLocks/>
          </p:cNvSpPr>
          <p:nvPr/>
        </p:nvSpPr>
        <p:spPr>
          <a:xfrm>
            <a:off x="672020" y="1817883"/>
            <a:ext cx="8534400" cy="11791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By checking the null values, we can see there is one null value in average-wind-speed-(period)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Handled that null value by replacing it with mean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312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4430E-8AB9-2724-35E2-3B3572A04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2E4B-9B71-951D-E715-4C1ED0D5D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69" y="440791"/>
            <a:ext cx="6400800" cy="530170"/>
          </a:xfrm>
        </p:spPr>
        <p:txBody>
          <a:bodyPr>
            <a:normAutofit/>
          </a:bodyPr>
          <a:lstStyle/>
          <a:p>
            <a:r>
              <a:rPr lang="en-IN" sz="2400" b="1" dirty="0"/>
              <a:t>Descriptive Statistics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CA3980A-FDAE-4EDA-28E3-3C058B3894BD}"/>
              </a:ext>
            </a:extLst>
          </p:cNvPr>
          <p:cNvSpPr txBox="1">
            <a:spLocks/>
          </p:cNvSpPr>
          <p:nvPr/>
        </p:nvSpPr>
        <p:spPr>
          <a:xfrm>
            <a:off x="586753" y="1817883"/>
            <a:ext cx="10515600" cy="359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A63A2-D206-9DD8-BDCA-B53B914D1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4" y="1064892"/>
            <a:ext cx="11340813" cy="26157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124281-3D91-6E6B-EE0C-5124457E7587}"/>
              </a:ext>
            </a:extLst>
          </p:cNvPr>
          <p:cNvSpPr txBox="1">
            <a:spLocks/>
          </p:cNvSpPr>
          <p:nvPr/>
        </p:nvSpPr>
        <p:spPr>
          <a:xfrm>
            <a:off x="457969" y="4678722"/>
            <a:ext cx="6400800" cy="530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Checking for duplicate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230C31-8E53-F1A7-F952-4EAB5B9DA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4" y="5366121"/>
            <a:ext cx="11206179" cy="638753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F363B7A-A8BA-08CC-04BA-0A52CC23F5F4}"/>
              </a:ext>
            </a:extLst>
          </p:cNvPr>
          <p:cNvSpPr txBox="1">
            <a:spLocks/>
          </p:cNvSpPr>
          <p:nvPr/>
        </p:nvSpPr>
        <p:spPr>
          <a:xfrm>
            <a:off x="457969" y="3809774"/>
            <a:ext cx="11438658" cy="638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2">
                    <a:lumMod val="50000"/>
                  </a:schemeClr>
                </a:solidFill>
              </a:rPr>
              <a:t>Here we can see the difference of mean value and 50</a:t>
            </a:r>
            <a:r>
              <a:rPr lang="en-IN" sz="1800" baseline="30000" dirty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IN" sz="1800" dirty="0">
                <a:solidFill>
                  <a:schemeClr val="bg2">
                    <a:lumMod val="50000"/>
                  </a:schemeClr>
                </a:solidFill>
              </a:rPr>
              <a:t> percentile of power generated column is very large ,there must be outliers in that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5067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0149D-549D-6FCD-87E2-CB3D82AED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A215-A356-AA63-C362-92208549D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69" y="355950"/>
            <a:ext cx="6400800" cy="1377092"/>
          </a:xfrm>
        </p:spPr>
        <p:txBody>
          <a:bodyPr>
            <a:normAutofit/>
          </a:bodyPr>
          <a:lstStyle/>
          <a:p>
            <a:r>
              <a:rPr lang="en-IN" sz="3600" b="1" dirty="0"/>
              <a:t>Visualization</a:t>
            </a:r>
            <a:endParaRPr lang="en-IN" sz="2400" b="1" dirty="0"/>
          </a:p>
          <a:p>
            <a:r>
              <a:rPr lang="en-IN" sz="2400" b="1" dirty="0"/>
              <a:t>Box Plot to check Outliers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A828A05-948E-4F6B-F5BC-B4ACC32F609F}"/>
              </a:ext>
            </a:extLst>
          </p:cNvPr>
          <p:cNvSpPr txBox="1">
            <a:spLocks/>
          </p:cNvSpPr>
          <p:nvPr/>
        </p:nvSpPr>
        <p:spPr>
          <a:xfrm>
            <a:off x="586753" y="1817883"/>
            <a:ext cx="10515600" cy="359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0AC4A-C1D3-F8E4-C17C-105C7286A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3" y="1817883"/>
            <a:ext cx="11309874" cy="3593103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BC3C25-E698-F489-9678-ABD670EC49CF}"/>
              </a:ext>
            </a:extLst>
          </p:cNvPr>
          <p:cNvSpPr txBox="1">
            <a:spLocks/>
          </p:cNvSpPr>
          <p:nvPr/>
        </p:nvSpPr>
        <p:spPr>
          <a:xfrm>
            <a:off x="457969" y="5646655"/>
            <a:ext cx="11438658" cy="73529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As we observed earlier in the descriptive statistics, we can see there are outliers in the power generated column.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59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D5F66-D531-7E7F-D5ED-49E3239E6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9B3A-F015-9F91-C2FC-8551EA91D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69" y="440791"/>
            <a:ext cx="6400800" cy="671572"/>
          </a:xfrm>
        </p:spPr>
        <p:txBody>
          <a:bodyPr>
            <a:normAutofit/>
          </a:bodyPr>
          <a:lstStyle/>
          <a:p>
            <a:r>
              <a:rPr lang="en-IN" sz="2400" b="1" dirty="0"/>
              <a:t>Correlation Heatmap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0821C5A-E9C9-0B43-4FA3-C0B514B9BBD5}"/>
              </a:ext>
            </a:extLst>
          </p:cNvPr>
          <p:cNvSpPr txBox="1">
            <a:spLocks/>
          </p:cNvSpPr>
          <p:nvPr/>
        </p:nvSpPr>
        <p:spPr>
          <a:xfrm>
            <a:off x="586753" y="1817883"/>
            <a:ext cx="10515600" cy="359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22448-337D-D803-626F-786B890E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3" y="1112363"/>
            <a:ext cx="10951655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7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F3EED-33BE-9BDC-C3C1-2DA90C461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1680F-3869-15FF-8541-4D16E3C7F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969" y="440791"/>
            <a:ext cx="6400800" cy="671572"/>
          </a:xfrm>
        </p:spPr>
        <p:txBody>
          <a:bodyPr>
            <a:normAutofit/>
          </a:bodyPr>
          <a:lstStyle/>
          <a:p>
            <a:r>
              <a:rPr lang="en-IN" sz="3300" b="1" dirty="0"/>
              <a:t>Model Building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6317385-22B4-2FEB-CAAC-CDE889145B9D}"/>
              </a:ext>
            </a:extLst>
          </p:cNvPr>
          <p:cNvSpPr txBox="1">
            <a:spLocks/>
          </p:cNvSpPr>
          <p:nvPr/>
        </p:nvSpPr>
        <p:spPr>
          <a:xfrm>
            <a:off x="586753" y="1186288"/>
            <a:ext cx="10515600" cy="11421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A8A52-CBFC-2481-1AD8-FA90AC5D3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53" y="2318213"/>
            <a:ext cx="10876241" cy="3979965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DCC1902-4528-5B0C-7D81-1365624FDEF6}"/>
              </a:ext>
            </a:extLst>
          </p:cNvPr>
          <p:cNvSpPr txBox="1">
            <a:spLocks/>
          </p:cNvSpPr>
          <p:nvPr/>
        </p:nvSpPr>
        <p:spPr>
          <a:xfrm>
            <a:off x="457968" y="1336336"/>
            <a:ext cx="11005025" cy="8318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Splitting the data into X and Y Variables . Power generated column as a target variable Y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</a:rPr>
              <a:t>Here we have split the data into training and testing 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81496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213</TotalTime>
  <Words>327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Batang</vt:lpstr>
      <vt:lpstr>Arial</vt:lpstr>
      <vt:lpstr>Century Gothic</vt:lpstr>
      <vt:lpstr>Times New Roman</vt:lpstr>
      <vt:lpstr>Wingdings 3</vt:lpstr>
      <vt:lpstr>Slice</vt:lpstr>
      <vt:lpstr>Solar Power Generation</vt:lpstr>
      <vt:lpstr>PowerPoint Presentation</vt:lpstr>
      <vt:lpstr>Business Objective: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 Ch</dc:creator>
  <cp:lastModifiedBy>Srinivas Ch</cp:lastModifiedBy>
  <cp:revision>120</cp:revision>
  <dcterms:created xsi:type="dcterms:W3CDTF">2025-02-20T09:33:35Z</dcterms:created>
  <dcterms:modified xsi:type="dcterms:W3CDTF">2025-02-21T14:35:08Z</dcterms:modified>
</cp:coreProperties>
</file>