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1" d="100"/>
          <a:sy n="111" d="100"/>
        </p:scale>
        <p:origin x="639" y="4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a:solidFill>
                  <a:schemeClr val="tx1"/>
                </a:solidFill>
                <a:latin typeface="Arial"/>
                <a:ea typeface="Arial"/>
                <a:cs typeface="Arial"/>
                <a:sym typeface="Arial"/>
              </a:rPr>
              <a:t>Name :VENKATANATHAN B S</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au510421104113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106</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Venkatanathan B S</cp:lastModifiedBy>
  <cp:revision>11</cp:revision>
  <dcterms:modified xsi:type="dcterms:W3CDTF">2024-04-09T16:43:51Z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