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321" r:id="rId3"/>
    <p:sldId id="331" r:id="rId4"/>
    <p:sldId id="257" r:id="rId5"/>
    <p:sldId id="299" r:id="rId6"/>
    <p:sldId id="261" r:id="rId7"/>
    <p:sldId id="302" r:id="rId9"/>
    <p:sldId id="305" r:id="rId10"/>
    <p:sldId id="306" r:id="rId11"/>
    <p:sldId id="307" r:id="rId12"/>
    <p:sldId id="308" r:id="rId13"/>
    <p:sldId id="30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19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77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7DF68-9082-466F-9177-4928E079DD0E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D2C05-98B5-48EB-8A66-82A09BDE4C0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8925-C9A6-4541-A9A5-ABC37976F9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4DDFB-BBF2-480A-88A1-1E9354E0828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0B77-3847-43B9-8934-2AA3BAEBE09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ED0D-69DC-4B59-90BF-B9593C83071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46A8-36D8-4749-A618-0B27867ECF6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2C54-272C-4DD2-9B26-ECB534BDE260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4D403-AFF7-4A98-90E1-712102224C8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CA659-892C-489E-AF03-F7246D6FB25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FC53-E641-48B6-9001-8454CDA2F8F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2C32BD-58CE-4D05-9980-B6BF1BAC932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6B51A43-C2DE-4772-9FC5-D9C5339DE9D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I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CLIENT SERVER IMPLEMENTATION USING PYTHON IN DOCKER CONTAINER</a:t>
            </a:r>
            <a:endParaRPr lang="en-I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3250" y="3228340"/>
            <a:ext cx="5147945" cy="16154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Times New Roman" panose="02020603050405020304" pitchFamily="18" charset="0"/>
              </a:rPr>
              <a:t>TEAM: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VENKATAPATHI AMULYA   13241A05N8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SREERAM MOUNIKA           13241A05M2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VANGALA USHASREE         13241A05N4	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AISHWARYA VARALA          13241A0505</a:t>
            </a:r>
            <a:endParaRPr lang="en-IN" altLang="en-US" sz="2000">
              <a:latin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601970" y="3228340"/>
            <a:ext cx="3331210" cy="19202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latin typeface="Times New Roman" panose="02020603050405020304" pitchFamily="18" charset="0"/>
              </a:rPr>
              <a:t>GUIDED BY: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Prof.Dr.G.R.Sakthidharan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MENTORS: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Asst.Prof Y.Manoj Kumar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Asst.Prof K.Adhilaxmi</a:t>
            </a:r>
            <a:endParaRPr lang="en-IN" altLang="en-US" sz="2000">
              <a:latin typeface="Times New Roman" panose="02020603050405020304" pitchFamily="18" charset="0"/>
            </a:endParaRPr>
          </a:p>
          <a:p>
            <a:r>
              <a:rPr lang="en-IN" altLang="en-US" sz="2000">
                <a:latin typeface="Times New Roman" panose="02020603050405020304" pitchFamily="18" charset="0"/>
              </a:rPr>
              <a:t>Asst.Prof Ch.Shruthi</a:t>
            </a:r>
            <a:endParaRPr lang="en-IN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2860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A CONTAINER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pic>
        <p:nvPicPr>
          <p:cNvPr id="6" name="Content Placeholder 5" descr="6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62585" y="1030605"/>
            <a:ext cx="8540115" cy="48012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LOGS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8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893445" y="1417955"/>
            <a:ext cx="7697470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6B51A43-C2DE-4772-9FC5-D9C5339DE9D8}" type="slidenum">
              <a:rPr lang="en-US" smtClean="0"/>
            </a:fld>
            <a:endParaRPr lang="en-US"/>
          </a:p>
        </p:txBody>
      </p:sp>
      <p:pic>
        <p:nvPicPr>
          <p:cNvPr id="6" name="Content Placeholder 5" descr="griet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868295" y="375285"/>
            <a:ext cx="3181985" cy="28975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90550" y="3495040"/>
            <a:ext cx="8172450" cy="944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800">
                <a:latin typeface="Times New Roman" panose="02020603050405020304" pitchFamily="18" charset="0"/>
              </a:rPr>
              <a:t>DEPARTMENT OF COMPUTER SCIENCE AND ENGINEERING</a:t>
            </a:r>
            <a:endParaRPr lang="en-I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49020"/>
            <a:ext cx="8534400" cy="685800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3970" y="2265680"/>
            <a:ext cx="9172575" cy="155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client server architecture using python in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container</a:t>
            </a:r>
            <a:r>
              <a:rPr lang="en-US" sz="3200" dirty="0" smtClean="0">
                <a:latin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</a:endParaRPr>
          </a:p>
          <a:p>
            <a:pPr marL="457200" indent="0" algn="ctr">
              <a:buClr>
                <a:schemeClr val="accent1"/>
              </a:buClr>
              <a:buFont typeface="Wingdings" panose="05000000000000000000" pitchFamily="2" charset="2"/>
              <a:buNone/>
            </a:pPr>
            <a:endParaRPr sz="3200">
              <a:latin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419600" cy="457200"/>
          </a:xfrm>
        </p:spPr>
        <p:txBody>
          <a:bodyPr/>
          <a:lstStyle/>
          <a:p>
            <a:r>
              <a:rPr lang="en-US" dirty="0" smtClean="0"/>
              <a:t>Client server implementation in </a:t>
            </a:r>
            <a:r>
              <a:rPr lang="en-US" dirty="0" err="1" smtClean="0"/>
              <a:t>docker</a:t>
            </a:r>
            <a:r>
              <a:rPr lang="en-US" dirty="0" smtClean="0"/>
              <a:t>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CLIENT/SERVER IN PYTHON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pic>
        <p:nvPicPr>
          <p:cNvPr id="6" name="Content Placeholder 5" descr="Screenshot (76)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18745" y="1417955"/>
            <a:ext cx="8906510" cy="4593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DOCKER?</a:t>
            </a:r>
            <a:endParaRPr lang="en-US" sz="4000" b="1" dirty="0" smtClean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143000"/>
            <a:ext cx="6158230" cy="523684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alt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alt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Docker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package an application with all of its dependencies into a complete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system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everything it needs to run: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code, runtime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system tools, system libraries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you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install on a server. This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run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same, regardless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environment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running 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latest technology released in the year 20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br>
              <a:rPr lang="en-US" sz="2400" dirty="0" smtClean="0">
                <a:latin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</a:endParaRPr>
          </a:p>
        </p:txBody>
      </p:sp>
      <p:pic>
        <p:nvPicPr>
          <p:cNvPr id="4098" name="Picture 2" descr="C:\Users\Amulya\Desktop\ppt3.p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8230" y="2182495"/>
            <a:ext cx="2929890" cy="2837815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4343400" cy="457200"/>
          </a:xfrm>
        </p:spPr>
        <p:txBody>
          <a:bodyPr/>
          <a:lstStyle/>
          <a:p>
            <a:r>
              <a:rPr lang="en-US" dirty="0" smtClean="0"/>
              <a:t>Client server implementation in docker containers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PULLING PYTHON IMAGE </a:t>
            </a:r>
            <a:endParaRPr lang="en-US" sz="44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pic>
        <p:nvPicPr>
          <p:cNvPr id="6" name="Content Placeholder 5" descr="2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22275" y="1271905"/>
            <a:ext cx="8570595" cy="4818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7772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AN IMAGE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pic>
        <p:nvPicPr>
          <p:cNvPr id="6" name="Content Placeholder 5" descr="3"/>
          <p:cNvPicPr>
            <a:picLocks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7200" y="914400"/>
            <a:ext cx="82677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33400"/>
            <a:ext cx="427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SERVER IMAGE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7" name="Content Placeholder 6" descr="4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574040" y="995045"/>
            <a:ext cx="8112760" cy="4560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WHETHER DOCKER IMAGE IS CREATED OR NOT USING “</a:t>
            </a:r>
            <a:r>
              <a:rPr lang="en-US" sz="2800" b="1" dirty="0" err="1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images” COMMAND</a:t>
            </a:r>
            <a:endParaRPr lang="en-US" sz="28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Client server implementation in docker containers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51A43-C2DE-4772-9FC5-D9C5339DE9D8}" type="slidenum">
              <a:rPr lang="en-US" smtClean="0"/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Content Placeholder 5" descr="5"/>
          <p:cNvPicPr>
            <a:picLocks noChangeAspect="1"/>
          </p:cNvPicPr>
          <p:nvPr>
            <p:ph sz="quarter" idx="2"/>
          </p:nvPr>
        </p:nvPicPr>
        <p:blipFill>
          <a:blip r:embed="rId1"/>
          <a:stretch>
            <a:fillRect/>
          </a:stretch>
        </p:blipFill>
        <p:spPr>
          <a:xfrm>
            <a:off x="464820" y="1261110"/>
            <a:ext cx="8200390" cy="461073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1615</Words>
  <Application>WPS Presentation</Application>
  <PresentationFormat>On-screen Show (4:3)</PresentationFormat>
  <Paragraphs>95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Wingdings 2</vt:lpstr>
      <vt:lpstr>Times New Roman</vt:lpstr>
      <vt:lpstr>Wingdings</vt:lpstr>
      <vt:lpstr>Perpetua</vt:lpstr>
      <vt:lpstr>Segoe Print</vt:lpstr>
      <vt:lpstr>Franklin Gothic Book</vt:lpstr>
      <vt:lpstr>Microsoft YaHei</vt:lpstr>
      <vt:lpstr>Calibri</vt:lpstr>
      <vt:lpstr>Equity</vt:lpstr>
      <vt:lpstr>CLIENT SERVER IMPLEMENTATION USING PYTHON IN DOCKER CONTAINER</vt:lpstr>
      <vt:lpstr>PowerPoint 演示文稿</vt:lpstr>
      <vt:lpstr>AIM OF THE PROJECT</vt:lpstr>
      <vt:lpstr>OUTPUT OF CLIENT/SERVER IN PYTHON</vt:lpstr>
      <vt:lpstr>WHAT IS A DOCKER?</vt:lpstr>
      <vt:lpstr>PULLING PYTHON IMAGE </vt:lpstr>
      <vt:lpstr>BUILDING AN IMAGE</vt:lpstr>
      <vt:lpstr>  </vt:lpstr>
      <vt:lpstr>CHECKING WHETHER DOCKER IMAGE IS CREATED OR NOT USING “docker images” COMMAND</vt:lpstr>
      <vt:lpstr>RUNNING A CONTAINER</vt:lpstr>
      <vt:lpstr>DOCKER LOGS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SERVER MODEL IMPLEMENTATION IN DOCKER CONTAINERS</dc:title>
  <dc:creator>Amulya</dc:creator>
  <cp:lastModifiedBy>Usha</cp:lastModifiedBy>
  <cp:revision>162</cp:revision>
  <dcterms:created xsi:type="dcterms:W3CDTF">2017-01-31T13:25:00Z</dcterms:created>
  <dcterms:modified xsi:type="dcterms:W3CDTF">2017-04-20T18:25:34Z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