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42" r:id="rId2"/>
    <p:sldId id="444" r:id="rId3"/>
    <p:sldId id="449" r:id="rId4"/>
    <p:sldId id="452" r:id="rId5"/>
    <p:sldId id="450" r:id="rId6"/>
    <p:sldId id="453" r:id="rId7"/>
    <p:sldId id="4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6B863F-4A95-4269-84C5-A972DE51CC5D}">
          <p14:sldIdLst>
            <p14:sldId id="442"/>
            <p14:sldId id="444"/>
            <p14:sldId id="449"/>
            <p14:sldId id="452"/>
            <p14:sldId id="450"/>
            <p14:sldId id="453"/>
            <p14:sldId id="454"/>
          </p14:sldIdLst>
        </p14:section>
        <p14:section name="Untitled Section" id="{8C029A62-65FD-44C7-A493-921118FE63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AC61-BE1D-4476-8412-E7556EF18672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99F9-2F98-4A77-BAB2-7C182735D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6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71220E1-7077-4A9A-9A9E-66291F3FF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DC3DF5CE-0294-4CAA-8422-D6A2FBDC2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4796-5BE7-4BCB-80EC-4297ADD70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CF55-D18E-4ED6-8014-675926654BC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 April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A801-B3D4-4BB4-8877-B9EB3CA7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9962E69B-737F-4871-8C32-F5AB7C012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9736B-1D0F-4846-A198-205C05E5C4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FBEF680-68B3-4F27-AD81-3FF83A588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8F35B7-775C-4774-871C-07BDEE26D5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15C9163-79D0-406A-BFAF-4A4BEA747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F0AB103-F7F6-4665-81DE-714620FB49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59FF39D-4EDC-4198-B5C1-7AE14B10D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08FE6C-5455-49CF-B820-F73AB453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8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68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A5AD0A8-C2B5-4633-B574-395F78F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60C20-0C34-4F1C-904D-50BE6FB413CA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6391812-035D-4BA5-BF89-475DB85A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29585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BD091AE-7BEF-4C83-8B66-0CE4566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42765-86EA-452E-A149-DF466BBF4256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2FB3492-F234-4BF9-9679-86C7D39C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19650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153718D-2AB5-4866-A138-497FDFC6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AAF7-DFC9-439E-A044-2180F8CF8592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8202F5C-3D4F-4D85-A782-63B02DC4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96382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FE7EE-37B9-4DEE-A6D8-E7BD013D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6D74-A66E-48A4-95AA-DFEEDC7404A3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D479-9DD2-4521-B944-3A477DD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14894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25D3B56-74E9-4EF1-A4BB-514E5C93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C5AB-A99B-48B8-9E90-52B9ED4557AD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2546A0F-449F-42AB-A890-0B5D5508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40724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D1B2ED0-64A4-4D46-877C-6C62235A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BFB02-F086-4108-89C8-9C7A0F712851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031C746-B067-47B7-B06A-0EB0C82C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40428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FEF5893-FFFF-465B-867B-ADE87957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A58-C4A1-48AE-879C-352EBD42BC6D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4C4EA04-F9D5-4C71-8157-75EA986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9538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238F564-A365-46D4-905D-122836C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8C601-E84F-4BED-A160-4C86618CBCB7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39A868EC-C90D-4E60-B5E1-0392E76F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6620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D5DBEEE3-D5C2-436F-B640-9373BED1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BBBF1-2B9B-4CC3-B885-D805D397C9D2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7669483-5F51-4883-8951-DFE3BE0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0111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2FDE042D-DA20-45E2-BE29-746CDDC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1B98-991C-497D-8F19-3A85C3610DBD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3F608BF8-AD2C-4F6B-9627-CB6D188F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22121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905F217-E47C-4C8F-A50D-2D27123C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6645A-4999-4336-8960-0B6ADB46BD02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E67322B9-0AE4-4B1E-B7B4-8BA3AC0A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9350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55713267-31DF-47C1-8AD3-BCB6484A040B}"/>
              </a:ext>
            </a:extLst>
          </p:cNvPr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03BF310-7E87-4EFD-BB50-18C6849499CD}"/>
              </a:ext>
            </a:extLst>
          </p:cNvPr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B46C88-1AAD-4F35-99B5-7301DF5829BF}"/>
              </a:ext>
            </a:extLst>
          </p:cNvPr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EF0F2C-820D-49A5-8724-0C8C979A52E3}"/>
              </a:ext>
            </a:extLst>
          </p:cNvPr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BCD3231-EB66-4D9C-BE3B-664F3B5D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AF5BE-FAC7-4760-8FE9-6B3E52B89138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848924A-32A0-4287-9A26-49E1F936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66501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id="{640D3231-6DA0-43E7-8BC2-2AB2164256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id="{1566B743-EBC4-47E0-924B-F5CF219D87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61DD18-235E-415D-AA98-93FF54B32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6A929F-4E46-4B0D-8BF8-E469BA31975D}" type="datetime5">
              <a:rPr lang="en-US"/>
              <a:pPr>
                <a:defRPr/>
              </a:pPr>
              <a:t>23-Apr-21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F13B1F-35B0-4517-8BA0-552C5FAA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447800"/>
            <a:ext cx="7543800" cy="1219200"/>
          </a:xfrm>
        </p:spPr>
        <p:txBody>
          <a:bodyPr/>
          <a:lstStyle/>
          <a:p>
            <a:pPr algn="ctr">
              <a:defRPr/>
            </a:pP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 Commerce webapp </a:t>
            </a:r>
            <a:b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BDM GARMENTS</a:t>
            </a:r>
            <a:endParaRPr lang="en-US" sz="4000" b="1" dirty="0">
              <a:ln w="3175"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B975F6F-EDA0-4C9E-B3D8-6D8B7B40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855788"/>
            <a:ext cx="4040188" cy="658812"/>
          </a:xfrm>
        </p:spPr>
        <p:txBody>
          <a:bodyPr/>
          <a:lstStyle/>
          <a:p>
            <a:pPr algn="ctr"/>
            <a:endParaRPr lang="en-US" altLang="en-US" sz="3200">
              <a:solidFill>
                <a:srgbClr val="B9077E"/>
              </a:solidFill>
            </a:endParaRPr>
          </a:p>
          <a:p>
            <a:pPr algn="ctr"/>
            <a:r>
              <a:rPr lang="en-US" altLang="en-US" sz="3200">
                <a:solidFill>
                  <a:srgbClr val="B9077E"/>
                </a:solidFill>
              </a:rPr>
              <a:t>    </a:t>
            </a:r>
            <a:endParaRPr lang="en-US" altLang="en-US" sz="320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639A8AB-1372-4431-B7E3-E52972210D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86ACEA-22FE-490E-A9DC-EE15FCC49261}" type="datetime5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23-Apr-21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9941" name="Picture 6" descr="klogo copy.png">
            <a:extLst>
              <a:ext uri="{FF2B5EF4-FFF2-40B4-BE49-F238E27FC236}">
                <a16:creationId xmlns:a16="http://schemas.microsoft.com/office/drawing/2014/main" id="{AC98CA76-A38B-4FFE-AE93-E4A798DE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5400"/>
            <a:ext cx="1374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8" descr="kec2blackborder png.PNG">
            <a:extLst>
              <a:ext uri="{FF2B5EF4-FFF2-40B4-BE49-F238E27FC236}">
                <a16:creationId xmlns:a16="http://schemas.microsoft.com/office/drawing/2014/main" id="{C7C17050-914C-417E-A701-E99F02F8B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14795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8CF761-70FB-4BE9-AEEE-77E2DEEC4A5A}"/>
              </a:ext>
            </a:extLst>
          </p:cNvPr>
          <p:cNvSpPr/>
          <p:nvPr/>
        </p:nvSpPr>
        <p:spPr>
          <a:xfrm>
            <a:off x="4724400" y="3048000"/>
            <a:ext cx="53340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F6FC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A.NIKILESH		(18ITR061)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S.M.NITIN PRANAV	(18ITR065)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R.VENKATA PRASANNA	(18ITR110)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F6FC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Dr. M.THANGAMANI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Associate Professor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Department of IT.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B2D33A66-DEFC-421A-B647-CC6C51E959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B3CCAF45-0A7B-41ED-9FC7-D7AAE96594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37338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 design and develop an E-Commerce webapp for BDM Garments and to maintain customer details and product details.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All employees are of above 40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As they suggested that they needed a minimum UI with maximum functions.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6BCE67E-06C9-44A8-AE39-F6B4058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1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Objective(s)</a:t>
            </a:r>
            <a:endParaRPr lang="en-US" alt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F916C-2B83-4CC1-BA1A-0DAE7E78DB4C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61D36C87-2216-4B50-9B6D-BAF0F483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904B4FF-CBB1-4029-9CD3-08F99627D1AD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2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A64FABE-FD62-4226-80CC-407D149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34114E38-1203-4B31-87CD-5BF1E1309F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6CC8215-B3D6-4B92-9D74-2457FE8912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914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BDM Garments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S.F No:319/2c,Sri Paramasivan Nagar,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Peruntholuvu Road, Kovil Vazli,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Near Front Line Matriculation School,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Pollikkalipalayam (PO),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Tirupur – 641 665.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Tamilnadu , INDIA.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Mobile: +91 94895-77681</a:t>
            </a:r>
          </a:p>
          <a:p>
            <a:pPr marL="0" indent="0">
              <a:buNone/>
            </a:pP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Phone: 0421-2358033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AE25076-D571-4FEF-9F3B-F2B7E937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1"/>
            <a:ext cx="556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CompanyDetails</a:t>
            </a:r>
            <a:endParaRPr lang="en-US" alt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8C90F-CC82-4745-8852-CA9C567CC91C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4038" name="Text Box 3">
            <a:extLst>
              <a:ext uri="{FF2B5EF4-FFF2-40B4-BE49-F238E27FC236}">
                <a16:creationId xmlns:a16="http://schemas.microsoft.com/office/drawing/2014/main" id="{B8789D44-B5A8-4147-B5F6-0AD1AA3C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635F4DBF-06EA-4074-A654-D01B9EFF2028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3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394C299-36D7-435C-BB6D-CA36F3287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A2DD363E-45C1-4BF2-B489-F60C6A185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5450BB4-2B63-4360-90AE-732384EC2D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HTML –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for page layout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CSS –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CSS UI design for page layout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Mobile view Optimization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Nodejs –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backend logic 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MongoDB –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product details and description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D86DF95-F984-4FD2-BD62-6D5A7843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used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71F54-5C8E-43C1-A86C-3EA640CE5455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52230" name="Text Box 3">
            <a:extLst>
              <a:ext uri="{FF2B5EF4-FFF2-40B4-BE49-F238E27FC236}">
                <a16:creationId xmlns:a16="http://schemas.microsoft.com/office/drawing/2014/main" id="{19C38608-CA8C-4401-A71C-D2589EE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B04C9FE1-CB41-433F-BBBF-ED3E940D3629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4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858B896-3394-4A95-A446-448AD32D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CFF7F768-4E7C-4F08-A679-FCA14BB7E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module: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Which describes the catalogue’s of different garments.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 module: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Notify every ordered catalogue’s and the balance catalogues that unsold.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module: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Auto bill generated for every order and couriered via Gmail.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IN" altLang="en-US" dirty="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2825A90-0928-49F1-8784-113F442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F4ECDD4-AD50-4DF9-903F-EDDB05072D6F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5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CFF7F768-4E7C-4F08-A679-FCA14BB7E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</a:p>
          <a:p>
            <a:pPr marL="0" indent="0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catalogue’s of different garments.</a:t>
            </a:r>
          </a:p>
          <a:p>
            <a:pPr algn="ctr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IN" altLang="en-US" dirty="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2825A90-0928-49F1-8784-113F442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 </a:t>
            </a: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uLnTx/>
                <a:uFillTx/>
                <a:latin typeface="Algerian" pitchFamily="82" charset="0"/>
                <a:ea typeface="+mn-ea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4ECDD4-AD50-4DF9-903F-EDDB05072D6F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898C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8898C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4E656-CA86-461C-99AD-4CE3FAB18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1189140" y="2893890"/>
            <a:ext cx="5141114" cy="251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28B87-BFDC-40FB-93F9-1BB4BA579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/>
          <a:stretch/>
        </p:blipFill>
        <p:spPr>
          <a:xfrm>
            <a:off x="6614949" y="2893890"/>
            <a:ext cx="5380055" cy="26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26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CFF7F768-4E7C-4F08-A679-FCA14BB7E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2646484"/>
            <a:ext cx="7315200" cy="276371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399450" y="156656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uLnTx/>
                <a:uFillTx/>
                <a:latin typeface="Algerian" pitchFamily="82" charset="0"/>
                <a:ea typeface="+mn-ea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4ECDD4-AD50-4DF9-903F-EDDB05072D6F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898C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8898C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2392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300</Words>
  <Application>Microsoft Office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              E- Commerce webapp  for BDM GARMENTS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Commerce webapp  for BDM GARMENTS</dc:title>
  <dc:creator>VENKATA PRASANNA</dc:creator>
  <cp:lastModifiedBy>VENKATA PRASANNA</cp:lastModifiedBy>
  <cp:revision>6</cp:revision>
  <dcterms:created xsi:type="dcterms:W3CDTF">2021-04-22T13:36:59Z</dcterms:created>
  <dcterms:modified xsi:type="dcterms:W3CDTF">2021-04-23T09:25:34Z</dcterms:modified>
</cp:coreProperties>
</file>