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Finance View</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Finance View</a:t>
            </a:r>
            <a:endParaRPr dirty="0"/>
          </a:p>
          <a:p>
            <a:r>
              <a:rPr b="0" dirty="0"/>
              <a:t>No alt text provided</a:t>
            </a:r>
            <a:endParaRPr dirty="0"/>
          </a:p>
          <a:p>
            <a:endParaRPr dirty="0"/>
          </a:p>
          <a:p>
            <a:r>
              <a:rPr b="1" dirty="0"/>
              <a:t>Finance View</a:t>
            </a:r>
            <a:endParaRPr dirty="0"/>
          </a:p>
          <a:p>
            <a:r>
              <a:rPr b="0" dirty="0"/>
              <a:t>No alt text provided</a:t>
            </a:r>
            <a:endParaRPr dirty="0"/>
          </a:p>
          <a:p>
            <a:endParaRPr dirty="0"/>
          </a:p>
          <a:p>
            <a:r>
              <a:rPr b="1" dirty="0"/>
              <a:t>Finance View</a:t>
            </a:r>
            <a:endParaRPr dirty="0"/>
          </a:p>
          <a:p>
            <a:r>
              <a:rPr b="0" dirty="0"/>
              <a:t>No alt text provided</a:t>
            </a:r>
            <a:endParaRPr dirty="0"/>
          </a:p>
          <a:p>
            <a:endParaRPr dirty="0"/>
          </a:p>
          <a:p>
            <a:r>
              <a:rPr b="1" dirty="0"/>
              <a:t>Finance View</a:t>
            </a:r>
            <a:endParaRPr dirty="0"/>
          </a:p>
          <a:p>
            <a:r>
              <a:rPr b="0" dirty="0"/>
              <a:t>No alt text provided</a:t>
            </a:r>
            <a:endParaRPr dirty="0"/>
          </a:p>
          <a:p>
            <a:endParaRPr dirty="0"/>
          </a:p>
          <a:p>
            <a:r>
              <a:rPr b="1" dirty="0"/>
              <a:t>Finance View</a:t>
            </a:r>
            <a:endParaRPr dirty="0"/>
          </a:p>
          <a:p>
            <a:r>
              <a:rPr b="0" dirty="0"/>
              <a:t>No alt text provided</a:t>
            </a:r>
            <a:endParaRPr dirty="0"/>
          </a:p>
          <a:p>
            <a:endParaRPr dirty="0"/>
          </a:p>
          <a:p>
            <a:r>
              <a:rPr b="1" dirty="0"/>
              <a:t>Finance View</a:t>
            </a:r>
            <a:endParaRPr dirty="0"/>
          </a:p>
          <a:p>
            <a:r>
              <a:rPr b="0" dirty="0"/>
              <a:t>No alt text provided</a:t>
            </a:r>
            <a:endParaRPr dirty="0"/>
          </a:p>
          <a:p>
            <a:endParaRPr dirty="0"/>
          </a:p>
          <a:p>
            <a:r>
              <a:rPr b="1" dirty="0"/>
              <a:t>Finance View</a:t>
            </a:r>
            <a:endParaRPr dirty="0"/>
          </a:p>
          <a:p>
            <a:r>
              <a:rPr b="0" dirty="0"/>
              <a:t>No alt text provided</a:t>
            </a:r>
            <a:endParaRPr dirty="0"/>
          </a:p>
          <a:p>
            <a:endParaRPr dirty="0"/>
          </a:p>
          <a:p>
            <a:r>
              <a:rPr b="1" dirty="0"/>
              <a:t>Report Last Refreshed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Net Sales Performace Over Time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NP % Button</a:t>
            </a:r>
            <a:endParaRPr dirty="0"/>
          </a:p>
          <a:p>
            <a:r>
              <a:rPr b="0" dirty="0"/>
              <a:t>No alt text provided</a:t>
            </a:r>
            <a:endParaRPr dirty="0"/>
          </a:p>
          <a:p>
            <a:endParaRPr dirty="0"/>
          </a:p>
          <a:p>
            <a:r>
              <a:rPr b="1" dirty="0"/>
              <a:t>GM % Visual</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image" Target="../media/image1.png"/><Relationship Id="rId1" Type="http://schemas.openxmlformats.org/officeDocument/2006/relationships/hyperlink" Target="https://app.powerbi.com/groups/me/reports/17647552-31d8-4afc-89d7-e25a2a6d9475/?pbi_source=PowerPoint" TargetMode="Externa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2.png"/><Relationship Id="rId1" Type="http://schemas.openxmlformats.org/officeDocument/2006/relationships/hyperlink" Target="https://app.powerbi.com/groups/me/reports/17647552-31d8-4afc-89d7-e25a2a6d9475/?pbi_source=PowerPoint" TargetMode="Externa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hyperlink" Target="https://app.powerbi.com/groups/me/reports/17647552-31d8-4afc-89d7-e25a2a6d9475/?pbi_source=PowerPoint" TargetMode="Externa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hyperlink" Target="https://app.powerbi.com/groups/me/reports/17647552-31d8-4afc-89d7-e25a2a6d9475/?pbi_source=PowerPoint" TargetMode="Externa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hyperlink" Target="https://app.powerbi.com/groups/me/reports/17647552-31d8-4afc-89d7-e25a2a6d9475/?pbi_source=PowerPoint" TargetMode="Externa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hyperlink" Target="https://app.powerbi.com/groups/me/reports/17647552-31d8-4afc-89d7-e25a2a6d9475/?pbi_source=PowerPoint" TargetMode="Externa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hyperlink" Target="https://app.powerbi.com/groups/me/reports/17647552-31d8-4afc-89d7-e25a2a6d9475/?pbi_source=PowerPoint" TargetMode="Externa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hyperlink" Target="https://app.powerbi.com/groups/me/reports/17647552-31d8-4afc-89d7-e25a2a6d9475/?pbi_source=PowerP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image ,image ,image ,image ,image ,image ,image ,textbox ,Finance View ,textbox ,textbox ,textbox ,textbox ,textbox ,textbox ,Finance View ,Finance View ,Finance View ,Finance View ,Finance View ,Finance View ,Finance View ,Report Last Refreshed ,textbox ,card ,shape ,shape ,image.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pivotTable ,Net Sales Performace Over Time ,pivotTable ,pivotTable ,card ,card ,textbox ,shape ,image ,image ,image ,image ,image ,image ,shape ,slicer ,slicer ,slicer ,slicer ,slicer ,slicer ,slicer ,image ,textbox ,actionButton ,cardVisual ,shape ,shape ,shape ,image ,shape ,shape ,image. Please refer to the notes on this slide for details">
            <a:hlinkClick r:id="rId1"/>
          </p:cNvPr>
          <p:cNvPicPr>
            <a:picLocks noChangeAspect="1"/>
          </p:cNvPicPr>
          <p:nvPr/>
        </p:nvPicPr>
        <p:blipFill>
          <a:blip r:embed="rId2"/>
          <a:stretch>
            <a:fillRect/>
          </a:stretch>
        </p:blipFill>
        <p:spPr>
          <a:xfrm>
            <a:off x="161925" y="0"/>
            <a:ext cx="11849100" cy="6858000"/>
          </a:xfrm>
          <a:prstGeom prst="rect">
            <a:avLst/>
          </a:prstGeom>
          <a:noFill/>
        </p:spPr>
      </p:pic>
      <p:sp>
        <p:nvSpPr>
          <p:cNvPr id="4" name="Title" hidden="1"/>
          <p:cNvSpPr>
            <a:spLocks noGrp="1"/>
          </p:cNvSpPr>
          <p:nvPr>
            <p:ph type="title"/>
          </p:nvPr>
        </p:nvSpPr>
        <p:spPr/>
        <p:txBody>
          <a:bodyPr/>
          <a:lstStyle/>
          <a:p>
            <a:r>
              <a:t>Finance 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tableEx ,scatterChart ,textbox ,textbox ,pivotTable ,donutChart ,donutChart ,textbox ,textbox ,shape ,shape ,image ,image ,image ,image ,image ,image ,slicer ,slicer ,slicer ,slicer ,slicer ,slicer ,slicer ,image ,image ,shape ,image ,shape ,actionButton ,shape. Please refer to the notes on this slide for details">
            <a:hlinkClick r:id="rId1"/>
          </p:cNvPr>
          <p:cNvPicPr>
            <a:picLocks noChangeAspect="1"/>
          </p:cNvPicPr>
          <p:nvPr/>
        </p:nvPicPr>
        <p:blipFill>
          <a:blip r:embed="rId2"/>
          <a:stretch>
            <a:fillRect/>
          </a:stretch>
        </p:blipFill>
        <p:spPr>
          <a:xfrm>
            <a:off x="161925" y="0"/>
            <a:ext cx="11849100" cy="6858000"/>
          </a:xfrm>
          <a:prstGeom prst="rect">
            <a:avLst/>
          </a:prstGeom>
          <a:noFill/>
        </p:spPr>
      </p:pic>
      <p:sp>
        <p:nvSpPr>
          <p:cNvPr id="4" name="Title" hidden="1"/>
          <p:cNvSpPr>
            <a:spLocks noGrp="1"/>
          </p:cNvSpPr>
          <p:nvPr>
            <p:ph type="title"/>
          </p:nvPr>
        </p:nvSpPr>
        <p:spPr/>
        <p:txBody>
          <a:bodyPr/>
          <a:lstStyle/>
          <a:p>
            <a:r>
              <a:t>Sales 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textbox ,pivotTable ,pivotTable ,donutChart ,waterfallChart ,textbox ,textbox ,textbox ,shape ,scatterChart ,actionButton ,NP % Button ,GM % Visual ,scatterChart ,actionButton ,image ,image ,image ,image ,image ,image ,image ,image ,shape ,image ,shape ,slicer ,slicer ,slicer ,slicer ,slicer ,slicer ,slicer ,shape ,actionButton ,shape. Please refer to the notes on this slide for details">
            <a:hlinkClick r:id="rId1"/>
          </p:cNvPr>
          <p:cNvPicPr>
            <a:picLocks noChangeAspect="1"/>
          </p:cNvPicPr>
          <p:nvPr/>
        </p:nvPicPr>
        <p:blipFill>
          <a:blip r:embed="rId2"/>
          <a:stretch>
            <a:fillRect/>
          </a:stretch>
        </p:blipFill>
        <p:spPr>
          <a:xfrm>
            <a:off x="161925" y="0"/>
            <a:ext cx="11849100" cy="6858000"/>
          </a:xfrm>
          <a:prstGeom prst="rect">
            <a:avLst/>
          </a:prstGeom>
          <a:noFill/>
        </p:spPr>
      </p:pic>
      <p:sp>
        <p:nvSpPr>
          <p:cNvPr id="4" name="Title" hidden="1"/>
          <p:cNvSpPr>
            <a:spLocks noGrp="1"/>
          </p:cNvSpPr>
          <p:nvPr>
            <p:ph type="title"/>
          </p:nvPr>
        </p:nvSpPr>
        <p:spPr/>
        <p:txBody>
          <a:bodyPr/>
          <a:lstStyle/>
          <a:p>
            <a:r>
              <a:t>Market 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textbox ,kpi ,textbox ,kpi ,textbox ,kpi ,textbox ,tableEx ,textbox ,lineClusteredColumnComboChart ,pivotTable ,textbox ,image ,image ,image ,image ,image ,image ,image ,image ,shape ,image ,shape ,slicer ,slicer ,slicer ,slicer ,slicer ,slicer ,slicer ,shape ,actionButton ,shape. Please refer to the notes on this slide for details">
            <a:hlinkClick r:id="rId1"/>
          </p:cNvPr>
          <p:cNvPicPr>
            <a:picLocks noChangeAspect="1"/>
          </p:cNvPicPr>
          <p:nvPr/>
        </p:nvPicPr>
        <p:blipFill>
          <a:blip r:embed="rId2"/>
          <a:stretch>
            <a:fillRect/>
          </a:stretch>
        </p:blipFill>
        <p:spPr>
          <a:xfrm>
            <a:off x="161925" y="0"/>
            <a:ext cx="11849100" cy="6858000"/>
          </a:xfrm>
          <a:prstGeom prst="rect">
            <a:avLst/>
          </a:prstGeom>
          <a:noFill/>
        </p:spPr>
      </p:pic>
      <p:sp>
        <p:nvSpPr>
          <p:cNvPr id="4" name="Title" hidden="1"/>
          <p:cNvSpPr>
            <a:spLocks noGrp="1"/>
          </p:cNvSpPr>
          <p:nvPr>
            <p:ph type="title"/>
          </p:nvPr>
        </p:nvSpPr>
        <p:spPr/>
        <p:txBody>
          <a:bodyPr/>
          <a:lstStyle/>
          <a:p>
            <a:r>
              <a:t>Supply Chain 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card ,kpi ,textbox ,kpi ,textbox ,textbox ,kpi ,textbox ,kpi ,textbox ,tableEx ,pivotTable ,pivotTable ,textbox ,textbox ,ribbonChart ,textbox ,textbox ,donutChart ,donutChart ,textbox ,textbox ,lineClusteredColumnComboChart ,image ,image ,image ,image ,image ,image ,image ,image ,shape ,image ,shape ,slicer ,slicer ,slicer ,slicer ,slicer ,slicer ,slicer ,actionButton ,shape ,shape. Please refer to the notes on this slide for details">
            <a:hlinkClick r:id="rId1"/>
          </p:cNvPr>
          <p:cNvPicPr>
            <a:picLocks noChangeAspect="1"/>
          </p:cNvPicPr>
          <p:nvPr/>
        </p:nvPicPr>
        <p:blipFill>
          <a:blip r:embed="rId2"/>
          <a:stretch>
            <a:fillRect/>
          </a:stretch>
        </p:blipFill>
        <p:spPr>
          <a:xfrm>
            <a:off x="161925" y="0"/>
            <a:ext cx="11849100" cy="6858000"/>
          </a:xfrm>
          <a:prstGeom prst="rect">
            <a:avLst/>
          </a:prstGeom>
          <a:noFill/>
        </p:spPr>
      </p:pic>
      <p:sp>
        <p:nvSpPr>
          <p:cNvPr id="4" name="Title" hidden="1"/>
          <p:cNvSpPr>
            <a:spLocks noGrp="1"/>
          </p:cNvSpPr>
          <p:nvPr>
            <p:ph type="title"/>
          </p:nvPr>
        </p:nvSpPr>
        <p:spPr/>
        <p:txBody>
          <a:bodyPr/>
          <a:lstStyle/>
          <a:p>
            <a:r>
              <a:t>Executive 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textbox ,shape ,shape ,shape ,image ,image ,image ,image ,image ,image ,image ,shape ,image.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Info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shape ,shape ,shape ,shape ,shape ,shape ,image ,image ,image ,image ,image ,image ,image ,shape ,shape ,shape ,image.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Support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Words>
  <Application>WPS Presentation</Application>
  <PresentationFormat>Widescreen</PresentationFormat>
  <Paragraphs>16</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Segoe UI Light</vt:lpstr>
      <vt:lpstr>Arial</vt:lpstr>
      <vt:lpstr>Segoe UI</vt:lpstr>
      <vt:lpstr>Segoe UI Semibold</vt:lpstr>
      <vt:lpstr>Microsoft YaHei</vt:lpstr>
      <vt:lpstr>Arial Unicode MS</vt:lpstr>
      <vt:lpstr>Calibri Light</vt:lpstr>
      <vt:lpstr>Calibri</vt:lpstr>
      <vt:lpstr>Custom Design</vt:lpstr>
      <vt:lpstr>Home</vt:lpstr>
      <vt:lpstr>Finance View</vt:lpstr>
      <vt:lpstr>Sales View</vt:lpstr>
      <vt:lpstr>Market View</vt:lpstr>
      <vt:lpstr>Supply Chain View</vt:lpstr>
      <vt:lpstr>Executive View</vt:lpstr>
      <vt:lpstr>Info</vt:lpstr>
      <vt:lpstr>Support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eppar</cp:lastModifiedBy>
  <cp:revision>5</cp:revision>
  <dcterms:created xsi:type="dcterms:W3CDTF">2016-09-04T11:54:00Z</dcterms:created>
  <dcterms:modified xsi:type="dcterms:W3CDTF">2024-07-18T09:34:48Z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BDD3AF83A7394280BEAE7C875678D746_12</vt:lpwstr>
  </property>
  <property fmtid="{D5CDD505-2E9C-101B-9397-08002B2CF9AE}" pid="3" name="KSOProductBuildVer">
    <vt:lpwstr>1033-12.2.0.17153</vt:lpwstr>
  </property>
</Properties>
</file>