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8" r:id="rId9"/>
    <p:sldId id="262" r:id="rId10"/>
    <p:sldId id="263" r:id="rId11"/>
    <p:sldId id="264" r:id="rId12"/>
    <p:sldId id="267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1" d="100"/>
          <a:sy n="61" d="100"/>
        </p:scale>
        <p:origin x="68" y="1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4585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17598"/>
            <a:ext cx="10679379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595221"/>
            <a:ext cx="6128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/>
              <a:t>SIMATS</a:t>
            </a:r>
            <a:r>
              <a:rPr sz="4800" spc="-100" dirty="0"/>
              <a:t> </a:t>
            </a:r>
            <a:r>
              <a:rPr sz="4800" spc="-220" dirty="0"/>
              <a:t>ENGINEERING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524000"/>
            <a:ext cx="7696200" cy="93679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15" dirty="0">
                <a:solidFill>
                  <a:srgbClr val="90C225"/>
                </a:solidFill>
                <a:latin typeface="Times New Roman"/>
                <a:cs typeface="Times New Roman"/>
              </a:rPr>
              <a:t>CSA-082</a:t>
            </a:r>
            <a:r>
              <a:rPr lang="en-IN" sz="2000" spc="-15" dirty="0">
                <a:solidFill>
                  <a:srgbClr val="90C225"/>
                </a:solidFill>
                <a:latin typeface="Times New Roman"/>
                <a:cs typeface="Times New Roman"/>
              </a:rPr>
              <a:t>7</a:t>
            </a:r>
            <a:r>
              <a:rPr sz="2000" spc="-15" dirty="0">
                <a:solidFill>
                  <a:srgbClr val="90C225"/>
                </a:solidFill>
                <a:latin typeface="Times New Roman"/>
                <a:cs typeface="Times New Roman"/>
              </a:rPr>
              <a:t>:PYTHON</a:t>
            </a:r>
            <a:r>
              <a:rPr sz="2000" spc="-3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90C225"/>
                </a:solidFill>
                <a:latin typeface="Times New Roman"/>
                <a:cs typeface="Times New Roman"/>
              </a:rPr>
              <a:t>PROGRAMMING</a:t>
            </a:r>
            <a:r>
              <a:rPr sz="2000" spc="-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lang="en-IN" sz="2000" spc="-90" dirty="0">
                <a:solidFill>
                  <a:srgbClr val="90C225"/>
                </a:solidFill>
                <a:latin typeface="Times New Roman"/>
                <a:cs typeface="Times New Roman"/>
              </a:rPr>
              <a:t>IN NUMERICAL COMPUTATIONS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solidFill>
                  <a:srgbClr val="90C225"/>
                </a:solidFill>
                <a:latin typeface="Times New Roman"/>
                <a:cs typeface="Times New Roman"/>
              </a:rPr>
              <a:t>PROJ</a:t>
            </a:r>
            <a:r>
              <a:rPr sz="2000" spc="15" dirty="0">
                <a:solidFill>
                  <a:srgbClr val="90C225"/>
                </a:solidFill>
                <a:latin typeface="Times New Roman"/>
                <a:cs typeface="Times New Roman"/>
              </a:rPr>
              <a:t>E</a:t>
            </a:r>
            <a:r>
              <a:rPr sz="2000" spc="-125" dirty="0">
                <a:solidFill>
                  <a:srgbClr val="90C225"/>
                </a:solidFill>
                <a:latin typeface="Times New Roman"/>
                <a:cs typeface="Times New Roman"/>
              </a:rPr>
              <a:t>C</a:t>
            </a:r>
            <a:r>
              <a:rPr sz="2000" spc="-110" dirty="0">
                <a:solidFill>
                  <a:srgbClr val="90C225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90C225"/>
                </a:solidFill>
                <a:latin typeface="Times New Roman"/>
                <a:cs typeface="Times New Roman"/>
              </a:rPr>
              <a:t>TIT</a:t>
            </a:r>
            <a:r>
              <a:rPr sz="2000" spc="-55" dirty="0">
                <a:solidFill>
                  <a:srgbClr val="90C225"/>
                </a:solidFill>
                <a:latin typeface="Times New Roman"/>
                <a:cs typeface="Times New Roman"/>
              </a:rPr>
              <a:t>LE</a:t>
            </a:r>
            <a:r>
              <a:rPr sz="2000" spc="-25" dirty="0">
                <a:solidFill>
                  <a:srgbClr val="90C225"/>
                </a:solidFill>
                <a:latin typeface="Times New Roman"/>
                <a:cs typeface="Times New Roman"/>
              </a:rPr>
              <a:t>:</a:t>
            </a:r>
            <a:r>
              <a:rPr sz="2000" dirty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sz="2000" spc="-200" dirty="0">
                <a:solidFill>
                  <a:srgbClr val="90C225"/>
                </a:solidFill>
                <a:latin typeface="Times New Roman"/>
                <a:cs typeface="Times New Roman"/>
              </a:rPr>
              <a:t>CO</a:t>
            </a:r>
            <a:r>
              <a:rPr sz="2000" spc="-220" dirty="0">
                <a:solidFill>
                  <a:srgbClr val="90C225"/>
                </a:solidFill>
                <a:latin typeface="Times New Roman"/>
                <a:cs typeface="Times New Roman"/>
              </a:rPr>
              <a:t>U</a:t>
            </a:r>
            <a:r>
              <a:rPr sz="2000" spc="-215" dirty="0">
                <a:solidFill>
                  <a:srgbClr val="90C225"/>
                </a:solidFill>
                <a:latin typeface="Times New Roman"/>
                <a:cs typeface="Times New Roman"/>
              </a:rPr>
              <a:t>NTDOW</a:t>
            </a:r>
            <a:r>
              <a:rPr lang="en-GB" sz="2000" spc="-215" dirty="0">
                <a:solidFill>
                  <a:srgbClr val="90C225"/>
                </a:solidFill>
                <a:latin typeface="Times New Roman"/>
                <a:cs typeface="Times New Roman"/>
              </a:rPr>
              <a:t>N  CLOCK   AND TIMER  USING  PYTHON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6200" y="3420177"/>
            <a:ext cx="1752600" cy="31675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Presented by: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Nikhil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192211031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Syed </a:t>
            </a:r>
            <a:r>
              <a:rPr lang="en-IN" sz="2000" dirty="0" err="1">
                <a:latin typeface="Times New Roman"/>
                <a:cs typeface="Times New Roman"/>
              </a:rPr>
              <a:t>Tausif</a:t>
            </a:r>
            <a:r>
              <a:rPr lang="en-IN" sz="2000" dirty="0">
                <a:latin typeface="Times New Roman"/>
                <a:cs typeface="Times New Roman"/>
              </a:rPr>
              <a:t>    192021017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 err="1">
                <a:latin typeface="Times New Roman"/>
                <a:cs typeface="Times New Roman"/>
              </a:rPr>
              <a:t>Vineesha</a:t>
            </a:r>
            <a:endParaRPr lang="en-IN"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r>
              <a:rPr lang="en-IN" sz="2000" dirty="0">
                <a:latin typeface="Times New Roman"/>
                <a:cs typeface="Times New Roman"/>
              </a:rPr>
              <a:t>192220064</a:t>
            </a: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endParaRPr lang="en-IN" sz="20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endParaRPr lang="en-IN" sz="20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98500"/>
              </a:lnSpc>
              <a:spcBef>
                <a:spcPts val="14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235" y="2667000"/>
            <a:ext cx="2961132" cy="2880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49202-E5D1-75DF-E674-AC303D6BE8D3}"/>
              </a:ext>
            </a:extLst>
          </p:cNvPr>
          <p:cNvSpPr txBox="1"/>
          <p:nvPr/>
        </p:nvSpPr>
        <p:spPr>
          <a:xfrm>
            <a:off x="152400" y="3276599"/>
            <a:ext cx="4267200" cy="219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0" marR="962025"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i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 the guidance of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Raveena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marR="952500"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(Research Scholar, Department of Cognitive computing)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7527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IMPLEMENTATION&amp;OUTPUT</a:t>
            </a:r>
            <a:r>
              <a:rPr spc="-25" dirty="0"/>
              <a:t> </a:t>
            </a:r>
            <a:r>
              <a:rPr spc="-170" dirty="0"/>
              <a:t>CODES:-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0D4AF-8C97-E20D-DC95-9EFCA3D1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9460"/>
            <a:ext cx="9939718" cy="4791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2863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CONCLUSION:-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117598"/>
            <a:ext cx="8358505" cy="16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55" dirty="0">
                <a:solidFill>
                  <a:srgbClr val="252525"/>
                </a:solidFill>
                <a:latin typeface="Arial MT"/>
                <a:cs typeface="Arial MT"/>
              </a:rPr>
              <a:t>The </a:t>
            </a:r>
            <a:r>
              <a:rPr spc="90" dirty="0">
                <a:solidFill>
                  <a:srgbClr val="252525"/>
                </a:solidFill>
                <a:latin typeface="Arial MT"/>
                <a:cs typeface="Arial MT"/>
              </a:rPr>
              <a:t>countdown </a:t>
            </a:r>
            <a:r>
              <a:rPr spc="25" dirty="0">
                <a:solidFill>
                  <a:srgbClr val="252525"/>
                </a:solidFill>
                <a:latin typeface="Arial MT"/>
                <a:cs typeface="Arial MT"/>
              </a:rPr>
              <a:t>timer </a:t>
            </a:r>
            <a:r>
              <a:rPr spc="-125" dirty="0">
                <a:solidFill>
                  <a:srgbClr val="252525"/>
                </a:solidFill>
                <a:latin typeface="Arial MT"/>
                <a:cs typeface="Arial MT"/>
              </a:rPr>
              <a:t>is 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pc="-35" dirty="0">
                <a:solidFill>
                  <a:srgbClr val="252525"/>
                </a:solidFill>
                <a:latin typeface="Arial MT"/>
                <a:cs typeface="Arial MT"/>
              </a:rPr>
              <a:t>simple </a:t>
            </a:r>
            <a:r>
              <a:rPr dirty="0">
                <a:solidFill>
                  <a:srgbClr val="252525"/>
                </a:solidFill>
                <a:latin typeface="Arial MT"/>
                <a:cs typeface="Arial MT"/>
              </a:rPr>
              <a:t>yet </a:t>
            </a:r>
            <a:r>
              <a:rPr spc="-10" dirty="0">
                <a:solidFill>
                  <a:srgbClr val="252525"/>
                </a:solidFill>
                <a:latin typeface="Arial MT"/>
                <a:cs typeface="Arial MT"/>
              </a:rPr>
              <a:t>effective </a:t>
            </a:r>
            <a:r>
              <a:rPr spc="60" dirty="0">
                <a:solidFill>
                  <a:srgbClr val="252525"/>
                </a:solidFill>
                <a:latin typeface="Arial MT"/>
                <a:cs typeface="Arial MT"/>
              </a:rPr>
              <a:t>tool that </a:t>
            </a:r>
            <a:r>
              <a:rPr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105" dirty="0">
                <a:solidFill>
                  <a:srgbClr val="252525"/>
                </a:solidFill>
                <a:latin typeface="Arial MT"/>
                <a:cs typeface="Arial MT"/>
              </a:rPr>
              <a:t>serves</a:t>
            </a:r>
            <a:r>
              <a:rPr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252525"/>
                </a:solidFill>
                <a:latin typeface="Arial MT"/>
                <a:cs typeface="Arial MT"/>
              </a:rPr>
              <a:t>various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252525"/>
                </a:solidFill>
                <a:latin typeface="Arial MT"/>
                <a:cs typeface="Arial MT"/>
              </a:rPr>
              <a:t>purposes</a:t>
            </a:r>
            <a:r>
              <a:rPr spc="-9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in</a:t>
            </a:r>
            <a:r>
              <a:rPr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30" dirty="0">
                <a:solidFill>
                  <a:srgbClr val="252525"/>
                </a:solidFill>
                <a:latin typeface="Arial MT"/>
                <a:cs typeface="Arial MT"/>
              </a:rPr>
              <a:t>different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252525"/>
                </a:solidFill>
                <a:latin typeface="Arial MT"/>
                <a:cs typeface="Arial MT"/>
              </a:rPr>
              <a:t>contexts.</a:t>
            </a:r>
            <a:r>
              <a:rPr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45" dirty="0">
                <a:solidFill>
                  <a:srgbClr val="252525"/>
                </a:solidFill>
                <a:latin typeface="Arial MT"/>
                <a:cs typeface="Arial MT"/>
              </a:rPr>
              <a:t>Whether</a:t>
            </a:r>
            <a:r>
              <a:rPr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35" dirty="0">
                <a:solidFill>
                  <a:srgbClr val="252525"/>
                </a:solidFill>
                <a:latin typeface="Arial MT"/>
                <a:cs typeface="Arial MT"/>
              </a:rPr>
              <a:t>used </a:t>
            </a:r>
            <a:r>
              <a:rPr spc="-6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in </a:t>
            </a:r>
            <a:r>
              <a:rPr spc="-15" dirty="0">
                <a:solidFill>
                  <a:srgbClr val="252525"/>
                </a:solidFill>
                <a:latin typeface="Arial MT"/>
                <a:cs typeface="Arial MT"/>
              </a:rPr>
              <a:t>presentations, </a:t>
            </a:r>
            <a:r>
              <a:rPr spc="-45" dirty="0">
                <a:solidFill>
                  <a:srgbClr val="252525"/>
                </a:solidFill>
                <a:latin typeface="Arial MT"/>
                <a:cs typeface="Arial MT"/>
              </a:rPr>
              <a:t>events, 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or </a:t>
            </a:r>
            <a:r>
              <a:rPr dirty="0">
                <a:solidFill>
                  <a:srgbClr val="252525"/>
                </a:solidFill>
                <a:latin typeface="Arial MT"/>
                <a:cs typeface="Arial MT"/>
              </a:rPr>
              <a:t>daily </a:t>
            </a:r>
            <a:r>
              <a:rPr spc="-40" dirty="0">
                <a:solidFill>
                  <a:srgbClr val="252525"/>
                </a:solidFill>
                <a:latin typeface="Arial MT"/>
                <a:cs typeface="Arial MT"/>
              </a:rPr>
              <a:t>activities, 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pc="95" dirty="0">
                <a:solidFill>
                  <a:srgbClr val="252525"/>
                </a:solidFill>
                <a:latin typeface="Arial MT"/>
                <a:cs typeface="Arial MT"/>
              </a:rPr>
              <a:t>countdown </a:t>
            </a:r>
            <a:r>
              <a:rPr spc="1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25" dirty="0">
                <a:solidFill>
                  <a:srgbClr val="252525"/>
                </a:solidFill>
                <a:latin typeface="Arial MT"/>
                <a:cs typeface="Arial MT"/>
              </a:rPr>
              <a:t>timer </a:t>
            </a:r>
            <a:r>
              <a:rPr spc="-40" dirty="0">
                <a:solidFill>
                  <a:srgbClr val="252525"/>
                </a:solidFill>
                <a:latin typeface="Arial MT"/>
                <a:cs typeface="Arial MT"/>
              </a:rPr>
              <a:t>adds 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pc="-105" dirty="0">
                <a:solidFill>
                  <a:srgbClr val="252525"/>
                </a:solidFill>
                <a:latin typeface="Arial MT"/>
                <a:cs typeface="Arial MT"/>
              </a:rPr>
              <a:t>sense </a:t>
            </a:r>
            <a:r>
              <a:rPr spc="60" dirty="0">
                <a:solidFill>
                  <a:srgbClr val="252525"/>
                </a:solidFill>
                <a:latin typeface="Arial MT"/>
                <a:cs typeface="Arial MT"/>
              </a:rPr>
              <a:t>of </a:t>
            </a:r>
            <a:r>
              <a:rPr spc="5" dirty="0">
                <a:solidFill>
                  <a:srgbClr val="252525"/>
                </a:solidFill>
                <a:latin typeface="Arial MT"/>
                <a:cs typeface="Arial MT"/>
              </a:rPr>
              <a:t>urgency, </a:t>
            </a:r>
            <a:r>
              <a:rPr spc="20" dirty="0">
                <a:solidFill>
                  <a:srgbClr val="252525"/>
                </a:solidFill>
                <a:latin typeface="Arial MT"/>
                <a:cs typeface="Arial MT"/>
              </a:rPr>
              <a:t>organization, </a:t>
            </a:r>
            <a:r>
              <a:rPr spc="40" dirty="0">
                <a:solidFill>
                  <a:srgbClr val="252525"/>
                </a:solidFill>
                <a:latin typeface="Arial MT"/>
                <a:cs typeface="Arial MT"/>
              </a:rPr>
              <a:t>and </a:t>
            </a:r>
            <a:r>
              <a:rPr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252525"/>
                </a:solidFill>
                <a:latin typeface="Arial MT"/>
                <a:cs typeface="Arial MT"/>
              </a:rPr>
              <a:t>en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g</a:t>
            </a:r>
            <a:r>
              <a:rPr spc="10" dirty="0">
                <a:solidFill>
                  <a:srgbClr val="252525"/>
                </a:solidFill>
                <a:latin typeface="Arial MT"/>
                <a:cs typeface="Arial MT"/>
              </a:rPr>
              <a:t>ageme</a:t>
            </a:r>
            <a:r>
              <a:rPr spc="15" dirty="0">
                <a:solidFill>
                  <a:srgbClr val="252525"/>
                </a:solidFill>
                <a:latin typeface="Arial MT"/>
                <a:cs typeface="Arial MT"/>
              </a:rPr>
              <a:t>n</a:t>
            </a:r>
            <a:r>
              <a:rPr spc="-20" dirty="0">
                <a:solidFill>
                  <a:srgbClr val="252525"/>
                </a:solidFill>
                <a:latin typeface="Arial MT"/>
                <a:cs typeface="Arial MT"/>
              </a:rPr>
              <a:t>t</a:t>
            </a:r>
            <a:r>
              <a:rPr spc="-15" dirty="0">
                <a:solidFill>
                  <a:srgbClr val="252525"/>
                </a:solidFill>
                <a:latin typeface="Arial MT"/>
                <a:cs typeface="Arial MT"/>
              </a:rPr>
              <a:t>.</a:t>
            </a:r>
            <a:r>
              <a:rPr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110" dirty="0">
                <a:solidFill>
                  <a:srgbClr val="252525"/>
                </a:solidFill>
                <a:latin typeface="Arial MT"/>
                <a:cs typeface="Arial MT"/>
              </a:rPr>
              <a:t>Ke</a:t>
            </a:r>
            <a:r>
              <a:rPr spc="-85" dirty="0">
                <a:solidFill>
                  <a:srgbClr val="252525"/>
                </a:solidFill>
                <a:latin typeface="Arial MT"/>
                <a:cs typeface="Arial MT"/>
              </a:rPr>
              <a:t>y</a:t>
            </a:r>
            <a:r>
              <a:rPr spc="-8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30" dirty="0">
                <a:solidFill>
                  <a:srgbClr val="252525"/>
                </a:solidFill>
                <a:latin typeface="Arial MT"/>
                <a:cs typeface="Arial MT"/>
              </a:rPr>
              <a:t>take</a:t>
            </a:r>
            <a:r>
              <a:rPr spc="-40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pc="-15" dirty="0">
                <a:solidFill>
                  <a:srgbClr val="252525"/>
                </a:solidFill>
                <a:latin typeface="Arial MT"/>
                <a:cs typeface="Arial MT"/>
              </a:rPr>
              <a:t>ways</a:t>
            </a:r>
            <a:r>
              <a:rPr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252525"/>
                </a:solidFill>
                <a:latin typeface="Arial MT"/>
                <a:cs typeface="Arial MT"/>
              </a:rPr>
              <a:t>from</a:t>
            </a:r>
            <a:r>
              <a:rPr spc="-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45" dirty="0">
                <a:solidFill>
                  <a:srgbClr val="252525"/>
                </a:solidFill>
                <a:latin typeface="Arial MT"/>
                <a:cs typeface="Arial MT"/>
              </a:rPr>
              <a:t>th</a:t>
            </a:r>
            <a:r>
              <a:rPr spc="65" dirty="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50" dirty="0">
                <a:solidFill>
                  <a:srgbClr val="252525"/>
                </a:solidFill>
                <a:latin typeface="Arial MT"/>
                <a:cs typeface="Arial MT"/>
              </a:rPr>
              <a:t>pres</a:t>
            </a:r>
            <a:r>
              <a:rPr spc="-70" dirty="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spc="55" dirty="0">
                <a:solidFill>
                  <a:srgbClr val="252525"/>
                </a:solidFill>
                <a:latin typeface="Arial MT"/>
                <a:cs typeface="Arial MT"/>
              </a:rPr>
              <a:t>ntatio</a:t>
            </a:r>
            <a:r>
              <a:rPr spc="85" dirty="0">
                <a:solidFill>
                  <a:srgbClr val="252525"/>
                </a:solidFill>
                <a:latin typeface="Arial MT"/>
                <a:cs typeface="Arial MT"/>
              </a:rPr>
              <a:t>n</a:t>
            </a:r>
            <a:r>
              <a:rPr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252525"/>
                </a:solidFill>
                <a:latin typeface="Arial MT"/>
                <a:cs typeface="Arial MT"/>
              </a:rPr>
              <a:t>on  </a:t>
            </a:r>
            <a:r>
              <a:rPr spc="90" dirty="0">
                <a:solidFill>
                  <a:srgbClr val="252525"/>
                </a:solidFill>
                <a:latin typeface="Arial MT"/>
                <a:cs typeface="Arial MT"/>
              </a:rPr>
              <a:t>countdown</a:t>
            </a:r>
            <a:r>
              <a:rPr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252525"/>
                </a:solidFill>
                <a:latin typeface="Arial MT"/>
                <a:cs typeface="Arial MT"/>
              </a:rPr>
              <a:t>timers</a:t>
            </a:r>
            <a:r>
              <a:rPr spc="-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pc="-130" dirty="0">
                <a:solidFill>
                  <a:srgbClr val="252525"/>
                </a:solidFill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C797-F782-674A-9DF9-CF82684F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40A2-E0C8-E589-552F-B0493C8D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71120"/>
            <a:ext cx="10287000" cy="4982080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Campbell, G. K. et al. The absolute frequency of the 87Sr optical clock transition.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Metrologia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45, 539 (2008).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Bothwell, T. et al. Resolving the gravitational redshift within 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millimeter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atomic sample. Nature https://doi.org/10.1038/s41586-021-04349-7 (2022).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Boulder Atomic Clock Optical Network (BACON) Collaboration. Frequency ratio measurements at 18-digit accuracy using an optical clock network. Nature 591, 564–569 (2021).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 C, Li Z, Li T, Li C and Wang B. A Deterministic Embedded End-System Tightly Coupled With TSN Schedule. IEEE Transactions on Computer-Aided Design of Integrated Circuits and Systems. 10.1109/TCAD.2023.3248500. 42:11. (37073719)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E.Lagnf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 and Ganesan S. (2022). The Improved Implementation of the Message freshness on CAN XL using FPGA 2022 IEEE International Conference on Electro Information Technology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10.1109/eIT53891.2022.9813763. 978-1-6654-8009-3. (215-220).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1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18630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AG</a:t>
            </a:r>
            <a:r>
              <a:rPr spc="-10" dirty="0"/>
              <a:t>E</a:t>
            </a:r>
            <a:r>
              <a:rPr spc="-250" dirty="0"/>
              <a:t>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371600"/>
            <a:ext cx="5822340" cy="36593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185" dirty="0">
                <a:solidFill>
                  <a:srgbClr val="404040"/>
                </a:solidFill>
                <a:latin typeface="Times New Roman"/>
                <a:cs typeface="Times New Roman"/>
              </a:rPr>
              <a:t>INTRODUCTION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45" dirty="0">
                <a:solidFill>
                  <a:srgbClr val="404040"/>
                </a:solidFill>
                <a:latin typeface="Times New Roman"/>
                <a:cs typeface="Times New Roman"/>
              </a:rPr>
              <a:t>ABSTRACT</a:t>
            </a:r>
            <a:endParaRPr lang="en-IN" spc="-45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lang="en-IN" spc="-45" dirty="0">
                <a:solidFill>
                  <a:srgbClr val="404040"/>
                </a:solidFill>
                <a:latin typeface="Times New Roman"/>
                <a:cs typeface="Times New Roman"/>
              </a:rPr>
              <a:t>LITERATURE SURVEY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85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65" dirty="0">
                <a:solidFill>
                  <a:srgbClr val="404040"/>
                </a:solidFill>
                <a:latin typeface="Times New Roman"/>
                <a:cs typeface="Times New Roman"/>
              </a:rPr>
              <a:t>OBJECTIVE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85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90" dirty="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endParaRPr lang="en-IN" spc="-9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lang="en-IN" spc="-90" dirty="0">
                <a:solidFill>
                  <a:srgbClr val="404040"/>
                </a:solidFill>
                <a:latin typeface="Times New Roman"/>
                <a:cs typeface="Times New Roman"/>
              </a:rPr>
              <a:t>HARDWARE AND SOFTWARE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120" dirty="0">
                <a:solidFill>
                  <a:srgbClr val="404040"/>
                </a:solidFill>
                <a:latin typeface="Times New Roman"/>
                <a:cs typeface="Times New Roman"/>
              </a:rPr>
              <a:t>DESIGN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7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pc="-165" dirty="0">
                <a:solidFill>
                  <a:srgbClr val="404040"/>
                </a:solidFill>
                <a:latin typeface="Times New Roman"/>
                <a:cs typeface="Times New Roman"/>
              </a:rPr>
              <a:t>MP</a:t>
            </a:r>
            <a:r>
              <a:rPr spc="-15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pc="-140" dirty="0">
                <a:solidFill>
                  <a:srgbClr val="404040"/>
                </a:solidFill>
                <a:latin typeface="Times New Roman"/>
                <a:cs typeface="Times New Roman"/>
              </a:rPr>
              <a:t>IM</a:t>
            </a:r>
            <a:r>
              <a:rPr spc="-15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pc="-140" dirty="0">
                <a:solidFill>
                  <a:srgbClr val="404040"/>
                </a:solidFill>
                <a:latin typeface="Times New Roman"/>
                <a:cs typeface="Times New Roman"/>
              </a:rPr>
              <a:t>NTATION</a:t>
            </a:r>
            <a:r>
              <a:rPr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0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pc="-114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pc="-28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50" dirty="0">
                <a:solidFill>
                  <a:srgbClr val="404040"/>
                </a:solidFill>
                <a:latin typeface="Times New Roman"/>
                <a:cs typeface="Times New Roman"/>
              </a:rPr>
              <a:t>OUTPU</a:t>
            </a:r>
            <a:r>
              <a:rPr spc="-13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50" dirty="0">
                <a:solidFill>
                  <a:srgbClr val="404040"/>
                </a:solidFill>
                <a:latin typeface="Times New Roman"/>
                <a:cs typeface="Times New Roman"/>
              </a:rPr>
              <a:t>CODES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204" dirty="0">
                <a:solidFill>
                  <a:srgbClr val="404040"/>
                </a:solidFill>
                <a:latin typeface="Times New Roman"/>
                <a:cs typeface="Times New Roman"/>
              </a:rPr>
              <a:t>CONCLUSION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3331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INTRODUCTION:-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863264-82CA-1147-F5F2-28BB8351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" y="1865034"/>
            <a:ext cx="92323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countdown clocks and timers as electrical devices that indicate and measure the amount of time left before a deadline or event.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how crucial timers and countdown clocks are for helping people and organizations stay organized, manage their time well, and achieve deadlines.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about Python as a well-liked programming language that is great for creating countdown clocks and timers because of its ease of use, adaptability, and large library.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Python's user-friendliness, which enables both novice and seasoned developers to create countdown clock applications with ease.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how the flexibility of Python enables developers to alter the look and feel of countdown clock and timer applications, as well as specify countdown lengths and alert sound preferences.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262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ABSTRAC</a:t>
            </a:r>
            <a:r>
              <a:rPr spc="-50" dirty="0"/>
              <a:t>T</a:t>
            </a:r>
            <a:r>
              <a:rPr spc="-45" dirty="0"/>
              <a:t>:</a:t>
            </a:r>
            <a:r>
              <a:rPr spc="-70" dirty="0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6DC8A-5F88-D8D8-B536-092201CAE47B}"/>
              </a:ext>
            </a:extLst>
          </p:cNvPr>
          <p:cNvSpPr txBox="1"/>
          <p:nvPr/>
        </p:nvSpPr>
        <p:spPr>
          <a:xfrm>
            <a:off x="448310" y="1447800"/>
            <a:ext cx="1128649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Provide a brief overview of countdown clocks and timers as essential tools for time management and deadline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I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 the basic characteristics and functions of the countdown clock and timer application, such as how to establish countdown lengths, see how much time is left, and send out warnings.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Emphasize that Python was selected as the preferred programming language because of its ease of use, adaptability, and large library for creating the countdown clock application.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Explain how the built-in modules and external libraries for Python were used in the design and implementation of the countdown clock and timer application.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Talk about how the countdown clock application's flexibility lets users change things like countdown formats, alarm noises, and visual themes.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Examine the possibilities for combining the countdown clock application with other platforms and technologies, including desktop programs, web apps, and Internet of things gadgets.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9B9D8-07F5-C0C4-18FE-3131799F23E3}"/>
              </a:ext>
            </a:extLst>
          </p:cNvPr>
          <p:cNvSpPr txBox="1"/>
          <p:nvPr/>
        </p:nvSpPr>
        <p:spPr>
          <a:xfrm>
            <a:off x="457200" y="609600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IN" sz="3600" dirty="0">
                <a:solidFill>
                  <a:schemeClr val="accent3"/>
                </a:solidFill>
              </a:rPr>
              <a:t> Survey:-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DC1296-C0B4-3018-CB16-48949217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1484"/>
            <a:ext cx="10744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 the development of countdown clocks and timers over time, from mechanical to digital and software-based gadgets.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significant turning points, innovations, and technological advances in countdown timers.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the various uses and applications of countdown clocks and timers in a variety of contexts, such as industrial processes, scientific investigations, sports, cookery, event planning, and personal productivity.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the basic ideas and technologies of countdown clock and timer systems, including hardware, software, and user interfaces, as well as timekeeping techniques.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Examine studies on user experience and design approaches for timer and countdown clock applications.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Look at the best practices for visual design, interaction design, accessibility features, and interface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4959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PROPOSED</a:t>
            </a:r>
            <a:r>
              <a:rPr spc="-40" dirty="0"/>
              <a:t> </a:t>
            </a:r>
            <a:r>
              <a:rPr spc="-90" dirty="0"/>
              <a:t>OBJECTIVE:-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705" y="1651305"/>
            <a:ext cx="3537585" cy="24449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6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pc="-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8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7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8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spc="-8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1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allen</a:t>
            </a:r>
            <a:r>
              <a:rPr spc="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15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  <a:r>
              <a:rPr spc="-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1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spc="-5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2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spc="-10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3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spc="-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519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PROPOSED</a:t>
            </a:r>
            <a:r>
              <a:rPr spc="-50" dirty="0"/>
              <a:t> </a:t>
            </a:r>
            <a:r>
              <a:rPr spc="-120" dirty="0"/>
              <a:t>STATEMENT:-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051226"/>
            <a:ext cx="4801870" cy="163249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Customizable</a:t>
            </a:r>
            <a:r>
              <a:rPr spc="-9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pc="-9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Auditory</a:t>
            </a:r>
            <a:r>
              <a:rPr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19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spc="-1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tegration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1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sibility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7039-57BA-72CC-7391-DAF1C060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D7D86-3706-EC68-CA44-39C0FC83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10978489" cy="2769989"/>
          </a:xfrm>
        </p:spPr>
        <p:txBody>
          <a:bodyPr/>
          <a:lstStyle/>
          <a:p>
            <a:pPr algn="ctr" fontAlgn="base"/>
            <a:r>
              <a:rPr lang="en-IN" sz="1800" dirty="0"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fontAlgn="base"/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Hardware:</a:t>
            </a: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Laptop</a:t>
            </a:r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Software:</a:t>
            </a: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10</a:t>
            </a:r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Intel i5</a:t>
            </a:r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IDLE </a:t>
            </a:r>
            <a:r>
              <a:rPr lang="en-IN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34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4585"/>
            <a:ext cx="182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DESIGN:-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386" y="374858"/>
            <a:ext cx="2858245" cy="59973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783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MT</vt:lpstr>
      <vt:lpstr>Bahnschrift SemiBold</vt:lpstr>
      <vt:lpstr>Calibri</vt:lpstr>
      <vt:lpstr>Lucida Sans Unicode</vt:lpstr>
      <vt:lpstr>Segoe UI</vt:lpstr>
      <vt:lpstr>Symbol</vt:lpstr>
      <vt:lpstr>Times New Roman</vt:lpstr>
      <vt:lpstr>Trebuchet MS</vt:lpstr>
      <vt:lpstr>Wingdings</vt:lpstr>
      <vt:lpstr>Office Theme</vt:lpstr>
      <vt:lpstr>SIMATS ENGINEERING</vt:lpstr>
      <vt:lpstr>AGENDA</vt:lpstr>
      <vt:lpstr>INTRODUCTION:-</vt:lpstr>
      <vt:lpstr>ABSTRACT:-</vt:lpstr>
      <vt:lpstr>PowerPoint Presentation</vt:lpstr>
      <vt:lpstr>PROPOSED OBJECTIVE:-</vt:lpstr>
      <vt:lpstr>PROPOSED STATEMENT:-</vt:lpstr>
      <vt:lpstr>HARDWARE AND SOFTWARE:-</vt:lpstr>
      <vt:lpstr>DESIGN:-</vt:lpstr>
      <vt:lpstr>IMPLEMENTATION&amp;OUTPUT CODES:-</vt:lpstr>
      <vt:lpstr>CONCLUSION:-</vt:lpstr>
      <vt:lpstr>REFERENCES:-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SIMATS ENGINEERING CSA-0820:PYTHON PROGRAMMING FOR ARTIFICAL INTELLEGENCE                             PROJECT TITLE:PAYMENT RECEIPT</dc:title>
  <dc:creator>Hussain valI</dc:creator>
  <cp:lastModifiedBy>Penchalaiah Eluru</cp:lastModifiedBy>
  <cp:revision>4</cp:revision>
  <dcterms:created xsi:type="dcterms:W3CDTF">2024-02-14T07:14:45Z</dcterms:created>
  <dcterms:modified xsi:type="dcterms:W3CDTF">2024-03-20T02:43:46Z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2024-02-14T00:00:00Z</vt:filetime>
  </property>
</Properties>
</file>