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000000"/>
          </p15:clr>
        </p15:guide>
        <p15:guide id="2" pos="3659">
          <p15:clr>
            <a:srgbClr val="000000"/>
          </p15:clr>
        </p15:guide>
      </p15:sldGuideLst>
    </p:ext>
    <p:ext uri="http://customooxmlschemas.google.com/">
      <go:slidesCustomData xmlns:go="http://customooxmlschemas.google.com/" r:id="rId8" roundtripDataSignature="AMtx7mhlTOIsmqv0omCEHJnVu6NSSkfa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8B0E59-5CFB-48EF-A99D-AD40D7921E2B}">
  <a:tblStyle styleId="{018B0E59-5CFB-48EF-A99D-AD40D7921E2B}"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7.png"/><Relationship Id="rId4" Type="http://schemas.openxmlformats.org/officeDocument/2006/relationships/hyperlink" Target="http://www.slideshare.net/capgemini" TargetMode="External"/><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hyperlink" Target="http://www.twitter.com/capgemini" TargetMode="External"/><Relationship Id="rId7" Type="http://schemas.openxmlformats.org/officeDocument/2006/relationships/image" Target="../media/image5.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b="1" sz="1200">
              <a:solidFill>
                <a:srgbClr val="0070AD"/>
              </a:solidFill>
              <a:latin typeface="Verdana"/>
              <a:ea typeface="Verdana"/>
              <a:cs typeface="Verdana"/>
              <a:sym typeface="Verdana"/>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Achievement </a:t>
            </a:r>
            <a:endParaRPr b="1" sz="1200">
              <a:solidFill>
                <a:srgbClr val="0070AD"/>
              </a:solidFill>
              <a:latin typeface="Verdana"/>
              <a:ea typeface="Verdana"/>
              <a:cs typeface="Verdana"/>
              <a:sym typeface="Verdana"/>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b="1" sz="1200">
              <a:solidFill>
                <a:srgbClr val="0070AD"/>
              </a:solidFill>
              <a:latin typeface="Verdana"/>
              <a:ea typeface="Verdana"/>
              <a:cs typeface="Verdana"/>
              <a:sym typeface="Verdana"/>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b="1" sz="1100">
                <a:solidFill>
                  <a:schemeClr val="lt1"/>
                </a:solidFill>
                <a:latin typeface="Verdana"/>
                <a:ea typeface="Verdana"/>
                <a:cs typeface="Verdana"/>
                <a:sym typeface="Verdana"/>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b="1" sz="1100">
                <a:solidFill>
                  <a:schemeClr val="lt1"/>
                </a:solidFill>
                <a:latin typeface="Verdana"/>
                <a:ea typeface="Verdana"/>
                <a:cs typeface="Verdana"/>
                <a:sym typeface="Verdana"/>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b="1" sz="1100">
                <a:solidFill>
                  <a:schemeClr val="lt1"/>
                </a:solidFill>
                <a:latin typeface="Verdana"/>
                <a:ea typeface="Verdana"/>
                <a:cs typeface="Verdana"/>
                <a:sym typeface="Verdana"/>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b="1" sz="1100">
              <a:solidFill>
                <a:schemeClr val="lt1"/>
              </a:solidFill>
              <a:latin typeface="Verdana"/>
              <a:ea typeface="Verdana"/>
              <a:cs typeface="Verdana"/>
              <a:sym typeface="Verdana"/>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sz="800">
              <a:solidFill>
                <a:schemeClr val="lt1"/>
              </a:solidFill>
              <a:latin typeface="Arial"/>
              <a:ea typeface="Arial"/>
              <a:cs typeface="Arial"/>
              <a:sym typeface="Arial"/>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sz="800">
              <a:solidFill>
                <a:schemeClr val="lt1"/>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600">
              <a:solidFill>
                <a:schemeClr val="dk1"/>
              </a:solidFill>
              <a:latin typeface="Verdana"/>
              <a:ea typeface="Verdana"/>
              <a:cs typeface="Verdana"/>
              <a:sym typeface="Verdana"/>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900">
              <a:solidFill>
                <a:schemeClr val="dk1"/>
              </a:solidFill>
              <a:latin typeface="Verdana"/>
              <a:ea typeface="Verdana"/>
              <a:cs typeface="Verdana"/>
              <a:sym typeface="Verdana"/>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sz="1400">
              <a:solidFill>
                <a:schemeClr val="accent1"/>
              </a:solidFill>
              <a:latin typeface="Verdana"/>
              <a:ea typeface="Verdana"/>
              <a:cs typeface="Verdana"/>
              <a:sym typeface="Verdana"/>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sz="1400">
              <a:solidFill>
                <a:schemeClr val="accent2"/>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b="0" sz="800" u="none">
              <a:solidFill>
                <a:schemeClr val="accent2"/>
              </a:solidFill>
              <a:latin typeface="Verdana"/>
              <a:ea typeface="Verdana"/>
              <a:cs typeface="Verdana"/>
              <a:sym typeface="Verdana"/>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b="0" sz="800" u="none">
              <a:solidFill>
                <a:srgbClr val="A5A5A5"/>
              </a:solidFill>
              <a:latin typeface="Verdana"/>
              <a:ea typeface="Verdana"/>
              <a:cs typeface="Verdana"/>
              <a:sym typeface="Verdana"/>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amsigutha/EshoppingZone-Spring-boot" TargetMode="External"/><Relationship Id="rId4" Type="http://schemas.openxmlformats.org/officeDocument/2006/relationships/image" Target="../media/image14.png"/><Relationship Id="rId5" Type="http://schemas.openxmlformats.org/officeDocument/2006/relationships/hyperlink" Target="https://drive.google.com/file/d/1Kok2SSwRgqioPFCIosVPynC41Vabv253/view?usp=sharing" TargetMode="External"/><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1"/>
          <p:cNvGraphicFramePr/>
          <p:nvPr/>
        </p:nvGraphicFramePr>
        <p:xfrm>
          <a:off x="9229725" y="1143000"/>
          <a:ext cx="3000000" cy="3000000"/>
        </p:xfrm>
        <a:graphic>
          <a:graphicData uri="http://schemas.openxmlformats.org/drawingml/2006/table">
            <a:tbl>
              <a:tblPr bandRow="1" firstRow="1">
                <a:noFill/>
                <a:tableStyleId>{018B0E59-5CFB-48EF-A99D-AD40D7921E2B}</a:tableStyleId>
              </a:tblPr>
              <a:tblGrid>
                <a:gridCol w="752475"/>
                <a:gridCol w="2286000"/>
              </a:tblGrid>
              <a:tr h="447050">
                <a:tc>
                  <a:txBody>
                    <a:bodyPr/>
                    <a:lstStyle/>
                    <a:p>
                      <a:pPr indent="0" lvl="0" marL="0" marR="0" rtl="0" algn="l">
                        <a:spcBef>
                          <a:spcPts val="0"/>
                        </a:spcBef>
                        <a:spcAft>
                          <a:spcPts val="0"/>
                        </a:spcAft>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Collections, Arrays, Loops, , Stream API ,</a:t>
                      </a:r>
                      <a:r>
                        <a:rPr b="0" lang="en-US" sz="700"/>
                        <a:t>Junit, Mockito.</a:t>
                      </a:r>
                      <a:endParaRPr b="0" i="0" sz="7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700"/>
                        <a:buFont typeface="Verdana"/>
                        <a:buNone/>
                      </a:pPr>
                      <a:r>
                        <a:t/>
                      </a:r>
                      <a:endParaRPr b="0" sz="700" u="none" cap="none" strike="noStrike"/>
                    </a:p>
                    <a:p>
                      <a:pPr indent="0" lvl="0" marL="0" marR="0" rtl="0" algn="l">
                        <a:spcBef>
                          <a:spcPts val="0"/>
                        </a:spcBef>
                        <a:spcAft>
                          <a:spcPts val="0"/>
                        </a:spcAft>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r h="336550">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IOC &amp; Dependency Injection, Autowire</a:t>
                      </a:r>
                      <a:endParaRPr b="0" i="0" sz="700" u="none" cap="none" strike="noStrike">
                        <a:solidFill>
                          <a:srgbClr val="000000"/>
                        </a:solidFill>
                        <a:latin typeface="Verdana"/>
                        <a:ea typeface="Verdana"/>
                        <a:cs typeface="Verdana"/>
                        <a:sym typeface="Verdana"/>
                      </a:endParaRPr>
                    </a:p>
                  </a:txBody>
                  <a:tcPr marT="45725" marB="45725" marR="91450" marL="91450"/>
                </a:tc>
              </a:tr>
              <a:tr h="5664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sz="800" u="none" cap="none" strike="noStrike"/>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T="45725" marB="45725" marR="91450" marL="91450"/>
                </a:tc>
              </a:tr>
              <a:tr h="445775">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T="45725" marB="45725" marR="91450" marL="91450"/>
                </a:tc>
              </a:tr>
              <a:tr h="582300">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Spring Boot Starters, annotations, Swagger API documents</a:t>
                      </a:r>
                      <a:endParaRPr b="0" i="0" sz="700" u="none" cap="none" strike="noStrike">
                        <a:solidFill>
                          <a:srgbClr val="000000"/>
                        </a:solidFill>
                        <a:latin typeface="Verdana"/>
                        <a:ea typeface="Verdana"/>
                        <a:cs typeface="Verdana"/>
                        <a:sym typeface="Verdana"/>
                      </a:endParaRPr>
                    </a:p>
                  </a:txBody>
                  <a:tcPr marT="45725" marB="45725" marR="91450" marL="91450"/>
                </a:tc>
              </a:tr>
              <a:tr h="4464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Netflix Ribbon, Feign Client, Netflix Hystrix, Netflix Zuul &amp; Config Server</a:t>
                      </a:r>
                      <a:endParaRPr sz="700" u="none" cap="none" strike="noStrike">
                        <a:solidFill>
                          <a:schemeClr val="dk1"/>
                        </a:solidFill>
                        <a:latin typeface="Verdana"/>
                        <a:ea typeface="Verdana"/>
                        <a:cs typeface="Verdana"/>
                        <a:sym typeface="Verdana"/>
                      </a:endParaRPr>
                    </a:p>
                    <a:p>
                      <a:pPr indent="0" lvl="0" marL="0" marR="0" rtl="0" algn="l">
                        <a:spcBef>
                          <a:spcPts val="0"/>
                        </a:spcBef>
                        <a:spcAft>
                          <a:spcPts val="0"/>
                        </a:spcAft>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r h="3289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Event handling, Redux, Reducers</a:t>
                      </a:r>
                      <a:endParaRPr b="0" i="0" sz="700" u="none" cap="none" strike="noStrike">
                        <a:solidFill>
                          <a:srgbClr val="000000"/>
                        </a:solidFill>
                        <a:latin typeface="Verdana"/>
                        <a:ea typeface="Verdana"/>
                        <a:cs typeface="Verdana"/>
                        <a:sym typeface="Verdana"/>
                      </a:endParaRPr>
                    </a:p>
                  </a:txBody>
                  <a:tcPr marT="45725" marB="45725" marR="91450" marL="91450"/>
                </a:tc>
              </a:tr>
              <a:tr h="4464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MongoDB No Sql Basics</a:t>
                      </a:r>
                      <a:endParaRPr b="0" i="0" sz="700" u="none" cap="none" strike="noStrike">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My SQL RDS Basics</a:t>
                      </a:r>
                      <a:endParaRPr b="0" i="0" sz="700" u="none" cap="none" strike="noStrike">
                        <a:solidFill>
                          <a:srgbClr val="000000"/>
                        </a:solidFill>
                        <a:latin typeface="Verdana"/>
                        <a:ea typeface="Verdana"/>
                        <a:cs typeface="Verdana"/>
                        <a:sym typeface="Verdana"/>
                      </a:endParaRPr>
                    </a:p>
                  </a:txBody>
                  <a:tcPr marT="45725" marB="45725" marR="91450" marL="91450"/>
                </a:tc>
              </a:tr>
              <a:tr h="4464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3,JavaScript,</a:t>
                      </a:r>
                      <a:endParaRPr sz="700" u="none" cap="none" strike="noStrike">
                        <a:solidFill>
                          <a:schemeClr val="dk1"/>
                        </a:solidFill>
                        <a:latin typeface="Verdana"/>
                        <a:ea typeface="Verdana"/>
                        <a:cs typeface="Verdana"/>
                        <a:sym typeface="Verdana"/>
                      </a:endParaRPr>
                    </a:p>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Reusable templates, Optimized UI Designed</a:t>
                      </a:r>
                      <a:endParaRPr sz="700" u="none" cap="none" strike="noStrike">
                        <a:solidFill>
                          <a:schemeClr val="dk1"/>
                        </a:solidFill>
                        <a:latin typeface="Verdana"/>
                        <a:ea typeface="Verdana"/>
                        <a:cs typeface="Verdana"/>
                        <a:sym typeface="Verdana"/>
                      </a:endParaRPr>
                    </a:p>
                  </a:txBody>
                  <a:tcPr marT="45725" marB="45725" marR="91450" marL="91450"/>
                </a:tc>
              </a:tr>
              <a:tr h="2616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Git, Postman, Maven, IDE</a:t>
                      </a:r>
                      <a:endParaRPr b="0" i="0" sz="700" u="none" cap="none" strike="noStrike">
                        <a:solidFill>
                          <a:srgbClr val="000000"/>
                        </a:solidFill>
                        <a:latin typeface="Verdana"/>
                        <a:ea typeface="Verdana"/>
                        <a:cs typeface="Verdana"/>
                        <a:sym typeface="Verdana"/>
                      </a:endParaRPr>
                    </a:p>
                  </a:txBody>
                  <a:tcPr marT="45725" marB="45725" marR="91450" marL="91450"/>
                </a:tc>
              </a:tr>
              <a:tr h="4464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Communications, Team management. Peer learning</a:t>
                      </a:r>
                      <a:endParaRPr b="0" i="0" sz="700" u="none" cap="none" strike="noStrike">
                        <a:solidFill>
                          <a:srgbClr val="000000"/>
                        </a:solidFill>
                        <a:latin typeface="Verdana"/>
                        <a:ea typeface="Verdana"/>
                        <a:cs typeface="Verdana"/>
                        <a:sym typeface="Verdana"/>
                      </a:endParaRPr>
                    </a:p>
                  </a:txBody>
                  <a:tcPr marT="45725" marB="45725" marR="91450" marL="91450"/>
                </a:tc>
              </a:tr>
            </a:tbl>
          </a:graphicData>
        </a:graphic>
      </p:graphicFrame>
      <p:sp>
        <p:nvSpPr>
          <p:cNvPr id="110" name="Google Shape;110;p1"/>
          <p:cNvSpPr txBox="1"/>
          <p:nvPr>
            <p:ph idx="1" type="body"/>
          </p:nvPr>
        </p:nvSpPr>
        <p:spPr>
          <a:xfrm>
            <a:off x="4837430" y="2995930"/>
            <a:ext cx="4008120" cy="250253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rPr b="1" lang="en-US"/>
              <a:t>E-Commerce Shopping Cart Application</a:t>
            </a:r>
            <a:endParaRPr b="1"/>
          </a:p>
          <a:p>
            <a:pPr indent="0" lvl="0" marL="0" rtl="0" algn="l">
              <a:lnSpc>
                <a:spcPct val="114000"/>
              </a:lnSpc>
              <a:spcBef>
                <a:spcPts val="1000"/>
              </a:spcBef>
              <a:spcAft>
                <a:spcPts val="0"/>
              </a:spcAft>
              <a:buClr>
                <a:schemeClr val="dk1"/>
              </a:buClr>
              <a:buSzPts val="1000"/>
              <a:buNone/>
            </a:pPr>
            <a:r>
              <a:rPr lang="en-US"/>
              <a:t>Completed end to end case study of Shopping Cart Application along with  authentication,MongoDB, Swagger and payment testing, responsive UI with  CSS and ReactJs used for user interface.</a:t>
            </a:r>
            <a:endParaRPr/>
          </a:p>
          <a:p>
            <a:pPr indent="0" lvl="0" marL="0" rtl="0" algn="l">
              <a:lnSpc>
                <a:spcPct val="114000"/>
              </a:lnSpc>
              <a:spcBef>
                <a:spcPts val="1000"/>
              </a:spcBef>
              <a:spcAft>
                <a:spcPts val="0"/>
              </a:spcAft>
              <a:buClr>
                <a:schemeClr val="dk1"/>
              </a:buClr>
              <a:buSzPts val="1000"/>
              <a:buNone/>
            </a:pPr>
            <a:r>
              <a:rPr b="1" lang="en-US"/>
              <a:t>Online Course Registration Demo(Backend)</a:t>
            </a:r>
            <a:endParaRPr b="1"/>
          </a:p>
          <a:p>
            <a:pPr indent="0" lvl="0" marL="0" rtl="0" algn="l">
              <a:lnSpc>
                <a:spcPct val="114000"/>
              </a:lnSpc>
              <a:spcBef>
                <a:spcPts val="1000"/>
              </a:spcBef>
              <a:spcAft>
                <a:spcPts val="0"/>
              </a:spcAft>
              <a:buClr>
                <a:schemeClr val="dk1"/>
              </a:buClr>
              <a:buSzPts val="1000"/>
              <a:buNone/>
            </a:pPr>
            <a:r>
              <a:rPr lang="en-US"/>
              <a:t>Developed backend online course registration which is demo using Spring Boot, My SQL, Postman </a:t>
            </a:r>
            <a:r>
              <a:rPr b="1" lang="en-US"/>
              <a:t>.</a:t>
            </a:r>
            <a:endParaRPr b="1"/>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rPr b="1" lang="en-US"/>
              <a:t>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111" name="Google Shape;111;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112" name="Google Shape;112;p1"/>
          <p:cNvSpPr txBox="1"/>
          <p:nvPr>
            <p:ph idx="4" type="body"/>
          </p:nvPr>
        </p:nvSpPr>
        <p:spPr>
          <a:xfrm>
            <a:off x="3649663" y="1353344"/>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Bangalore</a:t>
            </a:r>
            <a:endParaRPr/>
          </a:p>
          <a:p>
            <a:pPr indent="0" lvl="0" marL="0" rtl="0" algn="l">
              <a:lnSpc>
                <a:spcPct val="90000"/>
              </a:lnSpc>
              <a:spcBef>
                <a:spcPts val="1000"/>
              </a:spcBef>
              <a:spcAft>
                <a:spcPts val="0"/>
              </a:spcAft>
              <a:buClr>
                <a:schemeClr val="lt1"/>
              </a:buClr>
              <a:buSzPts val="1100"/>
              <a:buNone/>
            </a:pPr>
            <a:r>
              <a:t/>
            </a:r>
            <a:endParaRPr/>
          </a:p>
        </p:txBody>
      </p:sp>
      <p:sp>
        <p:nvSpPr>
          <p:cNvPr id="113" name="Google Shape;113;p1"/>
          <p:cNvSpPr txBox="1"/>
          <p:nvPr>
            <p:ph idx="6" type="body"/>
          </p:nvPr>
        </p:nvSpPr>
        <p:spPr>
          <a:xfrm>
            <a:off x="3273425" y="1574875"/>
            <a:ext cx="2604900" cy="261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venkatachaitanyakapa@gmail.com </a:t>
            </a:r>
            <a:endParaRPr/>
          </a:p>
        </p:txBody>
      </p:sp>
      <p:sp>
        <p:nvSpPr>
          <p:cNvPr id="114" name="Google Shape;114;p1"/>
          <p:cNvSpPr txBox="1"/>
          <p:nvPr>
            <p:ph idx="7" type="body"/>
          </p:nvPr>
        </p:nvSpPr>
        <p:spPr>
          <a:xfrm>
            <a:off x="3348050" y="1793899"/>
            <a:ext cx="2382900" cy="306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+91 7981415433</a:t>
            </a:r>
            <a:endParaRPr/>
          </a:p>
        </p:txBody>
      </p:sp>
      <p:sp>
        <p:nvSpPr>
          <p:cNvPr id="115" name="Google Shape;115;p1"/>
          <p:cNvSpPr txBox="1"/>
          <p:nvPr>
            <p:ph idx="8" type="body"/>
          </p:nvPr>
        </p:nvSpPr>
        <p:spPr>
          <a:xfrm>
            <a:off x="438150" y="2672715"/>
            <a:ext cx="4057650" cy="267398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b="1" sz="1100"/>
          </a:p>
          <a:p>
            <a:pPr indent="-171450" lvl="0" marL="171450" rtl="0" algn="l">
              <a:lnSpc>
                <a:spcPct val="114000"/>
              </a:lnSpc>
              <a:spcBef>
                <a:spcPts val="1000"/>
              </a:spcBef>
              <a:spcAft>
                <a:spcPts val="0"/>
              </a:spcAft>
              <a:buClr>
                <a:schemeClr val="dk1"/>
              </a:buClr>
              <a:buSzPts val="1000"/>
              <a:buFont typeface="Arial"/>
              <a:buChar char="•"/>
            </a:pPr>
            <a:r>
              <a:rPr lang="en-US"/>
              <a:t>Hands on experience in creating </a:t>
            </a:r>
            <a:r>
              <a:rPr b="1" lang="en-US"/>
              <a:t>microservices</a:t>
            </a:r>
            <a:r>
              <a:rPr lang="en-US"/>
              <a:t> with </a:t>
            </a:r>
            <a:r>
              <a:rPr b="1" lang="en-US"/>
              <a:t>Spring boot, Spring Security, Spring Cloud API Gateway,</a:t>
            </a:r>
            <a:r>
              <a:rPr lang="en-US"/>
              <a:t> Eureka Discovery server.</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building webpage using HTML, CSS Bootstrap,React.</a:t>
            </a:r>
            <a:endParaRPr/>
          </a:p>
          <a:p>
            <a:pPr indent="-171450" lvl="0" marL="171450" rtl="0" algn="l">
              <a:lnSpc>
                <a:spcPct val="114000"/>
              </a:lnSpc>
              <a:spcBef>
                <a:spcPts val="1000"/>
              </a:spcBef>
              <a:spcAft>
                <a:spcPts val="0"/>
              </a:spcAft>
              <a:buClr>
                <a:schemeClr val="dk1"/>
              </a:buClr>
              <a:buSzPts val="1000"/>
              <a:buFont typeface="Arial"/>
              <a:buChar char="•"/>
            </a:pPr>
            <a:r>
              <a:rPr lang="en-US"/>
              <a:t>Development  experience using Eclipse ,VS Code, Intellij IDE , postman as API client ,Pg Admin for postgres Database and mongoDB Atlas.</a:t>
            </a:r>
            <a:endParaRPr/>
          </a:p>
        </p:txBody>
      </p:sp>
      <p:sp>
        <p:nvSpPr>
          <p:cNvPr id="116" name="Google Shape;116;p1"/>
          <p:cNvSpPr txBox="1"/>
          <p:nvPr>
            <p:ph idx="2" type="body"/>
          </p:nvPr>
        </p:nvSpPr>
        <p:spPr>
          <a:xfrm>
            <a:off x="2468563" y="290513"/>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VENKATA CHAITANYA KAPA</a:t>
            </a:r>
            <a:endParaRPr/>
          </a:p>
        </p:txBody>
      </p:sp>
      <p:pic>
        <p:nvPicPr>
          <p:cNvPr id="117" name="Google Shape;117;p1">
            <a:hlinkClick r:id="rId3"/>
          </p:cNvPr>
          <p:cNvPicPr preferRelativeResize="0"/>
          <p:nvPr/>
        </p:nvPicPr>
        <p:blipFill rotWithShape="1">
          <a:blip r:embed="rId4">
            <a:alphaModFix/>
          </a:blip>
          <a:srcRect b="4875" l="23582" r="24331" t="2057"/>
          <a:stretch/>
        </p:blipFill>
        <p:spPr>
          <a:xfrm>
            <a:off x="4460946" y="6221411"/>
            <a:ext cx="471487" cy="471488"/>
          </a:xfrm>
          <a:prstGeom prst="rect">
            <a:avLst/>
          </a:prstGeom>
          <a:noFill/>
          <a:ln>
            <a:noFill/>
          </a:ln>
        </p:spPr>
      </p:pic>
      <p:sp>
        <p:nvSpPr>
          <p:cNvPr id="118" name="Google Shape;118;p1"/>
          <p:cNvSpPr txBox="1"/>
          <p:nvPr/>
        </p:nvSpPr>
        <p:spPr>
          <a:xfrm>
            <a:off x="4976883" y="6397625"/>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b="0" i="0" sz="1100" u="none" cap="none" strike="noStrike">
              <a:solidFill>
                <a:srgbClr val="000000"/>
              </a:solidFill>
              <a:latin typeface="Verdana"/>
              <a:ea typeface="Verdana"/>
              <a:cs typeface="Verdana"/>
              <a:sym typeface="Verdana"/>
            </a:endParaRPr>
          </a:p>
        </p:txBody>
      </p:sp>
      <p:pic>
        <p:nvPicPr>
          <p:cNvPr descr="Movie, play, video icon" id="119" name="Google Shape;119;p1">
            <a:hlinkClick r:id="rId5"/>
          </p:cNvPr>
          <p:cNvPicPr preferRelativeResize="0"/>
          <p:nvPr/>
        </p:nvPicPr>
        <p:blipFill rotWithShape="1">
          <a:blip r:embed="rId6">
            <a:alphaModFix/>
          </a:blip>
          <a:srcRect b="0" l="0" r="0" t="0"/>
          <a:stretch/>
        </p:blipFill>
        <p:spPr>
          <a:xfrm>
            <a:off x="8455025" y="6331743"/>
            <a:ext cx="473075" cy="471488"/>
          </a:xfrm>
          <a:prstGeom prst="rect">
            <a:avLst/>
          </a:prstGeom>
          <a:noFill/>
          <a:ln>
            <a:noFill/>
          </a:ln>
        </p:spPr>
      </p:pic>
      <p:pic>
        <p:nvPicPr>
          <p:cNvPr descr="Free icon download | Linkedin" id="120" name="Google Shape;120;p1"/>
          <p:cNvPicPr preferRelativeResize="0"/>
          <p:nvPr/>
        </p:nvPicPr>
        <p:blipFill rotWithShape="1">
          <a:blip r:embed="rId7">
            <a:alphaModFix/>
          </a:blip>
          <a:srcRect b="0" l="0" r="0" t="0"/>
          <a:stretch/>
        </p:blipFill>
        <p:spPr>
          <a:xfrm>
            <a:off x="7746881" y="1989138"/>
            <a:ext cx="325438" cy="325437"/>
          </a:xfrm>
          <a:prstGeom prst="rect">
            <a:avLst/>
          </a:prstGeom>
          <a:noFill/>
          <a:ln>
            <a:noFill/>
          </a:ln>
        </p:spPr>
      </p:pic>
      <p:sp>
        <p:nvSpPr>
          <p:cNvPr id="121" name="Google Shape;121;p1"/>
          <p:cNvSpPr txBox="1"/>
          <p:nvPr/>
        </p:nvSpPr>
        <p:spPr>
          <a:xfrm>
            <a:off x="3048100" y="2037525"/>
            <a:ext cx="2381400" cy="2619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b="0" i="0" sz="1100" u="none" cap="none" strike="noStrike">
              <a:solidFill>
                <a:srgbClr val="FFFFFF"/>
              </a:solidFill>
              <a:latin typeface="Verdana"/>
              <a:ea typeface="Verdana"/>
              <a:cs typeface="Verdana"/>
              <a:sym typeface="Verdana"/>
            </a:endParaRPr>
          </a:p>
        </p:txBody>
      </p:sp>
      <p:sp>
        <p:nvSpPr>
          <p:cNvPr id="122" name="Google Shape;122;p1"/>
          <p:cNvSpPr/>
          <p:nvPr/>
        </p:nvSpPr>
        <p:spPr>
          <a:xfrm>
            <a:off x="9318625" y="547050"/>
            <a:ext cx="2805300" cy="471600"/>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Engineering </a:t>
            </a:r>
            <a:endParaRPr b="0" i="0" sz="1000" u="none" cap="none" strike="noStrike">
              <a:solidFill>
                <a:srgbClr val="000000"/>
              </a:solidFill>
              <a:latin typeface="Verdana"/>
              <a:ea typeface="Verdana"/>
              <a:cs typeface="Verdana"/>
              <a:sym typeface="Verdana"/>
            </a:endParaRPr>
          </a:p>
          <a:p>
            <a:pPr indent="0" lvl="0" marL="0" marR="0" rtl="0" algn="l">
              <a:lnSpc>
                <a:spcPct val="114000"/>
              </a:lnSpc>
              <a:spcBef>
                <a:spcPts val="0"/>
              </a:spcBef>
              <a:spcAft>
                <a:spcPts val="0"/>
              </a:spcAft>
              <a:buClr>
                <a:srgbClr val="000000"/>
              </a:buClr>
              <a:buSzPts val="1000"/>
              <a:buFont typeface="Verdana"/>
              <a:buNone/>
            </a:pPr>
            <a:r>
              <a:rPr lang="en-US" sz="1000">
                <a:latin typeface="Verdana"/>
                <a:ea typeface="Verdana"/>
                <a:cs typeface="Verdana"/>
                <a:sym typeface="Verdana"/>
              </a:rPr>
              <a:t>Electronics Communication Engineering </a:t>
            </a:r>
            <a:r>
              <a:rPr b="0" i="0" lang="en-US" sz="1000" u="none" cap="none" strike="noStrike">
                <a:solidFill>
                  <a:srgbClr val="000000"/>
                </a:solidFill>
                <a:latin typeface="Verdana"/>
                <a:ea typeface="Verdana"/>
                <a:cs typeface="Verdana"/>
                <a:sym typeface="Verdana"/>
              </a:rPr>
              <a:t> :                2018- 2022</a:t>
            </a:r>
            <a:endParaRPr b="0" i="0" sz="1000" u="none" cap="none" strike="noStrike">
              <a:solidFill>
                <a:srgbClr val="000000"/>
              </a:solidFill>
              <a:latin typeface="Verdana"/>
              <a:ea typeface="Verdana"/>
              <a:cs typeface="Verdana"/>
              <a:sym typeface="Verdana"/>
            </a:endParaRPr>
          </a:p>
        </p:txBody>
      </p:sp>
      <p:sp>
        <p:nvSpPr>
          <p:cNvPr id="123" name="Google Shape;123;p1"/>
          <p:cNvSpPr/>
          <p:nvPr/>
        </p:nvSpPr>
        <p:spPr>
          <a:xfrm>
            <a:off x="9242029" y="939723"/>
            <a:ext cx="56778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pic>
        <p:nvPicPr>
          <p:cNvPr descr="image" id="124" name="Google Shape;124;p1"/>
          <p:cNvPicPr preferRelativeResize="0"/>
          <p:nvPr>
            <p:ph idx="5" type="pic"/>
          </p:nvPr>
        </p:nvPicPr>
        <p:blipFill rotWithShape="1">
          <a:blip r:embed="rId8">
            <a:alphaModFix/>
          </a:blip>
          <a:srcRect b="0" l="0" r="0" t="0"/>
          <a:stretch/>
        </p:blipFill>
        <p:spPr>
          <a:xfrm>
            <a:off x="383540" y="288290"/>
            <a:ext cx="1734185" cy="1734185"/>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2020-09-22T06:24:00Z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ICV">
    <vt:lpwstr>B3593F5624AE48E3A8D67131FB105EE2</vt:lpwstr>
  </property>
  <property fmtid="{D5CDD505-2E9C-101B-9397-08002B2CF9AE}" pid="4" name="KSOProductBuildVer">
    <vt:lpwstr>1033-11.2.0.11306</vt:lpwstr>
  </property>
</Properties>
</file>