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49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1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69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016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3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8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2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1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1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80C8-A1FB-4F05-8EA0-3D054F5A8766}" type="datetimeFigureOut">
              <a:rPr lang="en-SG" smtClean="0"/>
              <a:t>11/8/2020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E845-A6DF-4A5F-A13F-989EE2816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78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" y="473252"/>
            <a:ext cx="345801" cy="3458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840" y="405829"/>
            <a:ext cx="745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BankGothic Md BT" panose="020B0807020203060204" pitchFamily="34" charset="0"/>
              </a:rPr>
              <a:t>METROSTYLE DASHBOARD IN POWERBI</a:t>
            </a:r>
            <a:endParaRPr lang="en-SG" sz="2400" b="1" dirty="0">
              <a:solidFill>
                <a:srgbClr val="FFC000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2703" y="5945337"/>
            <a:ext cx="1612491" cy="482828"/>
            <a:chOff x="772584" y="533400"/>
            <a:chExt cx="1612491" cy="482828"/>
          </a:xfrm>
        </p:grpSpPr>
        <p:sp>
          <p:nvSpPr>
            <p:cNvPr id="15" name="TextBox 14"/>
            <p:cNvSpPr txBox="1"/>
            <p:nvPr/>
          </p:nvSpPr>
          <p:spPr>
            <a:xfrm>
              <a:off x="1104900" y="53340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nkGothic Md BT" panose="020B0807020203060204" pitchFamily="34" charset="0"/>
                  <a:cs typeface="Arial" panose="020B0604020202020204" pitchFamily="34" charset="0"/>
                </a:rPr>
                <a:t>ELESIS</a:t>
              </a:r>
              <a:endParaRPr lang="en-SG" b="1" dirty="0">
                <a:solidFill>
                  <a:schemeClr val="bg1"/>
                </a:solidFill>
                <a:latin typeface="BankGothic Md BT" panose="020B080702020306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9603" y="754618"/>
              <a:ext cx="12554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  <a:latin typeface="BankGothic Md BT" panose="020B0807020203060204" pitchFamily="34" charset="0"/>
                  <a:cs typeface="Arial" panose="020B0604020202020204" pitchFamily="34" charset="0"/>
                </a:rPr>
                <a:t>CONSULTING</a:t>
              </a:r>
              <a:endParaRPr lang="en-SG" sz="1050" dirty="0">
                <a:solidFill>
                  <a:schemeClr val="bg1"/>
                </a:solidFill>
                <a:latin typeface="BankGothic Md BT" panose="020B080702020306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84" y="588663"/>
              <a:ext cx="427565" cy="42756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7219784" y="6016502"/>
            <a:ext cx="465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Disclaimer: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 and all data shown in this dashboard are all fictional and doesn’t represent any real company.</a:t>
            </a:r>
            <a:endParaRPr lang="en-SG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3215" y="1351724"/>
            <a:ext cx="3600000" cy="1884457"/>
          </a:xfrm>
          <a:prstGeom prst="rect">
            <a:avLst/>
          </a:prstGeom>
          <a:gradFill flip="none" rotWithShape="1">
            <a:gsLst>
              <a:gs pos="0">
                <a:srgbClr val="00B2FC">
                  <a:shade val="30000"/>
                  <a:satMod val="115000"/>
                </a:srgbClr>
              </a:gs>
              <a:gs pos="50000">
                <a:srgbClr val="00B2FC">
                  <a:shade val="67500"/>
                  <a:satMod val="115000"/>
                </a:srgbClr>
              </a:gs>
              <a:gs pos="100000">
                <a:srgbClr val="00B2F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603215" y="3379371"/>
            <a:ext cx="3600000" cy="2059322"/>
          </a:xfrm>
          <a:prstGeom prst="rect">
            <a:avLst/>
          </a:prstGeom>
          <a:gradFill flip="none" rotWithShape="1">
            <a:gsLst>
              <a:gs pos="0">
                <a:srgbClr val="B7103C">
                  <a:shade val="30000"/>
                  <a:satMod val="115000"/>
                </a:srgbClr>
              </a:gs>
              <a:gs pos="50000">
                <a:srgbClr val="B7103C">
                  <a:shade val="67500"/>
                  <a:satMod val="115000"/>
                </a:srgbClr>
              </a:gs>
              <a:gs pos="100000">
                <a:srgbClr val="B7103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341652" y="3379371"/>
            <a:ext cx="4440343" cy="2059322"/>
          </a:xfrm>
          <a:prstGeom prst="rect">
            <a:avLst/>
          </a:prstGeom>
          <a:gradFill flip="none" rotWithShape="1">
            <a:gsLst>
              <a:gs pos="0">
                <a:srgbClr val="4625A6">
                  <a:shade val="30000"/>
                  <a:satMod val="115000"/>
                </a:srgbClr>
              </a:gs>
              <a:gs pos="50000">
                <a:srgbClr val="4625A6">
                  <a:shade val="67500"/>
                  <a:satMod val="115000"/>
                </a:srgbClr>
              </a:gs>
              <a:gs pos="100000">
                <a:srgbClr val="4625A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4341653" y="1351723"/>
            <a:ext cx="2160000" cy="1884457"/>
          </a:xfrm>
          <a:prstGeom prst="rect">
            <a:avLst/>
          </a:prstGeom>
          <a:gradFill flip="none" rotWithShape="1">
            <a:gsLst>
              <a:gs pos="0">
                <a:srgbClr val="009AB0">
                  <a:shade val="30000"/>
                  <a:satMod val="115000"/>
                </a:srgbClr>
              </a:gs>
              <a:gs pos="50000">
                <a:srgbClr val="009AB0">
                  <a:shade val="67500"/>
                  <a:satMod val="115000"/>
                </a:srgbClr>
              </a:gs>
              <a:gs pos="100000">
                <a:srgbClr val="009AB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6621996" y="1351722"/>
            <a:ext cx="2160000" cy="1884457"/>
          </a:xfrm>
          <a:prstGeom prst="rect">
            <a:avLst/>
          </a:prstGeom>
          <a:gradFill flip="none" rotWithShape="1">
            <a:gsLst>
              <a:gs pos="0">
                <a:srgbClr val="D36301">
                  <a:shade val="30000"/>
                  <a:satMod val="115000"/>
                </a:srgbClr>
              </a:gs>
              <a:gs pos="50000">
                <a:srgbClr val="D36301">
                  <a:shade val="67500"/>
                  <a:satMod val="115000"/>
                </a:srgbClr>
              </a:gs>
              <a:gs pos="100000">
                <a:srgbClr val="D3630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8920434" y="1351722"/>
            <a:ext cx="2617461" cy="1884457"/>
          </a:xfrm>
          <a:prstGeom prst="rect">
            <a:avLst/>
          </a:prstGeom>
          <a:gradFill flip="none" rotWithShape="1">
            <a:gsLst>
              <a:gs pos="0">
                <a:srgbClr val="5FBB2C">
                  <a:shade val="30000"/>
                  <a:satMod val="115000"/>
                </a:srgbClr>
              </a:gs>
              <a:gs pos="50000">
                <a:srgbClr val="5FBB2C">
                  <a:shade val="67500"/>
                  <a:satMod val="115000"/>
                </a:srgbClr>
              </a:gs>
              <a:gs pos="100000">
                <a:srgbClr val="5FBB2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8920434" y="3379371"/>
            <a:ext cx="2617461" cy="2059322"/>
          </a:xfrm>
          <a:prstGeom prst="rect">
            <a:avLst/>
          </a:prstGeom>
          <a:gradFill flip="none" rotWithShape="1">
            <a:gsLst>
              <a:gs pos="0">
                <a:srgbClr val="B7103C">
                  <a:shade val="30000"/>
                  <a:satMod val="115000"/>
                </a:srgbClr>
              </a:gs>
              <a:gs pos="50000">
                <a:srgbClr val="B7103C">
                  <a:shade val="67500"/>
                  <a:satMod val="115000"/>
                </a:srgbClr>
              </a:gs>
              <a:gs pos="100000">
                <a:srgbClr val="B7103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0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BankGothic Md BT</vt:lpstr>
      <vt:lpstr>Calibri</vt:lpstr>
      <vt:lpstr>Calibri Light</vt:lpstr>
      <vt:lpstr>Office Theme</vt:lpstr>
      <vt:lpstr>PowerPoint Presentation</vt:lpstr>
    </vt:vector>
  </TitlesOfParts>
  <Company>Jones Lang LaSalle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Lomoctos, Ariel</dc:creator>
  <cp:lastModifiedBy>Lomoctos, Ariel</cp:lastModifiedBy>
  <cp:revision>1</cp:revision>
  <dcterms:created xsi:type="dcterms:W3CDTF">2020-08-11T12:50:07Z</dcterms:created>
  <dcterms:modified xsi:type="dcterms:W3CDTF">2020-08-11T12:50:18Z</dcterms:modified>
</cp:coreProperties>
</file>