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  <p:sldMasterId id="2147483719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1414E-B8A6-4301-9F83-4D4A4F1F8D11}" v="395" dt="2020-04-30T23:14:41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hwara reddy" userId="5eac254ea1bbdcd3" providerId="LiveId" clId="{2091414E-B8A6-4301-9F83-4D4A4F1F8D11}"/>
    <pc:docChg chg="undo custSel mod addSld delSld modSld sldOrd">
      <pc:chgData name="Venkateshwara reddy" userId="5eac254ea1bbdcd3" providerId="LiveId" clId="{2091414E-B8A6-4301-9F83-4D4A4F1F8D11}" dt="2020-04-30T23:15:37.879" v="1697"/>
      <pc:docMkLst>
        <pc:docMk/>
      </pc:docMkLst>
      <pc:sldChg chg="addSp delSp modSp mod setClrOvrMap">
        <pc:chgData name="Venkateshwara reddy" userId="5eac254ea1bbdcd3" providerId="LiveId" clId="{2091414E-B8A6-4301-9F83-4D4A4F1F8D11}" dt="2020-04-09T21:04:36.014" v="1281" actId="26606"/>
        <pc:sldMkLst>
          <pc:docMk/>
          <pc:sldMk cId="2011708466" sldId="256"/>
        </pc:sldMkLst>
        <pc:spChg chg="mod">
          <ac:chgData name="Venkateshwara reddy" userId="5eac254ea1bbdcd3" providerId="LiveId" clId="{2091414E-B8A6-4301-9F83-4D4A4F1F8D11}" dt="2020-04-09T21:04:36.014" v="1281" actId="26606"/>
          <ac:spMkLst>
            <pc:docMk/>
            <pc:sldMk cId="2011708466" sldId="256"/>
            <ac:spMk id="2" creationId="{B9C2D1E1-C5E1-4568-8122-73323A618118}"/>
          </ac:spMkLst>
        </pc:spChg>
        <pc:spChg chg="mod">
          <ac:chgData name="Venkateshwara reddy" userId="5eac254ea1bbdcd3" providerId="LiveId" clId="{2091414E-B8A6-4301-9F83-4D4A4F1F8D11}" dt="2020-04-09T21:04:36.014" v="1281" actId="26606"/>
          <ac:spMkLst>
            <pc:docMk/>
            <pc:sldMk cId="2011708466" sldId="256"/>
            <ac:spMk id="3" creationId="{EFB52DDA-550F-4C8B-AD81-CFE1EEEA903D}"/>
          </ac:spMkLst>
        </pc:spChg>
        <pc:spChg chg="add del">
          <ac:chgData name="Venkateshwara reddy" userId="5eac254ea1bbdcd3" providerId="LiveId" clId="{2091414E-B8A6-4301-9F83-4D4A4F1F8D11}" dt="2020-04-09T21:04:01.068" v="1267" actId="26606"/>
          <ac:spMkLst>
            <pc:docMk/>
            <pc:sldMk cId="2011708466" sldId="256"/>
            <ac:spMk id="71" creationId="{727F3F19-5A4B-42AD-9A79-B8279086A6FC}"/>
          </ac:spMkLst>
        </pc:spChg>
        <pc:spChg chg="add del">
          <ac:chgData name="Venkateshwara reddy" userId="5eac254ea1bbdcd3" providerId="LiveId" clId="{2091414E-B8A6-4301-9F83-4D4A4F1F8D11}" dt="2020-04-09T21:04:01.068" v="1267" actId="26606"/>
          <ac:spMkLst>
            <pc:docMk/>
            <pc:sldMk cId="2011708466" sldId="256"/>
            <ac:spMk id="73" creationId="{8202C37C-3123-4850-965F-F823CD438B52}"/>
          </ac:spMkLst>
        </pc:spChg>
        <pc:spChg chg="add del">
          <ac:chgData name="Venkateshwara reddy" userId="5eac254ea1bbdcd3" providerId="LiveId" clId="{2091414E-B8A6-4301-9F83-4D4A4F1F8D11}" dt="2020-04-09T21:04:03.389" v="1269" actId="26606"/>
          <ac:spMkLst>
            <pc:docMk/>
            <pc:sldMk cId="2011708466" sldId="256"/>
            <ac:spMk id="75" creationId="{9C7604DA-1A80-47FD-9F09-D72DC278D24B}"/>
          </ac:spMkLst>
        </pc:spChg>
        <pc:spChg chg="add">
          <ac:chgData name="Venkateshwara reddy" userId="5eac254ea1bbdcd3" providerId="LiveId" clId="{2091414E-B8A6-4301-9F83-4D4A4F1F8D11}" dt="2020-04-09T21:04:36.014" v="1281" actId="26606"/>
          <ac:spMkLst>
            <pc:docMk/>
            <pc:sldMk cId="2011708466" sldId="256"/>
            <ac:spMk id="84" creationId="{727F3F19-5A4B-42AD-9A79-B8279086A6FC}"/>
          </ac:spMkLst>
        </pc:spChg>
        <pc:spChg chg="add">
          <ac:chgData name="Venkateshwara reddy" userId="5eac254ea1bbdcd3" providerId="LiveId" clId="{2091414E-B8A6-4301-9F83-4D4A4F1F8D11}" dt="2020-04-09T21:04:36.014" v="1281" actId="26606"/>
          <ac:spMkLst>
            <pc:docMk/>
            <pc:sldMk cId="2011708466" sldId="256"/>
            <ac:spMk id="86" creationId="{8202C37C-3123-4850-965F-F823CD438B52}"/>
          </ac:spMkLst>
        </pc:spChg>
        <pc:spChg chg="del">
          <ac:chgData name="Venkateshwara reddy" userId="5eac254ea1bbdcd3" providerId="LiveId" clId="{2091414E-B8A6-4301-9F83-4D4A4F1F8D11}" dt="2020-04-09T21:02:38.375" v="1204" actId="26606"/>
          <ac:spMkLst>
            <pc:docMk/>
            <pc:sldMk cId="2011708466" sldId="256"/>
            <ac:spMk id="102" creationId="{8F187B58-3857-4454-9C70-EFB475976F73}"/>
          </ac:spMkLst>
        </pc:spChg>
        <pc:spChg chg="del">
          <ac:chgData name="Venkateshwara reddy" userId="5eac254ea1bbdcd3" providerId="LiveId" clId="{2091414E-B8A6-4301-9F83-4D4A4F1F8D11}" dt="2020-04-09T21:02:38.375" v="1204" actId="26606"/>
          <ac:spMkLst>
            <pc:docMk/>
            <pc:sldMk cId="2011708466" sldId="256"/>
            <ac:spMk id="103" creationId="{4C5418A4-3935-49EA-B51C-5DDCBFAA3952}"/>
          </ac:spMkLst>
        </pc:spChg>
        <pc:spChg chg="add del">
          <ac:chgData name="Venkateshwara reddy" userId="5eac254ea1bbdcd3" providerId="LiveId" clId="{2091414E-B8A6-4301-9F83-4D4A4F1F8D11}" dt="2020-04-09T21:03:42.698" v="1263" actId="26606"/>
          <ac:spMkLst>
            <pc:docMk/>
            <pc:sldMk cId="2011708466" sldId="256"/>
            <ac:spMk id="108" creationId="{D47766EE-4192-4B2D-A5A0-F60F9A5F743F}"/>
          </ac:spMkLst>
        </pc:spChg>
        <pc:spChg chg="add del">
          <ac:chgData name="Venkateshwara reddy" userId="5eac254ea1bbdcd3" providerId="LiveId" clId="{2091414E-B8A6-4301-9F83-4D4A4F1F8D11}" dt="2020-04-09T21:03:42.698" v="1263" actId="26606"/>
          <ac:spMkLst>
            <pc:docMk/>
            <pc:sldMk cId="2011708466" sldId="256"/>
            <ac:spMk id="110" creationId="{D6705569-F545-4F47-A260-A9202826EA20}"/>
          </ac:spMkLst>
        </pc:spChg>
        <pc:spChg chg="add del">
          <ac:chgData name="Venkateshwara reddy" userId="5eac254ea1bbdcd3" providerId="LiveId" clId="{2091414E-B8A6-4301-9F83-4D4A4F1F8D11}" dt="2020-04-09T21:03:36.680" v="1254" actId="26606"/>
          <ac:spMkLst>
            <pc:docMk/>
            <pc:sldMk cId="2011708466" sldId="256"/>
            <ac:spMk id="115" creationId="{727F3F19-5A4B-42AD-9A79-B8279086A6FC}"/>
          </ac:spMkLst>
        </pc:spChg>
        <pc:spChg chg="add del">
          <ac:chgData name="Venkateshwara reddy" userId="5eac254ea1bbdcd3" providerId="LiveId" clId="{2091414E-B8A6-4301-9F83-4D4A4F1F8D11}" dt="2020-04-09T21:03:36.680" v="1254" actId="26606"/>
          <ac:spMkLst>
            <pc:docMk/>
            <pc:sldMk cId="2011708466" sldId="256"/>
            <ac:spMk id="117" creationId="{8202C37C-3123-4850-965F-F823CD438B52}"/>
          </ac:spMkLst>
        </pc:spChg>
        <pc:spChg chg="add del">
          <ac:chgData name="Venkateshwara reddy" userId="5eac254ea1bbdcd3" providerId="LiveId" clId="{2091414E-B8A6-4301-9F83-4D4A4F1F8D11}" dt="2020-04-09T21:03:37.340" v="1256" actId="26606"/>
          <ac:spMkLst>
            <pc:docMk/>
            <pc:sldMk cId="2011708466" sldId="256"/>
            <ac:spMk id="119" creationId="{F3CEB4D1-AA3F-4A8F-8207-6E71EC12C51C}"/>
          </ac:spMkLst>
        </pc:spChg>
        <pc:spChg chg="add del">
          <ac:chgData name="Venkateshwara reddy" userId="5eac254ea1bbdcd3" providerId="LiveId" clId="{2091414E-B8A6-4301-9F83-4D4A4F1F8D11}" dt="2020-04-09T21:03:37.340" v="1256" actId="26606"/>
          <ac:spMkLst>
            <pc:docMk/>
            <pc:sldMk cId="2011708466" sldId="256"/>
            <ac:spMk id="120" creationId="{EED8D03E-F375-4E67-B932-FF9B007BB420}"/>
          </ac:spMkLst>
        </pc:spChg>
        <pc:spChg chg="add del">
          <ac:chgData name="Venkateshwara reddy" userId="5eac254ea1bbdcd3" providerId="LiveId" clId="{2091414E-B8A6-4301-9F83-4D4A4F1F8D11}" dt="2020-04-09T21:03:38.235" v="1258" actId="26606"/>
          <ac:spMkLst>
            <pc:docMk/>
            <pc:sldMk cId="2011708466" sldId="256"/>
            <ac:spMk id="122" creationId="{854DEE1C-7FD6-4FA0-A96A-BDF952F199AB}"/>
          </ac:spMkLst>
        </pc:spChg>
        <pc:spChg chg="add del">
          <ac:chgData name="Venkateshwara reddy" userId="5eac254ea1bbdcd3" providerId="LiveId" clId="{2091414E-B8A6-4301-9F83-4D4A4F1F8D11}" dt="2020-04-09T21:03:40.507" v="1260" actId="26606"/>
          <ac:spMkLst>
            <pc:docMk/>
            <pc:sldMk cId="2011708466" sldId="256"/>
            <ac:spMk id="124" creationId="{D47766EE-4192-4B2D-A5A0-F60F9A5F743F}"/>
          </ac:spMkLst>
        </pc:spChg>
        <pc:spChg chg="add del">
          <ac:chgData name="Venkateshwara reddy" userId="5eac254ea1bbdcd3" providerId="LiveId" clId="{2091414E-B8A6-4301-9F83-4D4A4F1F8D11}" dt="2020-04-09T21:03:40.507" v="1260" actId="26606"/>
          <ac:spMkLst>
            <pc:docMk/>
            <pc:sldMk cId="2011708466" sldId="256"/>
            <ac:spMk id="125" creationId="{D6705569-F545-4F47-A260-A9202826EA20}"/>
          </ac:spMkLst>
        </pc:spChg>
        <pc:spChg chg="add del">
          <ac:chgData name="Venkateshwara reddy" userId="5eac254ea1bbdcd3" providerId="LiveId" clId="{2091414E-B8A6-4301-9F83-4D4A4F1F8D11}" dt="2020-04-09T21:03:42.687" v="1262" actId="26606"/>
          <ac:spMkLst>
            <pc:docMk/>
            <pc:sldMk cId="2011708466" sldId="256"/>
            <ac:spMk id="127" creationId="{854DEE1C-7FD6-4FA0-A96A-BDF952F199AB}"/>
          </ac:spMkLst>
        </pc:spChg>
        <pc:spChg chg="add del">
          <ac:chgData name="Venkateshwara reddy" userId="5eac254ea1bbdcd3" providerId="LiveId" clId="{2091414E-B8A6-4301-9F83-4D4A4F1F8D11}" dt="2020-04-09T21:04:06.774" v="1274" actId="26606"/>
          <ac:spMkLst>
            <pc:docMk/>
            <pc:sldMk cId="2011708466" sldId="256"/>
            <ac:spMk id="129" creationId="{727F3F19-5A4B-42AD-9A79-B8279086A6FC}"/>
          </ac:spMkLst>
        </pc:spChg>
        <pc:spChg chg="add del">
          <ac:chgData name="Venkateshwara reddy" userId="5eac254ea1bbdcd3" providerId="LiveId" clId="{2091414E-B8A6-4301-9F83-4D4A4F1F8D11}" dt="2020-04-09T21:04:06.774" v="1274" actId="26606"/>
          <ac:spMkLst>
            <pc:docMk/>
            <pc:sldMk cId="2011708466" sldId="256"/>
            <ac:spMk id="130" creationId="{8202C37C-3123-4850-965F-F823CD438B52}"/>
          </ac:spMkLst>
        </pc:spChg>
        <pc:spChg chg="add del">
          <ac:chgData name="Venkateshwara reddy" userId="5eac254ea1bbdcd3" providerId="LiveId" clId="{2091414E-B8A6-4301-9F83-4D4A4F1F8D11}" dt="2020-04-09T21:04:03.389" v="1269" actId="26606"/>
          <ac:spMkLst>
            <pc:docMk/>
            <pc:sldMk cId="2011708466" sldId="256"/>
            <ac:spMk id="132" creationId="{727F3F19-5A4B-42AD-9A79-B8279086A6FC}"/>
          </ac:spMkLst>
        </pc:spChg>
        <pc:spChg chg="add del">
          <ac:chgData name="Venkateshwara reddy" userId="5eac254ea1bbdcd3" providerId="LiveId" clId="{2091414E-B8A6-4301-9F83-4D4A4F1F8D11}" dt="2020-04-09T21:04:03.389" v="1269" actId="26606"/>
          <ac:spMkLst>
            <pc:docMk/>
            <pc:sldMk cId="2011708466" sldId="256"/>
            <ac:spMk id="133" creationId="{8202C37C-3123-4850-965F-F823CD438B52}"/>
          </ac:spMkLst>
        </pc:spChg>
        <pc:spChg chg="add del">
          <ac:chgData name="Venkateshwara reddy" userId="5eac254ea1bbdcd3" providerId="LiveId" clId="{2091414E-B8A6-4301-9F83-4D4A4F1F8D11}" dt="2020-04-09T21:04:05.396" v="1271" actId="26606"/>
          <ac:spMkLst>
            <pc:docMk/>
            <pc:sldMk cId="2011708466" sldId="256"/>
            <ac:spMk id="135" creationId="{BB3F6F06-A72D-4442-A031-E1D2004CB3F9}"/>
          </ac:spMkLst>
        </pc:spChg>
        <pc:spChg chg="add del">
          <ac:chgData name="Venkateshwara reddy" userId="5eac254ea1bbdcd3" providerId="LiveId" clId="{2091414E-B8A6-4301-9F83-4D4A4F1F8D11}" dt="2020-04-09T21:04:05.396" v="1271" actId="26606"/>
          <ac:spMkLst>
            <pc:docMk/>
            <pc:sldMk cId="2011708466" sldId="256"/>
            <ac:spMk id="136" creationId="{9CF7FE1C-8BC5-4B0C-A2BC-93AB72C90FDD}"/>
          </ac:spMkLst>
        </pc:spChg>
        <pc:spChg chg="add del">
          <ac:chgData name="Venkateshwara reddy" userId="5eac254ea1bbdcd3" providerId="LiveId" clId="{2091414E-B8A6-4301-9F83-4D4A4F1F8D11}" dt="2020-04-09T21:04:06.758" v="1273" actId="26606"/>
          <ac:spMkLst>
            <pc:docMk/>
            <pc:sldMk cId="2011708466" sldId="256"/>
            <ac:spMk id="138" creationId="{727F3F19-5A4B-42AD-9A79-B8279086A6FC}"/>
          </ac:spMkLst>
        </pc:spChg>
        <pc:spChg chg="add del">
          <ac:chgData name="Venkateshwara reddy" userId="5eac254ea1bbdcd3" providerId="LiveId" clId="{2091414E-B8A6-4301-9F83-4D4A4F1F8D11}" dt="2020-04-09T21:04:06.758" v="1273" actId="26606"/>
          <ac:spMkLst>
            <pc:docMk/>
            <pc:sldMk cId="2011708466" sldId="256"/>
            <ac:spMk id="139" creationId="{8202C37C-3123-4850-965F-F823CD438B52}"/>
          </ac:spMkLst>
        </pc:spChg>
        <pc:spChg chg="add del">
          <ac:chgData name="Venkateshwara reddy" userId="5eac254ea1bbdcd3" providerId="LiveId" clId="{2091414E-B8A6-4301-9F83-4D4A4F1F8D11}" dt="2020-04-09T21:04:06.758" v="1273" actId="26606"/>
          <ac:spMkLst>
            <pc:docMk/>
            <pc:sldMk cId="2011708466" sldId="256"/>
            <ac:spMk id="140" creationId="{9C7604DA-1A80-47FD-9F09-D72DC278D24B}"/>
          </ac:spMkLst>
        </pc:spChg>
        <pc:spChg chg="add del">
          <ac:chgData name="Venkateshwara reddy" userId="5eac254ea1bbdcd3" providerId="LiveId" clId="{2091414E-B8A6-4301-9F83-4D4A4F1F8D11}" dt="2020-04-09T21:04:36.014" v="1281" actId="26606"/>
          <ac:spMkLst>
            <pc:docMk/>
            <pc:sldMk cId="2011708466" sldId="256"/>
            <ac:spMk id="142" creationId="{F3CEB4D1-AA3F-4A8F-8207-6E71EC12C51C}"/>
          </ac:spMkLst>
        </pc:spChg>
        <pc:spChg chg="add del">
          <ac:chgData name="Venkateshwara reddy" userId="5eac254ea1bbdcd3" providerId="LiveId" clId="{2091414E-B8A6-4301-9F83-4D4A4F1F8D11}" dt="2020-04-09T21:04:36.014" v="1281" actId="26606"/>
          <ac:spMkLst>
            <pc:docMk/>
            <pc:sldMk cId="2011708466" sldId="256"/>
            <ac:spMk id="143" creationId="{EED8D03E-F375-4E67-B932-FF9B007BB420}"/>
          </ac:spMkLst>
        </pc:spChg>
        <pc:picChg chg="mod ord">
          <ac:chgData name="Venkateshwara reddy" userId="5eac254ea1bbdcd3" providerId="LiveId" clId="{2091414E-B8A6-4301-9F83-4D4A4F1F8D11}" dt="2020-04-09T21:04:05.396" v="1271" actId="26606"/>
          <ac:picMkLst>
            <pc:docMk/>
            <pc:sldMk cId="2011708466" sldId="256"/>
            <ac:picMk id="23" creationId="{BE675271-3068-497A-9B9A-9AE5ACAF56AA}"/>
          </ac:picMkLst>
        </pc:picChg>
      </pc:sldChg>
      <pc:sldChg chg="addSp delSp modSp mod">
        <pc:chgData name="Venkateshwara reddy" userId="5eac254ea1bbdcd3" providerId="LiveId" clId="{2091414E-B8A6-4301-9F83-4D4A4F1F8D11}" dt="2020-04-09T21:07:26.802" v="1301" actId="20577"/>
        <pc:sldMkLst>
          <pc:docMk/>
          <pc:sldMk cId="350864209" sldId="257"/>
        </pc:sldMkLst>
        <pc:spChg chg="mod">
          <ac:chgData name="Venkateshwara reddy" userId="5eac254ea1bbdcd3" providerId="LiveId" clId="{2091414E-B8A6-4301-9F83-4D4A4F1F8D11}" dt="2020-04-09T21:01:47.384" v="1201" actId="26606"/>
          <ac:spMkLst>
            <pc:docMk/>
            <pc:sldMk cId="350864209" sldId="257"/>
            <ac:spMk id="2" creationId="{BDD5AA38-943C-4BAA-B078-640E2E403E6A}"/>
          </ac:spMkLst>
        </pc:spChg>
        <pc:spChg chg="add del mod">
          <ac:chgData name="Venkateshwara reddy" userId="5eac254ea1bbdcd3" providerId="LiveId" clId="{2091414E-B8A6-4301-9F83-4D4A4F1F8D11}" dt="2020-04-09T20:56:35.106" v="1128" actId="26606"/>
          <ac:spMkLst>
            <pc:docMk/>
            <pc:sldMk cId="350864209" sldId="257"/>
            <ac:spMk id="3" creationId="{C4F4E464-FF62-4A05-94DC-C74C5FC237F5}"/>
          </ac:spMkLst>
        </pc:spChg>
        <pc:spChg chg="add del">
          <ac:chgData name="Venkateshwara reddy" userId="5eac254ea1bbdcd3" providerId="LiveId" clId="{2091414E-B8A6-4301-9F83-4D4A4F1F8D11}" dt="2020-04-09T20:56:35.106" v="1128" actId="26606"/>
          <ac:spMkLst>
            <pc:docMk/>
            <pc:sldMk cId="350864209" sldId="257"/>
            <ac:spMk id="8" creationId="{24B04273-AE2A-4676-98D5-85D0D238C9E3}"/>
          </ac:spMkLst>
        </pc:spChg>
        <pc:spChg chg="add del">
          <ac:chgData name="Venkateshwara reddy" userId="5eac254ea1bbdcd3" providerId="LiveId" clId="{2091414E-B8A6-4301-9F83-4D4A4F1F8D11}" dt="2020-04-09T20:56:35.106" v="1128" actId="26606"/>
          <ac:spMkLst>
            <pc:docMk/>
            <pc:sldMk cId="350864209" sldId="257"/>
            <ac:spMk id="10" creationId="{98A68847-134F-4AF1-B1C6-332344C9C90D}"/>
          </ac:spMkLst>
        </pc:spChg>
        <pc:spChg chg="add del">
          <ac:chgData name="Venkateshwara reddy" userId="5eac254ea1bbdcd3" providerId="LiveId" clId="{2091414E-B8A6-4301-9F83-4D4A4F1F8D11}" dt="2020-04-09T20:56:35.082" v="1127" actId="26606"/>
          <ac:spMkLst>
            <pc:docMk/>
            <pc:sldMk cId="350864209" sldId="257"/>
            <ac:spMk id="17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0:56:35.082" v="1127" actId="26606"/>
          <ac:spMkLst>
            <pc:docMk/>
            <pc:sldMk cId="350864209" sldId="257"/>
            <ac:spMk id="19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1:01:47.384" v="1201" actId="26606"/>
          <ac:spMkLst>
            <pc:docMk/>
            <pc:sldMk cId="350864209" sldId="257"/>
            <ac:spMk id="21" creationId="{3A7E003E-EE76-4207-A774-A645C37F1D27}"/>
          </ac:spMkLst>
        </pc:spChg>
        <pc:spChg chg="add del">
          <ac:chgData name="Venkateshwara reddy" userId="5eac254ea1bbdcd3" providerId="LiveId" clId="{2091414E-B8A6-4301-9F83-4D4A4F1F8D11}" dt="2020-04-09T21:01:47.384" v="1201" actId="26606"/>
          <ac:spMkLst>
            <pc:docMk/>
            <pc:sldMk cId="350864209" sldId="257"/>
            <ac:spMk id="22" creationId="{FBD77573-9EF2-4C35-8285-A1CF6FBB0EA5}"/>
          </ac:spMkLst>
        </pc:spChg>
        <pc:spChg chg="add del">
          <ac:chgData name="Venkateshwara reddy" userId="5eac254ea1bbdcd3" providerId="LiveId" clId="{2091414E-B8A6-4301-9F83-4D4A4F1F8D11}" dt="2020-04-09T21:01:46.590" v="1198" actId="26606"/>
          <ac:spMkLst>
            <pc:docMk/>
            <pc:sldMk cId="350864209" sldId="257"/>
            <ac:spMk id="28" creationId="{55A04F75-79E1-42E2-94A3-5B432E019BEB}"/>
          </ac:spMkLst>
        </pc:spChg>
        <pc:spChg chg="add del">
          <ac:chgData name="Venkateshwara reddy" userId="5eac254ea1bbdcd3" providerId="LiveId" clId="{2091414E-B8A6-4301-9F83-4D4A4F1F8D11}" dt="2020-04-09T21:01:46.590" v="1198" actId="26606"/>
          <ac:spMkLst>
            <pc:docMk/>
            <pc:sldMk cId="350864209" sldId="257"/>
            <ac:spMk id="30" creationId="{6B6E033A-DB2E-49B8-B600-B38E0C280263}"/>
          </ac:spMkLst>
        </pc:spChg>
        <pc:spChg chg="add del">
          <ac:chgData name="Venkateshwara reddy" userId="5eac254ea1bbdcd3" providerId="LiveId" clId="{2091414E-B8A6-4301-9F83-4D4A4F1F8D11}" dt="2020-04-09T21:01:47.315" v="1200" actId="26606"/>
          <ac:spMkLst>
            <pc:docMk/>
            <pc:sldMk cId="350864209" sldId="257"/>
            <ac:spMk id="32" creationId="{388F20F8-60BF-42FE-A252-DFD5A74451CA}"/>
          </ac:spMkLst>
        </pc:spChg>
        <pc:spChg chg="add del">
          <ac:chgData name="Venkateshwara reddy" userId="5eac254ea1bbdcd3" providerId="LiveId" clId="{2091414E-B8A6-4301-9F83-4D4A4F1F8D11}" dt="2020-04-09T21:01:47.315" v="1200" actId="26606"/>
          <ac:spMkLst>
            <pc:docMk/>
            <pc:sldMk cId="350864209" sldId="257"/>
            <ac:spMk id="33" creationId="{98A68847-134F-4AF1-B1C6-332344C9C90D}"/>
          </ac:spMkLst>
        </pc:spChg>
        <pc:spChg chg="add del">
          <ac:chgData name="Venkateshwara reddy" userId="5eac254ea1bbdcd3" providerId="LiveId" clId="{2091414E-B8A6-4301-9F83-4D4A4F1F8D11}" dt="2020-04-09T21:02:02.865" v="1202" actId="26606"/>
          <ac:spMkLst>
            <pc:docMk/>
            <pc:sldMk cId="350864209" sldId="257"/>
            <ac:spMk id="35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1:02:02.865" v="1202" actId="26606"/>
          <ac:spMkLst>
            <pc:docMk/>
            <pc:sldMk cId="350864209" sldId="257"/>
            <ac:spMk id="36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1:02:17.199" v="1203" actId="26606"/>
          <ac:spMkLst>
            <pc:docMk/>
            <pc:sldMk cId="350864209" sldId="257"/>
            <ac:spMk id="41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1:02:17.199" v="1203" actId="26606"/>
          <ac:spMkLst>
            <pc:docMk/>
            <pc:sldMk cId="350864209" sldId="257"/>
            <ac:spMk id="43" creationId="{355161C6-1218-4EAF-A9E9-A319CFD760C9}"/>
          </ac:spMkLst>
        </pc:spChg>
        <pc:spChg chg="add">
          <ac:chgData name="Venkateshwara reddy" userId="5eac254ea1bbdcd3" providerId="LiveId" clId="{2091414E-B8A6-4301-9F83-4D4A4F1F8D11}" dt="2020-04-09T21:02:17.199" v="1203" actId="26606"/>
          <ac:spMkLst>
            <pc:docMk/>
            <pc:sldMk cId="350864209" sldId="257"/>
            <ac:spMk id="48" creationId="{92070828-E616-4355-9C8A-A1065032B27D}"/>
          </ac:spMkLst>
        </pc:spChg>
        <pc:spChg chg="add">
          <ac:chgData name="Venkateshwara reddy" userId="5eac254ea1bbdcd3" providerId="LiveId" clId="{2091414E-B8A6-4301-9F83-4D4A4F1F8D11}" dt="2020-04-09T21:02:17.199" v="1203" actId="26606"/>
          <ac:spMkLst>
            <pc:docMk/>
            <pc:sldMk cId="350864209" sldId="257"/>
            <ac:spMk id="50" creationId="{355161C6-1218-4EAF-A9E9-A319CFD760C9}"/>
          </ac:spMkLst>
        </pc:spChg>
        <pc:graphicFrameChg chg="add del">
          <ac:chgData name="Venkateshwara reddy" userId="5eac254ea1bbdcd3" providerId="LiveId" clId="{2091414E-B8A6-4301-9F83-4D4A4F1F8D11}" dt="2020-04-09T20:56:35.082" v="1127" actId="26606"/>
          <ac:graphicFrameMkLst>
            <pc:docMk/>
            <pc:sldMk cId="350864209" sldId="257"/>
            <ac:graphicFrameMk id="12" creationId="{CC14798C-F530-4349-AE21-A08429B862A7}"/>
          </ac:graphicFrameMkLst>
        </pc:graphicFrameChg>
        <pc:graphicFrameChg chg="add mod modGraphic">
          <ac:chgData name="Venkateshwara reddy" userId="5eac254ea1bbdcd3" providerId="LiveId" clId="{2091414E-B8A6-4301-9F83-4D4A4F1F8D11}" dt="2020-04-09T21:07:26.802" v="1301" actId="20577"/>
          <ac:graphicFrameMkLst>
            <pc:docMk/>
            <pc:sldMk cId="350864209" sldId="257"/>
            <ac:graphicFrameMk id="23" creationId="{1FE5541E-12E0-4D42-809E-C2431E7530AB}"/>
          </ac:graphicFrameMkLst>
        </pc:graphicFrameChg>
      </pc:sldChg>
      <pc:sldChg chg="addSp delSp modSp mod setBg">
        <pc:chgData name="Venkateshwara reddy" userId="5eac254ea1bbdcd3" providerId="LiveId" clId="{2091414E-B8A6-4301-9F83-4D4A4F1F8D11}" dt="2020-04-09T20:56:38.498" v="1129" actId="26606"/>
        <pc:sldMkLst>
          <pc:docMk/>
          <pc:sldMk cId="1403803875" sldId="258"/>
        </pc:sldMkLst>
        <pc:spChg chg="mod">
          <ac:chgData name="Venkateshwara reddy" userId="5eac254ea1bbdcd3" providerId="LiveId" clId="{2091414E-B8A6-4301-9F83-4D4A4F1F8D11}" dt="2020-04-09T20:56:38.498" v="1129" actId="26606"/>
          <ac:spMkLst>
            <pc:docMk/>
            <pc:sldMk cId="1403803875" sldId="258"/>
            <ac:spMk id="2" creationId="{8F17731C-EFD7-4BA9-805D-061DACFAF071}"/>
          </ac:spMkLst>
        </pc:spChg>
        <pc:spChg chg="del">
          <ac:chgData name="Venkateshwara reddy" userId="5eac254ea1bbdcd3" providerId="LiveId" clId="{2091414E-B8A6-4301-9F83-4D4A4F1F8D11}" dt="2020-04-09T20:56:38.498" v="1129" actId="26606"/>
          <ac:spMkLst>
            <pc:docMk/>
            <pc:sldMk cId="1403803875" sldId="258"/>
            <ac:spMk id="3" creationId="{926C66F3-B3A7-439A-8816-4DB7CB15DEF6}"/>
          </ac:spMkLst>
        </pc:spChg>
        <pc:spChg chg="add">
          <ac:chgData name="Venkateshwara reddy" userId="5eac254ea1bbdcd3" providerId="LiveId" clId="{2091414E-B8A6-4301-9F83-4D4A4F1F8D11}" dt="2020-04-09T20:56:38.498" v="1129" actId="26606"/>
          <ac:spMkLst>
            <pc:docMk/>
            <pc:sldMk cId="1403803875" sldId="258"/>
            <ac:spMk id="10" creationId="{92070828-E616-4355-9C8A-A1065032B27D}"/>
          </ac:spMkLst>
        </pc:spChg>
        <pc:spChg chg="add">
          <ac:chgData name="Venkateshwara reddy" userId="5eac254ea1bbdcd3" providerId="LiveId" clId="{2091414E-B8A6-4301-9F83-4D4A4F1F8D11}" dt="2020-04-09T20:56:38.498" v="1129" actId="26606"/>
          <ac:spMkLst>
            <pc:docMk/>
            <pc:sldMk cId="1403803875" sldId="258"/>
            <ac:spMk id="12" creationId="{355161C6-1218-4EAF-A9E9-A319CFD760C9}"/>
          </ac:spMkLst>
        </pc:spChg>
        <pc:graphicFrameChg chg="add">
          <ac:chgData name="Venkateshwara reddy" userId="5eac254ea1bbdcd3" providerId="LiveId" clId="{2091414E-B8A6-4301-9F83-4D4A4F1F8D11}" dt="2020-04-09T20:56:38.498" v="1129" actId="26606"/>
          <ac:graphicFrameMkLst>
            <pc:docMk/>
            <pc:sldMk cId="1403803875" sldId="258"/>
            <ac:graphicFrameMk id="5" creationId="{7B7830F8-F636-46D2-ABA0-E56CDB050378}"/>
          </ac:graphicFrameMkLst>
        </pc:graphicFrameChg>
      </pc:sldChg>
      <pc:sldChg chg="addSp delSp modSp mod setBg">
        <pc:chgData name="Venkateshwara reddy" userId="5eac254ea1bbdcd3" providerId="LiveId" clId="{2091414E-B8A6-4301-9F83-4D4A4F1F8D11}" dt="2020-04-09T20:56:45.759" v="1130" actId="26606"/>
        <pc:sldMkLst>
          <pc:docMk/>
          <pc:sldMk cId="3498616476" sldId="259"/>
        </pc:sldMkLst>
        <pc:spChg chg="mod">
          <ac:chgData name="Venkateshwara reddy" userId="5eac254ea1bbdcd3" providerId="LiveId" clId="{2091414E-B8A6-4301-9F83-4D4A4F1F8D11}" dt="2020-04-09T20:56:45.759" v="1130" actId="26606"/>
          <ac:spMkLst>
            <pc:docMk/>
            <pc:sldMk cId="3498616476" sldId="259"/>
            <ac:spMk id="2" creationId="{0E54B397-A4CA-4E16-8EC5-CFFFF6C7CB0B}"/>
          </ac:spMkLst>
        </pc:spChg>
        <pc:spChg chg="del mod">
          <ac:chgData name="Venkateshwara reddy" userId="5eac254ea1bbdcd3" providerId="LiveId" clId="{2091414E-B8A6-4301-9F83-4D4A4F1F8D11}" dt="2020-04-09T20:56:45.759" v="1130" actId="26606"/>
          <ac:spMkLst>
            <pc:docMk/>
            <pc:sldMk cId="3498616476" sldId="259"/>
            <ac:spMk id="3" creationId="{08E62EFC-23BC-4BCD-A62E-CAE2C38CA1D8}"/>
          </ac:spMkLst>
        </pc:spChg>
        <pc:spChg chg="add">
          <ac:chgData name="Venkateshwara reddy" userId="5eac254ea1bbdcd3" providerId="LiveId" clId="{2091414E-B8A6-4301-9F83-4D4A4F1F8D11}" dt="2020-04-09T20:56:45.759" v="1130" actId="26606"/>
          <ac:spMkLst>
            <pc:docMk/>
            <pc:sldMk cId="3498616476" sldId="259"/>
            <ac:spMk id="10" creationId="{92070828-E616-4355-9C8A-A1065032B27D}"/>
          </ac:spMkLst>
        </pc:spChg>
        <pc:spChg chg="add">
          <ac:chgData name="Venkateshwara reddy" userId="5eac254ea1bbdcd3" providerId="LiveId" clId="{2091414E-B8A6-4301-9F83-4D4A4F1F8D11}" dt="2020-04-09T20:56:45.759" v="1130" actId="26606"/>
          <ac:spMkLst>
            <pc:docMk/>
            <pc:sldMk cId="3498616476" sldId="259"/>
            <ac:spMk id="12" creationId="{355161C6-1218-4EAF-A9E9-A319CFD760C9}"/>
          </ac:spMkLst>
        </pc:spChg>
        <pc:graphicFrameChg chg="add">
          <ac:chgData name="Venkateshwara reddy" userId="5eac254ea1bbdcd3" providerId="LiveId" clId="{2091414E-B8A6-4301-9F83-4D4A4F1F8D11}" dt="2020-04-09T20:56:45.759" v="1130" actId="26606"/>
          <ac:graphicFrameMkLst>
            <pc:docMk/>
            <pc:sldMk cId="3498616476" sldId="259"/>
            <ac:graphicFrameMk id="5" creationId="{D867C629-EDB1-4A37-9747-50B4891D384D}"/>
          </ac:graphicFrameMkLst>
        </pc:graphicFrameChg>
      </pc:sldChg>
      <pc:sldChg chg="addSp delSp modSp mod ord setBg">
        <pc:chgData name="Venkateshwara reddy" userId="5eac254ea1bbdcd3" providerId="LiveId" clId="{2091414E-B8A6-4301-9F83-4D4A4F1F8D11}" dt="2020-04-30T23:00:14.303" v="1487" actId="26606"/>
        <pc:sldMkLst>
          <pc:docMk/>
          <pc:sldMk cId="1777918670" sldId="260"/>
        </pc:sldMkLst>
        <pc:spChg chg="mod">
          <ac:chgData name="Venkateshwara reddy" userId="5eac254ea1bbdcd3" providerId="LiveId" clId="{2091414E-B8A6-4301-9F83-4D4A4F1F8D11}" dt="2020-04-30T23:00:14.303" v="1487" actId="26606"/>
          <ac:spMkLst>
            <pc:docMk/>
            <pc:sldMk cId="1777918670" sldId="260"/>
            <ac:spMk id="2" creationId="{CA00FFE9-DF75-4A3F-B288-D772DD22D545}"/>
          </ac:spMkLst>
        </pc:spChg>
        <pc:spChg chg="del mod">
          <ac:chgData name="Venkateshwara reddy" userId="5eac254ea1bbdcd3" providerId="LiveId" clId="{2091414E-B8A6-4301-9F83-4D4A4F1F8D11}" dt="2020-04-09T20:56:49.764" v="1131" actId="26606"/>
          <ac:spMkLst>
            <pc:docMk/>
            <pc:sldMk cId="1777918670" sldId="260"/>
            <ac:spMk id="3" creationId="{38C0A9A5-E5FB-4603-91D5-A278AEFC6762}"/>
          </ac:spMkLst>
        </pc:spChg>
        <pc:spChg chg="add del">
          <ac:chgData name="Venkateshwara reddy" userId="5eac254ea1bbdcd3" providerId="LiveId" clId="{2091414E-B8A6-4301-9F83-4D4A4F1F8D11}" dt="2020-04-30T22:50:01.034" v="1346" actId="26606"/>
          <ac:spMkLst>
            <pc:docMk/>
            <pc:sldMk cId="1777918670" sldId="260"/>
            <ac:spMk id="10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30T22:50:01.034" v="1346" actId="26606"/>
          <ac:spMkLst>
            <pc:docMk/>
            <pc:sldMk cId="1777918670" sldId="260"/>
            <ac:spMk id="12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30T22:51:07.872" v="1373" actId="26606"/>
          <ac:spMkLst>
            <pc:docMk/>
            <pc:sldMk cId="1777918670" sldId="260"/>
            <ac:spMk id="17" creationId="{98DED6BC-9A3E-48D4-AD7C-A56D63F547E8}"/>
          </ac:spMkLst>
        </pc:spChg>
        <pc:spChg chg="add del">
          <ac:chgData name="Venkateshwara reddy" userId="5eac254ea1bbdcd3" providerId="LiveId" clId="{2091414E-B8A6-4301-9F83-4D4A4F1F8D11}" dt="2020-04-30T22:51:07.872" v="1373" actId="26606"/>
          <ac:spMkLst>
            <pc:docMk/>
            <pc:sldMk cId="1777918670" sldId="260"/>
            <ac:spMk id="19" creationId="{6B6E033A-DB2E-49B8-B600-B38E0C280263}"/>
          </ac:spMkLst>
        </pc:spChg>
        <pc:spChg chg="add del">
          <ac:chgData name="Venkateshwara reddy" userId="5eac254ea1bbdcd3" providerId="LiveId" clId="{2091414E-B8A6-4301-9F83-4D4A4F1F8D11}" dt="2020-04-30T23:00:14.303" v="1487" actId="26606"/>
          <ac:spMkLst>
            <pc:docMk/>
            <pc:sldMk cId="1777918670" sldId="260"/>
            <ac:spMk id="24" creationId="{388F20F8-60BF-42FE-A252-DFD5A74451CA}"/>
          </ac:spMkLst>
        </pc:spChg>
        <pc:spChg chg="add del">
          <ac:chgData name="Venkateshwara reddy" userId="5eac254ea1bbdcd3" providerId="LiveId" clId="{2091414E-B8A6-4301-9F83-4D4A4F1F8D11}" dt="2020-04-30T23:00:14.303" v="1487" actId="26606"/>
          <ac:spMkLst>
            <pc:docMk/>
            <pc:sldMk cId="1777918670" sldId="260"/>
            <ac:spMk id="26" creationId="{98A68847-134F-4AF1-B1C6-332344C9C90D}"/>
          </ac:spMkLst>
        </pc:spChg>
        <pc:spChg chg="add del">
          <ac:chgData name="Venkateshwara reddy" userId="5eac254ea1bbdcd3" providerId="LiveId" clId="{2091414E-B8A6-4301-9F83-4D4A4F1F8D11}" dt="2020-04-30T23:00:08.594" v="1483" actId="26606"/>
          <ac:spMkLst>
            <pc:docMk/>
            <pc:sldMk cId="1777918670" sldId="260"/>
            <ac:spMk id="31" creationId="{388F20F8-60BF-42FE-A252-DFD5A74451CA}"/>
          </ac:spMkLst>
        </pc:spChg>
        <pc:spChg chg="add del">
          <ac:chgData name="Venkateshwara reddy" userId="5eac254ea1bbdcd3" providerId="LiveId" clId="{2091414E-B8A6-4301-9F83-4D4A4F1F8D11}" dt="2020-04-30T23:00:08.594" v="1483" actId="26606"/>
          <ac:spMkLst>
            <pc:docMk/>
            <pc:sldMk cId="1777918670" sldId="260"/>
            <ac:spMk id="33" creationId="{98A68847-134F-4AF1-B1C6-332344C9C90D}"/>
          </ac:spMkLst>
        </pc:spChg>
        <pc:spChg chg="add del">
          <ac:chgData name="Venkateshwara reddy" userId="5eac254ea1bbdcd3" providerId="LiveId" clId="{2091414E-B8A6-4301-9F83-4D4A4F1F8D11}" dt="2020-04-30T23:00:09.371" v="1485" actId="26606"/>
          <ac:spMkLst>
            <pc:docMk/>
            <pc:sldMk cId="1777918670" sldId="260"/>
            <ac:spMk id="35" creationId="{DA8886A6-5426-494B-96D8-D962D2BA0818}"/>
          </ac:spMkLst>
        </pc:spChg>
        <pc:spChg chg="add del">
          <ac:chgData name="Venkateshwara reddy" userId="5eac254ea1bbdcd3" providerId="LiveId" clId="{2091414E-B8A6-4301-9F83-4D4A4F1F8D11}" dt="2020-04-30T23:00:09.371" v="1485" actId="26606"/>
          <ac:spMkLst>
            <pc:docMk/>
            <pc:sldMk cId="1777918670" sldId="260"/>
            <ac:spMk id="36" creationId="{AA3ED336-C09E-46E8-9774-B977D15FC5E0}"/>
          </ac:spMkLst>
        </pc:spChg>
        <pc:spChg chg="add del">
          <ac:chgData name="Venkateshwara reddy" userId="5eac254ea1bbdcd3" providerId="LiveId" clId="{2091414E-B8A6-4301-9F83-4D4A4F1F8D11}" dt="2020-04-30T23:00:14.303" v="1487" actId="26606"/>
          <ac:spMkLst>
            <pc:docMk/>
            <pc:sldMk cId="1777918670" sldId="260"/>
            <ac:spMk id="38" creationId="{F51C78D6-FC55-4C2E-9A7C-F85EEA280AA5}"/>
          </ac:spMkLst>
        </pc:spChg>
        <pc:spChg chg="add del">
          <ac:chgData name="Venkateshwara reddy" userId="5eac254ea1bbdcd3" providerId="LiveId" clId="{2091414E-B8A6-4301-9F83-4D4A4F1F8D11}" dt="2020-04-30T23:00:14.303" v="1487" actId="26606"/>
          <ac:spMkLst>
            <pc:docMk/>
            <pc:sldMk cId="1777918670" sldId="260"/>
            <ac:spMk id="39" creationId="{C926ABA4-C8CE-4D75-AC96-BAC602AFF538}"/>
          </ac:spMkLst>
        </pc:spChg>
        <pc:graphicFrameChg chg="add mod modGraphic">
          <ac:chgData name="Venkateshwara reddy" userId="5eac254ea1bbdcd3" providerId="LiveId" clId="{2091414E-B8A6-4301-9F83-4D4A4F1F8D11}" dt="2020-04-30T23:00:14.303" v="1487" actId="26606"/>
          <ac:graphicFrameMkLst>
            <pc:docMk/>
            <pc:sldMk cId="1777918670" sldId="260"/>
            <ac:graphicFrameMk id="5" creationId="{33CF7FC2-C60B-4B6D-8976-9B7EE5136F08}"/>
          </ac:graphicFrameMkLst>
        </pc:graphicFrameChg>
      </pc:sldChg>
      <pc:sldChg chg="addSp delSp modSp new mod setBg">
        <pc:chgData name="Venkateshwara reddy" userId="5eac254ea1bbdcd3" providerId="LiveId" clId="{2091414E-B8A6-4301-9F83-4D4A4F1F8D11}" dt="2020-04-30T23:08:25.806" v="1661" actId="478"/>
        <pc:sldMkLst>
          <pc:docMk/>
          <pc:sldMk cId="3262181672" sldId="261"/>
        </pc:sldMkLst>
        <pc:spChg chg="mod">
          <ac:chgData name="Venkateshwara reddy" userId="5eac254ea1bbdcd3" providerId="LiveId" clId="{2091414E-B8A6-4301-9F83-4D4A4F1F8D11}" dt="2020-04-09T20:58:49.604" v="1168" actId="26606"/>
          <ac:spMkLst>
            <pc:docMk/>
            <pc:sldMk cId="3262181672" sldId="261"/>
            <ac:spMk id="2" creationId="{66F6A1B2-8A6A-4ADF-B3D5-4647F4FE7DC1}"/>
          </ac:spMkLst>
        </pc:spChg>
        <pc:spChg chg="del mod">
          <ac:chgData name="Venkateshwara reddy" userId="5eac254ea1bbdcd3" providerId="LiveId" clId="{2091414E-B8A6-4301-9F83-4D4A4F1F8D11}" dt="2020-04-09T20:58:49.604" v="1168" actId="26606"/>
          <ac:spMkLst>
            <pc:docMk/>
            <pc:sldMk cId="3262181672" sldId="261"/>
            <ac:spMk id="3" creationId="{1200E50B-C341-45E4-B7C7-8272AAD0EC1D}"/>
          </ac:spMkLst>
        </pc:spChg>
        <pc:spChg chg="add del">
          <ac:chgData name="Venkateshwara reddy" userId="5eac254ea1bbdcd3" providerId="LiveId" clId="{2091414E-B8A6-4301-9F83-4D4A4F1F8D11}" dt="2020-04-09T20:58:45.161" v="1167" actId="22"/>
          <ac:spMkLst>
            <pc:docMk/>
            <pc:sldMk cId="3262181672" sldId="261"/>
            <ac:spMk id="5" creationId="{51AE478D-9BE8-4DAD-A523-A9716FFE048E}"/>
          </ac:spMkLst>
        </pc:spChg>
        <pc:spChg chg="add">
          <ac:chgData name="Venkateshwara reddy" userId="5eac254ea1bbdcd3" providerId="LiveId" clId="{2091414E-B8A6-4301-9F83-4D4A4F1F8D11}" dt="2020-04-09T20:58:49.604" v="1168" actId="26606"/>
          <ac:spMkLst>
            <pc:docMk/>
            <pc:sldMk cId="3262181672" sldId="261"/>
            <ac:spMk id="10" creationId="{92070828-E616-4355-9C8A-A1065032B27D}"/>
          </ac:spMkLst>
        </pc:spChg>
        <pc:spChg chg="add">
          <ac:chgData name="Venkateshwara reddy" userId="5eac254ea1bbdcd3" providerId="LiveId" clId="{2091414E-B8A6-4301-9F83-4D4A4F1F8D11}" dt="2020-04-09T20:58:49.604" v="1168" actId="26606"/>
          <ac:spMkLst>
            <pc:docMk/>
            <pc:sldMk cId="3262181672" sldId="261"/>
            <ac:spMk id="12" creationId="{355161C6-1218-4EAF-A9E9-A319CFD760C9}"/>
          </ac:spMkLst>
        </pc:spChg>
        <pc:graphicFrameChg chg="add mod">
          <ac:chgData name="Venkateshwara reddy" userId="5eac254ea1bbdcd3" providerId="LiveId" clId="{2091414E-B8A6-4301-9F83-4D4A4F1F8D11}" dt="2020-04-30T23:08:25.806" v="1661" actId="478"/>
          <ac:graphicFrameMkLst>
            <pc:docMk/>
            <pc:sldMk cId="3262181672" sldId="261"/>
            <ac:graphicFrameMk id="6" creationId="{EB7E4673-843C-49E3-A401-787DA160C0E9}"/>
          </ac:graphicFrameMkLst>
        </pc:graphicFrameChg>
      </pc:sldChg>
      <pc:sldChg chg="addSp delSp modSp new mod ord setBg">
        <pc:chgData name="Venkateshwara reddy" userId="5eac254ea1bbdcd3" providerId="LiveId" clId="{2091414E-B8A6-4301-9F83-4D4A4F1F8D11}" dt="2020-04-30T23:15:37.879" v="1697"/>
        <pc:sldMkLst>
          <pc:docMk/>
          <pc:sldMk cId="179483090" sldId="262"/>
        </pc:sldMkLst>
        <pc:spChg chg="mod">
          <ac:chgData name="Venkateshwara reddy" userId="5eac254ea1bbdcd3" providerId="LiveId" clId="{2091414E-B8A6-4301-9F83-4D4A4F1F8D11}" dt="2020-04-09T20:58:55.595" v="1169" actId="26606"/>
          <ac:spMkLst>
            <pc:docMk/>
            <pc:sldMk cId="179483090" sldId="262"/>
            <ac:spMk id="2" creationId="{533FC573-BC26-4F24-990D-D362BA45E398}"/>
          </ac:spMkLst>
        </pc:spChg>
        <pc:spChg chg="del mod">
          <ac:chgData name="Venkateshwara reddy" userId="5eac254ea1bbdcd3" providerId="LiveId" clId="{2091414E-B8A6-4301-9F83-4D4A4F1F8D11}" dt="2020-04-09T20:58:55.595" v="1169" actId="26606"/>
          <ac:spMkLst>
            <pc:docMk/>
            <pc:sldMk cId="179483090" sldId="262"/>
            <ac:spMk id="3" creationId="{A2FD4780-5DFB-4105-AA17-2F799A99F13B}"/>
          </ac:spMkLst>
        </pc:spChg>
        <pc:spChg chg="add">
          <ac:chgData name="Venkateshwara reddy" userId="5eac254ea1bbdcd3" providerId="LiveId" clId="{2091414E-B8A6-4301-9F83-4D4A4F1F8D11}" dt="2020-04-09T20:58:55.595" v="1169" actId="26606"/>
          <ac:spMkLst>
            <pc:docMk/>
            <pc:sldMk cId="179483090" sldId="262"/>
            <ac:spMk id="10" creationId="{92070828-E616-4355-9C8A-A1065032B27D}"/>
          </ac:spMkLst>
        </pc:spChg>
        <pc:spChg chg="add">
          <ac:chgData name="Venkateshwara reddy" userId="5eac254ea1bbdcd3" providerId="LiveId" clId="{2091414E-B8A6-4301-9F83-4D4A4F1F8D11}" dt="2020-04-09T20:58:55.595" v="1169" actId="26606"/>
          <ac:spMkLst>
            <pc:docMk/>
            <pc:sldMk cId="179483090" sldId="262"/>
            <ac:spMk id="12" creationId="{355161C6-1218-4EAF-A9E9-A319CFD760C9}"/>
          </ac:spMkLst>
        </pc:spChg>
        <pc:graphicFrameChg chg="add">
          <ac:chgData name="Venkateshwara reddy" userId="5eac254ea1bbdcd3" providerId="LiveId" clId="{2091414E-B8A6-4301-9F83-4D4A4F1F8D11}" dt="2020-04-09T20:58:55.595" v="1169" actId="26606"/>
          <ac:graphicFrameMkLst>
            <pc:docMk/>
            <pc:sldMk cId="179483090" sldId="262"/>
            <ac:graphicFrameMk id="5" creationId="{25C68286-BA73-4C76-B845-4C008F20819B}"/>
          </ac:graphicFrameMkLst>
        </pc:graphicFrameChg>
      </pc:sldChg>
      <pc:sldChg chg="addSp delSp modSp new mod setBg">
        <pc:chgData name="Venkateshwara reddy" userId="5eac254ea1bbdcd3" providerId="LiveId" clId="{2091414E-B8A6-4301-9F83-4D4A4F1F8D11}" dt="2020-04-30T23:15:06.245" v="1695" actId="1076"/>
        <pc:sldMkLst>
          <pc:docMk/>
          <pc:sldMk cId="671271911" sldId="263"/>
        </pc:sldMkLst>
        <pc:spChg chg="mod">
          <ac:chgData name="Venkateshwara reddy" userId="5eac254ea1bbdcd3" providerId="LiveId" clId="{2091414E-B8A6-4301-9F83-4D4A4F1F8D11}" dt="2020-04-30T23:03:25.334" v="1495" actId="26606"/>
          <ac:spMkLst>
            <pc:docMk/>
            <pc:sldMk cId="671271911" sldId="263"/>
            <ac:spMk id="2" creationId="{59CE7F52-8C11-41DF-B879-2EC8779C6154}"/>
          </ac:spMkLst>
        </pc:spChg>
        <pc:spChg chg="del mod">
          <ac:chgData name="Venkateshwara reddy" userId="5eac254ea1bbdcd3" providerId="LiveId" clId="{2091414E-B8A6-4301-9F83-4D4A4F1F8D11}" dt="2020-04-09T20:57:00.120" v="1132" actId="26606"/>
          <ac:spMkLst>
            <pc:docMk/>
            <pc:sldMk cId="671271911" sldId="263"/>
            <ac:spMk id="3" creationId="{8116831B-2B9E-4DAE-A38E-68B77972852F}"/>
          </ac:spMkLst>
        </pc:spChg>
        <pc:spChg chg="add del">
          <ac:chgData name="Venkateshwara reddy" userId="5eac254ea1bbdcd3" providerId="LiveId" clId="{2091414E-B8A6-4301-9F83-4D4A4F1F8D11}" dt="2020-04-09T20:58:29.234" v="1165" actId="26606"/>
          <ac:spMkLst>
            <pc:docMk/>
            <pc:sldMk cId="671271911" sldId="263"/>
            <ac:spMk id="10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0:58:29.234" v="1165" actId="26606"/>
          <ac:spMkLst>
            <pc:docMk/>
            <pc:sldMk cId="671271911" sldId="263"/>
            <ac:spMk id="12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0:58:27.800" v="1162" actId="26606"/>
          <ac:spMkLst>
            <pc:docMk/>
            <pc:sldMk cId="671271911" sldId="263"/>
            <ac:spMk id="14" creationId="{08953E74-D241-4DDF-8508-F0365EA13A92}"/>
          </ac:spMkLst>
        </pc:spChg>
        <pc:spChg chg="add del">
          <ac:chgData name="Venkateshwara reddy" userId="5eac254ea1bbdcd3" providerId="LiveId" clId="{2091414E-B8A6-4301-9F83-4D4A4F1F8D11}" dt="2020-04-09T20:58:27.800" v="1162" actId="26606"/>
          <ac:spMkLst>
            <pc:docMk/>
            <pc:sldMk cId="671271911" sldId="263"/>
            <ac:spMk id="15" creationId="{5C3C901A-B2F4-4A3C-BCDD-7C8D587ECA2E}"/>
          </ac:spMkLst>
        </pc:spChg>
        <pc:spChg chg="add del">
          <ac:chgData name="Venkateshwara reddy" userId="5eac254ea1bbdcd3" providerId="LiveId" clId="{2091414E-B8A6-4301-9F83-4D4A4F1F8D11}" dt="2020-04-09T20:57:12.850" v="1134" actId="26606"/>
          <ac:spMkLst>
            <pc:docMk/>
            <pc:sldMk cId="671271911" sldId="263"/>
            <ac:spMk id="17" creationId="{08953E74-D241-4DDF-8508-F0365EA13A92}"/>
          </ac:spMkLst>
        </pc:spChg>
        <pc:spChg chg="add del">
          <ac:chgData name="Venkateshwara reddy" userId="5eac254ea1bbdcd3" providerId="LiveId" clId="{2091414E-B8A6-4301-9F83-4D4A4F1F8D11}" dt="2020-04-09T20:58:29.218" v="1164" actId="26606"/>
          <ac:spMkLst>
            <pc:docMk/>
            <pc:sldMk cId="671271911" sldId="263"/>
            <ac:spMk id="18" creationId="{DA8886A6-5426-494B-96D8-D962D2BA0818}"/>
          </ac:spMkLst>
        </pc:spChg>
        <pc:spChg chg="add del">
          <ac:chgData name="Venkateshwara reddy" userId="5eac254ea1bbdcd3" providerId="LiveId" clId="{2091414E-B8A6-4301-9F83-4D4A4F1F8D11}" dt="2020-04-09T20:57:12.850" v="1134" actId="26606"/>
          <ac:spMkLst>
            <pc:docMk/>
            <pc:sldMk cId="671271911" sldId="263"/>
            <ac:spMk id="19" creationId="{5C3C901A-B2F4-4A3C-BCDD-7C8D587ECA2E}"/>
          </ac:spMkLst>
        </pc:spChg>
        <pc:spChg chg="add del">
          <ac:chgData name="Venkateshwara reddy" userId="5eac254ea1bbdcd3" providerId="LiveId" clId="{2091414E-B8A6-4301-9F83-4D4A4F1F8D11}" dt="2020-04-09T20:58:29.218" v="1164" actId="26606"/>
          <ac:spMkLst>
            <pc:docMk/>
            <pc:sldMk cId="671271911" sldId="263"/>
            <ac:spMk id="20" creationId="{AA3ED336-C09E-46E8-9774-B977D15FC5E0}"/>
          </ac:spMkLst>
        </pc:spChg>
        <pc:spChg chg="add del">
          <ac:chgData name="Venkateshwara reddy" userId="5eac254ea1bbdcd3" providerId="LiveId" clId="{2091414E-B8A6-4301-9F83-4D4A4F1F8D11}" dt="2020-04-09T20:57:13.442" v="1136" actId="26606"/>
          <ac:spMkLst>
            <pc:docMk/>
            <pc:sldMk cId="671271911" sldId="263"/>
            <ac:spMk id="21" creationId="{08953E74-D241-4DDF-8508-F0365EA13A92}"/>
          </ac:spMkLst>
        </pc:spChg>
        <pc:spChg chg="add del">
          <ac:chgData name="Venkateshwara reddy" userId="5eac254ea1bbdcd3" providerId="LiveId" clId="{2091414E-B8A6-4301-9F83-4D4A4F1F8D11}" dt="2020-04-09T20:57:13.442" v="1136" actId="26606"/>
          <ac:spMkLst>
            <pc:docMk/>
            <pc:sldMk cId="671271911" sldId="263"/>
            <ac:spMk id="22" creationId="{5C3C901A-B2F4-4A3C-BCDD-7C8D587ECA2E}"/>
          </ac:spMkLst>
        </pc:spChg>
        <pc:spChg chg="add del">
          <ac:chgData name="Venkateshwara reddy" userId="5eac254ea1bbdcd3" providerId="LiveId" clId="{2091414E-B8A6-4301-9F83-4D4A4F1F8D11}" dt="2020-04-09T20:59:09.132" v="1170" actId="26606"/>
          <ac:spMkLst>
            <pc:docMk/>
            <pc:sldMk cId="671271911" sldId="263"/>
            <ac:spMk id="23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0:57:13.951" v="1138" actId="26606"/>
          <ac:spMkLst>
            <pc:docMk/>
            <pc:sldMk cId="671271911" sldId="263"/>
            <ac:spMk id="24" creationId="{BEC393DE-1394-4E5E-8479-8B46B8EE745A}"/>
          </ac:spMkLst>
        </pc:spChg>
        <pc:spChg chg="add del">
          <ac:chgData name="Venkateshwara reddy" userId="5eac254ea1bbdcd3" providerId="LiveId" clId="{2091414E-B8A6-4301-9F83-4D4A4F1F8D11}" dt="2020-04-09T20:57:13.951" v="1138" actId="26606"/>
          <ac:spMkLst>
            <pc:docMk/>
            <pc:sldMk cId="671271911" sldId="263"/>
            <ac:spMk id="25" creationId="{033334BC-A5C9-4E98-B2FE-3FB7AD4D0E63}"/>
          </ac:spMkLst>
        </pc:spChg>
        <pc:spChg chg="add del">
          <ac:chgData name="Venkateshwara reddy" userId="5eac254ea1bbdcd3" providerId="LiveId" clId="{2091414E-B8A6-4301-9F83-4D4A4F1F8D11}" dt="2020-04-09T20:57:13.951" v="1138" actId="26606"/>
          <ac:spMkLst>
            <pc:docMk/>
            <pc:sldMk cId="671271911" sldId="263"/>
            <ac:spMk id="26" creationId="{F7BB91D9-FCCF-4464-A06C-903EF4F3764A}"/>
          </ac:spMkLst>
        </pc:spChg>
        <pc:spChg chg="add del">
          <ac:chgData name="Venkateshwara reddy" userId="5eac254ea1bbdcd3" providerId="LiveId" clId="{2091414E-B8A6-4301-9F83-4D4A4F1F8D11}" dt="2020-04-09T20:59:09.132" v="1170" actId="26606"/>
          <ac:spMkLst>
            <pc:docMk/>
            <pc:sldMk cId="671271911" sldId="263"/>
            <ac:spMk id="27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0:57:15.915" v="1140" actId="26606"/>
          <ac:spMkLst>
            <pc:docMk/>
            <pc:sldMk cId="671271911" sldId="263"/>
            <ac:spMk id="28" creationId="{F51C78D6-FC55-4C2E-9A7C-F85EEA280AA5}"/>
          </ac:spMkLst>
        </pc:spChg>
        <pc:spChg chg="add del">
          <ac:chgData name="Venkateshwara reddy" userId="5eac254ea1bbdcd3" providerId="LiveId" clId="{2091414E-B8A6-4301-9F83-4D4A4F1F8D11}" dt="2020-04-09T20:57:15.915" v="1140" actId="26606"/>
          <ac:spMkLst>
            <pc:docMk/>
            <pc:sldMk cId="671271911" sldId="263"/>
            <ac:spMk id="29" creationId="{C926ABA4-C8CE-4D75-AC96-BAC602AFF538}"/>
          </ac:spMkLst>
        </pc:spChg>
        <pc:spChg chg="add del">
          <ac:chgData name="Venkateshwara reddy" userId="5eac254ea1bbdcd3" providerId="LiveId" clId="{2091414E-B8A6-4301-9F83-4D4A4F1F8D11}" dt="2020-04-09T20:59:27.072" v="1176" actId="26606"/>
          <ac:spMkLst>
            <pc:docMk/>
            <pc:sldMk cId="671271911" sldId="263"/>
            <ac:spMk id="30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0:57:29.502" v="1142" actId="26606"/>
          <ac:spMkLst>
            <pc:docMk/>
            <pc:sldMk cId="671271911" sldId="263"/>
            <ac:spMk id="31" creationId="{08953E74-D241-4DDF-8508-F0365EA13A92}"/>
          </ac:spMkLst>
        </pc:spChg>
        <pc:spChg chg="add del">
          <ac:chgData name="Venkateshwara reddy" userId="5eac254ea1bbdcd3" providerId="LiveId" clId="{2091414E-B8A6-4301-9F83-4D4A4F1F8D11}" dt="2020-04-09T20:57:29.502" v="1142" actId="26606"/>
          <ac:spMkLst>
            <pc:docMk/>
            <pc:sldMk cId="671271911" sldId="263"/>
            <ac:spMk id="32" creationId="{5C3C901A-B2F4-4A3C-BCDD-7C8D587ECA2E}"/>
          </ac:spMkLst>
        </pc:spChg>
        <pc:spChg chg="add del">
          <ac:chgData name="Venkateshwara reddy" userId="5eac254ea1bbdcd3" providerId="LiveId" clId="{2091414E-B8A6-4301-9F83-4D4A4F1F8D11}" dt="2020-04-09T20:59:27.072" v="1176" actId="26606"/>
          <ac:spMkLst>
            <pc:docMk/>
            <pc:sldMk cId="671271911" sldId="263"/>
            <ac:spMk id="33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0:57:30.557" v="1144" actId="26606"/>
          <ac:spMkLst>
            <pc:docMk/>
            <pc:sldMk cId="671271911" sldId="263"/>
            <ac:spMk id="34" creationId="{08953E74-D241-4DDF-8508-F0365EA13A92}"/>
          </ac:spMkLst>
        </pc:spChg>
        <pc:spChg chg="add del">
          <ac:chgData name="Venkateshwara reddy" userId="5eac254ea1bbdcd3" providerId="LiveId" clId="{2091414E-B8A6-4301-9F83-4D4A4F1F8D11}" dt="2020-04-09T20:57:30.557" v="1144" actId="26606"/>
          <ac:spMkLst>
            <pc:docMk/>
            <pc:sldMk cId="671271911" sldId="263"/>
            <ac:spMk id="35" creationId="{5C3C901A-B2F4-4A3C-BCDD-7C8D587ECA2E}"/>
          </ac:spMkLst>
        </pc:spChg>
        <pc:spChg chg="add del">
          <ac:chgData name="Venkateshwara reddy" userId="5eac254ea1bbdcd3" providerId="LiveId" clId="{2091414E-B8A6-4301-9F83-4D4A4F1F8D11}" dt="2020-04-09T20:59:26.127" v="1173" actId="26606"/>
          <ac:spMkLst>
            <pc:docMk/>
            <pc:sldMk cId="671271911" sldId="263"/>
            <ac:spMk id="36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0:57:35.934" v="1146" actId="26606"/>
          <ac:spMkLst>
            <pc:docMk/>
            <pc:sldMk cId="671271911" sldId="263"/>
            <ac:spMk id="37" creationId="{F51C78D6-FC55-4C2E-9A7C-F85EEA280AA5}"/>
          </ac:spMkLst>
        </pc:spChg>
        <pc:spChg chg="add del">
          <ac:chgData name="Venkateshwara reddy" userId="5eac254ea1bbdcd3" providerId="LiveId" clId="{2091414E-B8A6-4301-9F83-4D4A4F1F8D11}" dt="2020-04-09T20:57:35.934" v="1146" actId="26606"/>
          <ac:spMkLst>
            <pc:docMk/>
            <pc:sldMk cId="671271911" sldId="263"/>
            <ac:spMk id="38" creationId="{C926ABA4-C8CE-4D75-AC96-BAC602AFF538}"/>
          </ac:spMkLst>
        </pc:spChg>
        <pc:spChg chg="add del">
          <ac:chgData name="Venkateshwara reddy" userId="5eac254ea1bbdcd3" providerId="LiveId" clId="{2091414E-B8A6-4301-9F83-4D4A4F1F8D11}" dt="2020-04-09T20:59:26.127" v="1173" actId="26606"/>
          <ac:spMkLst>
            <pc:docMk/>
            <pc:sldMk cId="671271911" sldId="263"/>
            <ac:spMk id="39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0:57:42.413" v="1148" actId="26606"/>
          <ac:spMkLst>
            <pc:docMk/>
            <pc:sldMk cId="671271911" sldId="263"/>
            <ac:spMk id="40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0:57:42.413" v="1148" actId="26606"/>
          <ac:spMkLst>
            <pc:docMk/>
            <pc:sldMk cId="671271911" sldId="263"/>
            <ac:spMk id="41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0:59:27.036" v="1175" actId="26606"/>
          <ac:spMkLst>
            <pc:docMk/>
            <pc:sldMk cId="671271911" sldId="263"/>
            <ac:spMk id="42" creationId="{388F20F8-60BF-42FE-A252-DFD5A74451CA}"/>
          </ac:spMkLst>
        </pc:spChg>
        <pc:spChg chg="add del">
          <ac:chgData name="Venkateshwara reddy" userId="5eac254ea1bbdcd3" providerId="LiveId" clId="{2091414E-B8A6-4301-9F83-4D4A4F1F8D11}" dt="2020-04-09T20:57:49.452" v="1150" actId="26606"/>
          <ac:spMkLst>
            <pc:docMk/>
            <pc:sldMk cId="671271911" sldId="263"/>
            <ac:spMk id="43" creationId="{3A7E003E-EE76-4207-A774-A645C37F1D27}"/>
          </ac:spMkLst>
        </pc:spChg>
        <pc:spChg chg="add del">
          <ac:chgData name="Venkateshwara reddy" userId="5eac254ea1bbdcd3" providerId="LiveId" clId="{2091414E-B8A6-4301-9F83-4D4A4F1F8D11}" dt="2020-04-09T20:57:49.452" v="1150" actId="26606"/>
          <ac:spMkLst>
            <pc:docMk/>
            <pc:sldMk cId="671271911" sldId="263"/>
            <ac:spMk id="44" creationId="{FBD77573-9EF2-4C35-8285-A1CF6FBB0EA5}"/>
          </ac:spMkLst>
        </pc:spChg>
        <pc:spChg chg="add del">
          <ac:chgData name="Venkateshwara reddy" userId="5eac254ea1bbdcd3" providerId="LiveId" clId="{2091414E-B8A6-4301-9F83-4D4A4F1F8D11}" dt="2020-04-09T20:59:27.036" v="1175" actId="26606"/>
          <ac:spMkLst>
            <pc:docMk/>
            <pc:sldMk cId="671271911" sldId="263"/>
            <ac:spMk id="45" creationId="{98A68847-134F-4AF1-B1C6-332344C9C90D}"/>
          </ac:spMkLst>
        </pc:spChg>
        <pc:spChg chg="add del">
          <ac:chgData name="Venkateshwara reddy" userId="5eac254ea1bbdcd3" providerId="LiveId" clId="{2091414E-B8A6-4301-9F83-4D4A4F1F8D11}" dt="2020-04-09T20:57:50.565" v="1152" actId="26606"/>
          <ac:spMkLst>
            <pc:docMk/>
            <pc:sldMk cId="671271911" sldId="263"/>
            <ac:spMk id="46" creationId="{55A04F75-79E1-42E2-94A3-5B432E019BEB}"/>
          </ac:spMkLst>
        </pc:spChg>
        <pc:spChg chg="add del">
          <ac:chgData name="Venkateshwara reddy" userId="5eac254ea1bbdcd3" providerId="LiveId" clId="{2091414E-B8A6-4301-9F83-4D4A4F1F8D11}" dt="2020-04-09T20:57:50.565" v="1152" actId="26606"/>
          <ac:spMkLst>
            <pc:docMk/>
            <pc:sldMk cId="671271911" sldId="263"/>
            <ac:spMk id="47" creationId="{6B6E033A-DB2E-49B8-B600-B38E0C280263}"/>
          </ac:spMkLst>
        </pc:spChg>
        <pc:spChg chg="add del">
          <ac:chgData name="Venkateshwara reddy" userId="5eac254ea1bbdcd3" providerId="LiveId" clId="{2091414E-B8A6-4301-9F83-4D4A4F1F8D11}" dt="2020-04-09T20:59:35.406" v="1177" actId="26606"/>
          <ac:spMkLst>
            <pc:docMk/>
            <pc:sldMk cId="671271911" sldId="263"/>
            <ac:spMk id="48" creationId="{55A04F75-79E1-42E2-94A3-5B432E019BEB}"/>
          </ac:spMkLst>
        </pc:spChg>
        <pc:spChg chg="add del">
          <ac:chgData name="Venkateshwara reddy" userId="5eac254ea1bbdcd3" providerId="LiveId" clId="{2091414E-B8A6-4301-9F83-4D4A4F1F8D11}" dt="2020-04-09T20:57:51.904" v="1154" actId="26606"/>
          <ac:spMkLst>
            <pc:docMk/>
            <pc:sldMk cId="671271911" sldId="263"/>
            <ac:spMk id="49" creationId="{55A04F75-79E1-42E2-94A3-5B432E019BEB}"/>
          </ac:spMkLst>
        </pc:spChg>
        <pc:spChg chg="add del">
          <ac:chgData name="Venkateshwara reddy" userId="5eac254ea1bbdcd3" providerId="LiveId" clId="{2091414E-B8A6-4301-9F83-4D4A4F1F8D11}" dt="2020-04-09T20:57:51.904" v="1154" actId="26606"/>
          <ac:spMkLst>
            <pc:docMk/>
            <pc:sldMk cId="671271911" sldId="263"/>
            <ac:spMk id="50" creationId="{6B6E033A-DB2E-49B8-B600-B38E0C280263}"/>
          </ac:spMkLst>
        </pc:spChg>
        <pc:spChg chg="add del">
          <ac:chgData name="Venkateshwara reddy" userId="5eac254ea1bbdcd3" providerId="LiveId" clId="{2091414E-B8A6-4301-9F83-4D4A4F1F8D11}" dt="2020-04-09T20:59:35.406" v="1177" actId="26606"/>
          <ac:spMkLst>
            <pc:docMk/>
            <pc:sldMk cId="671271911" sldId="263"/>
            <ac:spMk id="51" creationId="{6B6E033A-DB2E-49B8-B600-B38E0C280263}"/>
          </ac:spMkLst>
        </pc:spChg>
        <pc:spChg chg="add del">
          <ac:chgData name="Venkateshwara reddy" userId="5eac254ea1bbdcd3" providerId="LiveId" clId="{2091414E-B8A6-4301-9F83-4D4A4F1F8D11}" dt="2020-04-09T20:57:53.083" v="1156" actId="26606"/>
          <ac:spMkLst>
            <pc:docMk/>
            <pc:sldMk cId="671271911" sldId="263"/>
            <ac:spMk id="52" creationId="{E2AE2E9F-90B7-4334-B8AD-E5472619E9D8}"/>
          </ac:spMkLst>
        </pc:spChg>
        <pc:spChg chg="add del">
          <ac:chgData name="Venkateshwara reddy" userId="5eac254ea1bbdcd3" providerId="LiveId" clId="{2091414E-B8A6-4301-9F83-4D4A4F1F8D11}" dt="2020-04-09T20:57:53.083" v="1156" actId="26606"/>
          <ac:spMkLst>
            <pc:docMk/>
            <pc:sldMk cId="671271911" sldId="263"/>
            <ac:spMk id="53" creationId="{A82D9556-7EB0-4226-B5CF-E48584DA6B83}"/>
          </ac:spMkLst>
        </pc:spChg>
        <pc:spChg chg="add del">
          <ac:chgData name="Venkateshwara reddy" userId="5eac254ea1bbdcd3" providerId="LiveId" clId="{2091414E-B8A6-4301-9F83-4D4A4F1F8D11}" dt="2020-04-09T21:00:06.842" v="1187" actId="26606"/>
          <ac:spMkLst>
            <pc:docMk/>
            <pc:sldMk cId="671271911" sldId="263"/>
            <ac:spMk id="54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0:58:16.283" v="1160" actId="26606"/>
          <ac:spMkLst>
            <pc:docMk/>
            <pc:sldMk cId="671271911" sldId="263"/>
            <ac:spMk id="55" creationId="{5D11FD0E-2D27-4A5A-949D-222E61ECBCC3}"/>
          </ac:spMkLst>
        </pc:spChg>
        <pc:spChg chg="add del">
          <ac:chgData name="Venkateshwara reddy" userId="5eac254ea1bbdcd3" providerId="LiveId" clId="{2091414E-B8A6-4301-9F83-4D4A4F1F8D11}" dt="2020-04-09T20:58:16.283" v="1160" actId="26606"/>
          <ac:spMkLst>
            <pc:docMk/>
            <pc:sldMk cId="671271911" sldId="263"/>
            <ac:spMk id="56" creationId="{1BC8109F-B452-45EE-8BB3-65433C039601}"/>
          </ac:spMkLst>
        </pc:spChg>
        <pc:spChg chg="add del">
          <ac:chgData name="Venkateshwara reddy" userId="5eac254ea1bbdcd3" providerId="LiveId" clId="{2091414E-B8A6-4301-9F83-4D4A4F1F8D11}" dt="2020-04-09T21:00:06.842" v="1187" actId="26606"/>
          <ac:spMkLst>
            <pc:docMk/>
            <pc:sldMk cId="671271911" sldId="263"/>
            <ac:spMk id="58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1:00:06.786" v="1186" actId="26606"/>
          <ac:spMkLst>
            <pc:docMk/>
            <pc:sldMk cId="671271911" sldId="263"/>
            <ac:spMk id="60" creationId="{388F20F8-60BF-42FE-A252-DFD5A74451CA}"/>
          </ac:spMkLst>
        </pc:spChg>
        <pc:spChg chg="add del">
          <ac:chgData name="Venkateshwara reddy" userId="5eac254ea1bbdcd3" providerId="LiveId" clId="{2091414E-B8A6-4301-9F83-4D4A4F1F8D11}" dt="2020-04-09T20:58:08.321" v="1159" actId="26606"/>
          <ac:spMkLst>
            <pc:docMk/>
            <pc:sldMk cId="671271911" sldId="263"/>
            <ac:spMk id="61" creationId="{388F20F8-60BF-42FE-A252-DFD5A74451CA}"/>
          </ac:spMkLst>
        </pc:spChg>
        <pc:spChg chg="add del">
          <ac:chgData name="Venkateshwara reddy" userId="5eac254ea1bbdcd3" providerId="LiveId" clId="{2091414E-B8A6-4301-9F83-4D4A4F1F8D11}" dt="2020-04-09T20:58:08.321" v="1159" actId="26606"/>
          <ac:spMkLst>
            <pc:docMk/>
            <pc:sldMk cId="671271911" sldId="263"/>
            <ac:spMk id="63" creationId="{98A68847-134F-4AF1-B1C6-332344C9C90D}"/>
          </ac:spMkLst>
        </pc:spChg>
        <pc:spChg chg="add del">
          <ac:chgData name="Venkateshwara reddy" userId="5eac254ea1bbdcd3" providerId="LiveId" clId="{2091414E-B8A6-4301-9F83-4D4A4F1F8D11}" dt="2020-04-09T21:00:06.786" v="1186" actId="26606"/>
          <ac:spMkLst>
            <pc:docMk/>
            <pc:sldMk cId="671271911" sldId="263"/>
            <ac:spMk id="65" creationId="{98A68847-134F-4AF1-B1C6-332344C9C90D}"/>
          </ac:spMkLst>
        </pc:spChg>
        <pc:spChg chg="add del">
          <ac:chgData name="Venkateshwara reddy" userId="5eac254ea1bbdcd3" providerId="LiveId" clId="{2091414E-B8A6-4301-9F83-4D4A4F1F8D11}" dt="2020-04-09T21:00:13.336" v="1188" actId="26606"/>
          <ac:spMkLst>
            <pc:docMk/>
            <pc:sldMk cId="671271911" sldId="263"/>
            <ac:spMk id="67" creationId="{34FD16D7-4EB3-40C2-A811-4F8DE52B3EA8}"/>
          </ac:spMkLst>
        </pc:spChg>
        <pc:spChg chg="add del">
          <ac:chgData name="Venkateshwara reddy" userId="5eac254ea1bbdcd3" providerId="LiveId" clId="{2091414E-B8A6-4301-9F83-4D4A4F1F8D11}" dt="2020-04-09T21:00:13.336" v="1188" actId="26606"/>
          <ac:spMkLst>
            <pc:docMk/>
            <pc:sldMk cId="671271911" sldId="263"/>
            <ac:spMk id="68" creationId="{5C3C901A-B2F4-4A3C-BCDD-7C8D587ECA2E}"/>
          </ac:spMkLst>
        </pc:spChg>
        <pc:spChg chg="add del">
          <ac:chgData name="Venkateshwara reddy" userId="5eac254ea1bbdcd3" providerId="LiveId" clId="{2091414E-B8A6-4301-9F83-4D4A4F1F8D11}" dt="2020-04-09T21:00:47.937" v="1195" actId="26606"/>
          <ac:spMkLst>
            <pc:docMk/>
            <pc:sldMk cId="671271911" sldId="263"/>
            <ac:spMk id="73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1:00:47.937" v="1195" actId="26606"/>
          <ac:spMkLst>
            <pc:docMk/>
            <pc:sldMk cId="671271911" sldId="263"/>
            <ac:spMk id="75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1:00:45.888" v="1192" actId="26606"/>
          <ac:spMkLst>
            <pc:docMk/>
            <pc:sldMk cId="671271911" sldId="263"/>
            <ac:spMk id="77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1:00:45.888" v="1192" actId="26606"/>
          <ac:spMkLst>
            <pc:docMk/>
            <pc:sldMk cId="671271911" sldId="263"/>
            <ac:spMk id="78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1:00:32.012" v="1190" actId="26606"/>
          <ac:spMkLst>
            <pc:docMk/>
            <pc:sldMk cId="671271911" sldId="263"/>
            <ac:spMk id="80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1:00:47.869" v="1194" actId="26606"/>
          <ac:spMkLst>
            <pc:docMk/>
            <pc:sldMk cId="671271911" sldId="263"/>
            <ac:spMk id="81" creationId="{B9A7FBFC-43D8-4B66-A795-52430F8ADA20}"/>
          </ac:spMkLst>
        </pc:spChg>
        <pc:spChg chg="add del">
          <ac:chgData name="Venkateshwara reddy" userId="5eac254ea1bbdcd3" providerId="LiveId" clId="{2091414E-B8A6-4301-9F83-4D4A4F1F8D11}" dt="2020-04-09T21:00:32.012" v="1190" actId="26606"/>
          <ac:spMkLst>
            <pc:docMk/>
            <pc:sldMk cId="671271911" sldId="263"/>
            <ac:spMk id="82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1:00:47.869" v="1194" actId="26606"/>
          <ac:spMkLst>
            <pc:docMk/>
            <pc:sldMk cId="671271911" sldId="263"/>
            <ac:spMk id="83" creationId="{8A3A28E5-D603-4F08-B7AB-8BD0CFF4A404}"/>
          </ac:spMkLst>
        </pc:spChg>
        <pc:spChg chg="add del">
          <ac:chgData name="Venkateshwara reddy" userId="5eac254ea1bbdcd3" providerId="LiveId" clId="{2091414E-B8A6-4301-9F83-4D4A4F1F8D11}" dt="2020-04-09T21:00:54.893" v="1196" actId="26606"/>
          <ac:spMkLst>
            <pc:docMk/>
            <pc:sldMk cId="671271911" sldId="263"/>
            <ac:spMk id="85" creationId="{55A04F75-79E1-42E2-94A3-5B432E019BEB}"/>
          </ac:spMkLst>
        </pc:spChg>
        <pc:spChg chg="add del">
          <ac:chgData name="Venkateshwara reddy" userId="5eac254ea1bbdcd3" providerId="LiveId" clId="{2091414E-B8A6-4301-9F83-4D4A4F1F8D11}" dt="2020-04-09T21:00:54.893" v="1196" actId="26606"/>
          <ac:spMkLst>
            <pc:docMk/>
            <pc:sldMk cId="671271911" sldId="263"/>
            <ac:spMk id="86" creationId="{6B6E033A-DB2E-49B8-B600-B38E0C280263}"/>
          </ac:spMkLst>
        </pc:spChg>
        <pc:spChg chg="add del">
          <ac:chgData name="Venkateshwara reddy" userId="5eac254ea1bbdcd3" providerId="LiveId" clId="{2091414E-B8A6-4301-9F83-4D4A4F1F8D11}" dt="2020-04-09T21:05:08.062" v="1284" actId="26606"/>
          <ac:spMkLst>
            <pc:docMk/>
            <pc:sldMk cId="671271911" sldId="263"/>
            <ac:spMk id="91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1:05:08.062" v="1284" actId="26606"/>
          <ac:spMkLst>
            <pc:docMk/>
            <pc:sldMk cId="671271911" sldId="263"/>
            <ac:spMk id="93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1:05:08.016" v="1283" actId="26606"/>
          <ac:spMkLst>
            <pc:docMk/>
            <pc:sldMk cId="671271911" sldId="263"/>
            <ac:spMk id="98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1:05:08.016" v="1283" actId="26606"/>
          <ac:spMkLst>
            <pc:docMk/>
            <pc:sldMk cId="671271911" sldId="263"/>
            <ac:spMk id="100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1:05:15.450" v="1285" actId="26606"/>
          <ac:spMkLst>
            <pc:docMk/>
            <pc:sldMk cId="671271911" sldId="263"/>
            <ac:spMk id="102" creationId="{34FD16D7-4EB3-40C2-A811-4F8DE52B3EA8}"/>
          </ac:spMkLst>
        </pc:spChg>
        <pc:spChg chg="add del">
          <ac:chgData name="Venkateshwara reddy" userId="5eac254ea1bbdcd3" providerId="LiveId" clId="{2091414E-B8A6-4301-9F83-4D4A4F1F8D11}" dt="2020-04-09T21:05:15.450" v="1285" actId="26606"/>
          <ac:spMkLst>
            <pc:docMk/>
            <pc:sldMk cId="671271911" sldId="263"/>
            <ac:spMk id="103" creationId="{5C3C901A-B2F4-4A3C-BCDD-7C8D587ECA2E}"/>
          </ac:spMkLst>
        </pc:spChg>
        <pc:spChg chg="add del">
          <ac:chgData name="Venkateshwara reddy" userId="5eac254ea1bbdcd3" providerId="LiveId" clId="{2091414E-B8A6-4301-9F83-4D4A4F1F8D11}" dt="2020-04-30T22:51:39.271" v="1375" actId="26606"/>
          <ac:spMkLst>
            <pc:docMk/>
            <pc:sldMk cId="671271911" sldId="263"/>
            <ac:spMk id="108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30T22:51:39.271" v="1375" actId="26606"/>
          <ac:spMkLst>
            <pc:docMk/>
            <pc:sldMk cId="671271911" sldId="263"/>
            <ac:spMk id="110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30T23:03:25.334" v="1495" actId="26606"/>
          <ac:spMkLst>
            <pc:docMk/>
            <pc:sldMk cId="671271911" sldId="263"/>
            <ac:spMk id="115" creationId="{388F20F8-60BF-42FE-A252-DFD5A74451CA}"/>
          </ac:spMkLst>
        </pc:spChg>
        <pc:spChg chg="add del">
          <ac:chgData name="Venkateshwara reddy" userId="5eac254ea1bbdcd3" providerId="LiveId" clId="{2091414E-B8A6-4301-9F83-4D4A4F1F8D11}" dt="2020-04-30T23:03:25.334" v="1495" actId="26606"/>
          <ac:spMkLst>
            <pc:docMk/>
            <pc:sldMk cId="671271911" sldId="263"/>
            <ac:spMk id="117" creationId="{98A68847-134F-4AF1-B1C6-332344C9C90D}"/>
          </ac:spMkLst>
        </pc:spChg>
        <pc:spChg chg="add del">
          <ac:chgData name="Venkateshwara reddy" userId="5eac254ea1bbdcd3" providerId="LiveId" clId="{2091414E-B8A6-4301-9F83-4D4A4F1F8D11}" dt="2020-04-30T23:03:25.334" v="1495" actId="26606"/>
          <ac:spMkLst>
            <pc:docMk/>
            <pc:sldMk cId="671271911" sldId="263"/>
            <ac:spMk id="122" creationId="{F51C78D6-FC55-4C2E-9A7C-F85EEA280AA5}"/>
          </ac:spMkLst>
        </pc:spChg>
        <pc:spChg chg="add del">
          <ac:chgData name="Venkateshwara reddy" userId="5eac254ea1bbdcd3" providerId="LiveId" clId="{2091414E-B8A6-4301-9F83-4D4A4F1F8D11}" dt="2020-04-30T23:03:25.334" v="1495" actId="26606"/>
          <ac:spMkLst>
            <pc:docMk/>
            <pc:sldMk cId="671271911" sldId="263"/>
            <ac:spMk id="124" creationId="{C926ABA4-C8CE-4D75-AC96-BAC602AFF538}"/>
          </ac:spMkLst>
        </pc:spChg>
        <pc:graphicFrameChg chg="add mod modGraphic">
          <ac:chgData name="Venkateshwara reddy" userId="5eac254ea1bbdcd3" providerId="LiveId" clId="{2091414E-B8A6-4301-9F83-4D4A4F1F8D11}" dt="2020-04-30T23:15:06.245" v="1695" actId="1076"/>
          <ac:graphicFrameMkLst>
            <pc:docMk/>
            <pc:sldMk cId="671271911" sldId="263"/>
            <ac:graphicFrameMk id="5" creationId="{5302DCD0-28B3-4A52-91E0-83C4B2D05657}"/>
          </ac:graphicFrameMkLst>
        </pc:graphicFrameChg>
      </pc:sldChg>
      <pc:sldChg chg="delSp modSp new del mod">
        <pc:chgData name="Venkateshwara reddy" userId="5eac254ea1bbdcd3" providerId="LiveId" clId="{2091414E-B8A6-4301-9F83-4D4A4F1F8D11}" dt="2020-04-09T20:23:45.252" v="498" actId="2696"/>
        <pc:sldMkLst>
          <pc:docMk/>
          <pc:sldMk cId="1887805888" sldId="263"/>
        </pc:sldMkLst>
        <pc:spChg chg="mod">
          <ac:chgData name="Venkateshwara reddy" userId="5eac254ea1bbdcd3" providerId="LiveId" clId="{2091414E-B8A6-4301-9F83-4D4A4F1F8D11}" dt="2020-04-09T20:23:38.435" v="497" actId="20577"/>
          <ac:spMkLst>
            <pc:docMk/>
            <pc:sldMk cId="1887805888" sldId="263"/>
            <ac:spMk id="2" creationId="{47C88B30-D10F-46DE-8EFD-8783C625264B}"/>
          </ac:spMkLst>
        </pc:spChg>
        <pc:spChg chg="del">
          <ac:chgData name="Venkateshwara reddy" userId="5eac254ea1bbdcd3" providerId="LiveId" clId="{2091414E-B8A6-4301-9F83-4D4A4F1F8D11}" dt="2020-04-09T20:23:30.467" v="492" actId="478"/>
          <ac:spMkLst>
            <pc:docMk/>
            <pc:sldMk cId="1887805888" sldId="263"/>
            <ac:spMk id="3" creationId="{F46764A5-08A7-45A1-ABE7-59EB8033BD14}"/>
          </ac:spMkLst>
        </pc:spChg>
      </pc:sldChg>
      <pc:sldChg chg="addSp delSp modSp new mod setBg">
        <pc:chgData name="Venkateshwara reddy" userId="5eac254ea1bbdcd3" providerId="LiveId" clId="{2091414E-B8A6-4301-9F83-4D4A4F1F8D11}" dt="2020-04-30T23:11:05.304" v="1688" actId="26606"/>
        <pc:sldMkLst>
          <pc:docMk/>
          <pc:sldMk cId="2940909179" sldId="264"/>
        </pc:sldMkLst>
        <pc:spChg chg="mod">
          <ac:chgData name="Venkateshwara reddy" userId="5eac254ea1bbdcd3" providerId="LiveId" clId="{2091414E-B8A6-4301-9F83-4D4A4F1F8D11}" dt="2020-04-30T23:11:05.304" v="1688" actId="26606"/>
          <ac:spMkLst>
            <pc:docMk/>
            <pc:sldMk cId="2940909179" sldId="264"/>
            <ac:spMk id="2" creationId="{D76F06C3-1FCF-4B1C-B129-A9C133912079}"/>
          </ac:spMkLst>
        </pc:spChg>
        <pc:spChg chg="del mod">
          <ac:chgData name="Venkateshwara reddy" userId="5eac254ea1bbdcd3" providerId="LiveId" clId="{2091414E-B8A6-4301-9F83-4D4A4F1F8D11}" dt="2020-04-09T20:59:16.223" v="1171" actId="26606"/>
          <ac:spMkLst>
            <pc:docMk/>
            <pc:sldMk cId="2940909179" sldId="264"/>
            <ac:spMk id="3" creationId="{E9CA870B-E06E-4386-B95C-86061D86906D}"/>
          </ac:spMkLst>
        </pc:spChg>
        <pc:spChg chg="add del">
          <ac:chgData name="Venkateshwara reddy" userId="5eac254ea1bbdcd3" providerId="LiveId" clId="{2091414E-B8A6-4301-9F83-4D4A4F1F8D11}" dt="2020-04-09T20:59:58.058" v="1184" actId="26606"/>
          <ac:spMkLst>
            <pc:docMk/>
            <pc:sldMk cId="2940909179" sldId="264"/>
            <ac:spMk id="10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0:59:58.058" v="1184" actId="26606"/>
          <ac:spMkLst>
            <pc:docMk/>
            <pc:sldMk cId="2940909179" sldId="264"/>
            <ac:spMk id="12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0:59:49.393" v="1179" actId="26606"/>
          <ac:spMkLst>
            <pc:docMk/>
            <pc:sldMk cId="2940909179" sldId="264"/>
            <ac:spMk id="17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09T20:59:49.393" v="1179" actId="26606"/>
          <ac:spMkLst>
            <pc:docMk/>
            <pc:sldMk cId="2940909179" sldId="264"/>
            <ac:spMk id="19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09T20:59:51.107" v="1181" actId="26606"/>
          <ac:spMkLst>
            <pc:docMk/>
            <pc:sldMk cId="2940909179" sldId="264"/>
            <ac:spMk id="21" creationId="{08953E74-D241-4DDF-8508-F0365EA13A92}"/>
          </ac:spMkLst>
        </pc:spChg>
        <pc:spChg chg="add del">
          <ac:chgData name="Venkateshwara reddy" userId="5eac254ea1bbdcd3" providerId="LiveId" clId="{2091414E-B8A6-4301-9F83-4D4A4F1F8D11}" dt="2020-04-09T20:59:51.107" v="1181" actId="26606"/>
          <ac:spMkLst>
            <pc:docMk/>
            <pc:sldMk cId="2940909179" sldId="264"/>
            <ac:spMk id="22" creationId="{5C3C901A-B2F4-4A3C-BCDD-7C8D587ECA2E}"/>
          </ac:spMkLst>
        </pc:spChg>
        <pc:spChg chg="add del">
          <ac:chgData name="Venkateshwara reddy" userId="5eac254ea1bbdcd3" providerId="LiveId" clId="{2091414E-B8A6-4301-9F83-4D4A4F1F8D11}" dt="2020-04-09T20:59:58.038" v="1183" actId="26606"/>
          <ac:spMkLst>
            <pc:docMk/>
            <pc:sldMk cId="2940909179" sldId="264"/>
            <ac:spMk id="24" creationId="{F51C78D6-FC55-4C2E-9A7C-F85EEA280AA5}"/>
          </ac:spMkLst>
        </pc:spChg>
        <pc:spChg chg="add del">
          <ac:chgData name="Venkateshwara reddy" userId="5eac254ea1bbdcd3" providerId="LiveId" clId="{2091414E-B8A6-4301-9F83-4D4A4F1F8D11}" dt="2020-04-09T20:59:58.038" v="1183" actId="26606"/>
          <ac:spMkLst>
            <pc:docMk/>
            <pc:sldMk cId="2940909179" sldId="264"/>
            <ac:spMk id="25" creationId="{C926ABA4-C8CE-4D75-AC96-BAC602AFF538}"/>
          </ac:spMkLst>
        </pc:spChg>
        <pc:spChg chg="add del">
          <ac:chgData name="Venkateshwara reddy" userId="5eac254ea1bbdcd3" providerId="LiveId" clId="{2091414E-B8A6-4301-9F83-4D4A4F1F8D11}" dt="2020-04-30T22:51:21.103" v="1374" actId="26606"/>
          <ac:spMkLst>
            <pc:docMk/>
            <pc:sldMk cId="2940909179" sldId="264"/>
            <ac:spMk id="27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30T22:51:21.103" v="1374" actId="26606"/>
          <ac:spMkLst>
            <pc:docMk/>
            <pc:sldMk cId="2940909179" sldId="264"/>
            <ac:spMk id="28" creationId="{355161C6-1218-4EAF-A9E9-A319CFD760C9}"/>
          </ac:spMkLst>
        </pc:spChg>
        <pc:spChg chg="add del">
          <ac:chgData name="Venkateshwara reddy" userId="5eac254ea1bbdcd3" providerId="LiveId" clId="{2091414E-B8A6-4301-9F83-4D4A4F1F8D11}" dt="2020-04-30T22:56:48.199" v="1401" actId="26606"/>
          <ac:spMkLst>
            <pc:docMk/>
            <pc:sldMk cId="2940909179" sldId="264"/>
            <ac:spMk id="33" creationId="{388F20F8-60BF-42FE-A252-DFD5A74451CA}"/>
          </ac:spMkLst>
        </pc:spChg>
        <pc:spChg chg="add del">
          <ac:chgData name="Venkateshwara reddy" userId="5eac254ea1bbdcd3" providerId="LiveId" clId="{2091414E-B8A6-4301-9F83-4D4A4F1F8D11}" dt="2020-04-30T22:56:48.199" v="1401" actId="26606"/>
          <ac:spMkLst>
            <pc:docMk/>
            <pc:sldMk cId="2940909179" sldId="264"/>
            <ac:spMk id="35" creationId="{98A68847-134F-4AF1-B1C6-332344C9C90D}"/>
          </ac:spMkLst>
        </pc:spChg>
        <pc:spChg chg="add del">
          <ac:chgData name="Venkateshwara reddy" userId="5eac254ea1bbdcd3" providerId="LiveId" clId="{2091414E-B8A6-4301-9F83-4D4A4F1F8D11}" dt="2020-04-30T22:57:00.243" v="1406" actId="26606"/>
          <ac:spMkLst>
            <pc:docMk/>
            <pc:sldMk cId="2940909179" sldId="264"/>
            <ac:spMk id="40" creationId="{4613B4A9-1C7C-4729-A016-AB42D3979460}"/>
          </ac:spMkLst>
        </pc:spChg>
        <pc:spChg chg="add del">
          <ac:chgData name="Venkateshwara reddy" userId="5eac254ea1bbdcd3" providerId="LiveId" clId="{2091414E-B8A6-4301-9F83-4D4A4F1F8D11}" dt="2020-04-30T22:56:59.238" v="1403" actId="26606"/>
          <ac:spMkLst>
            <pc:docMk/>
            <pc:sldMk cId="2940909179" sldId="264"/>
            <ac:spMk id="45" creationId="{F541DB91-0B10-46D9-B34B-7BFF9602606D}"/>
          </ac:spMkLst>
        </pc:spChg>
        <pc:spChg chg="add del">
          <ac:chgData name="Venkateshwara reddy" userId="5eac254ea1bbdcd3" providerId="LiveId" clId="{2091414E-B8A6-4301-9F83-4D4A4F1F8D11}" dt="2020-04-30T22:56:59.238" v="1403" actId="26606"/>
          <ac:spMkLst>
            <pc:docMk/>
            <pc:sldMk cId="2940909179" sldId="264"/>
            <ac:spMk id="47" creationId="{9CF7FE1C-8BC5-4B0C-A2BC-93AB72C90FDD}"/>
          </ac:spMkLst>
        </pc:spChg>
        <pc:spChg chg="add del">
          <ac:chgData name="Venkateshwara reddy" userId="5eac254ea1bbdcd3" providerId="LiveId" clId="{2091414E-B8A6-4301-9F83-4D4A4F1F8D11}" dt="2020-04-30T22:57:00.219" v="1405" actId="26606"/>
          <ac:spMkLst>
            <pc:docMk/>
            <pc:sldMk cId="2940909179" sldId="264"/>
            <ac:spMk id="49" creationId="{6E4CD457-E37B-4177-94C9-92C24E7321B2}"/>
          </ac:spMkLst>
        </pc:spChg>
        <pc:spChg chg="add del">
          <ac:chgData name="Venkateshwara reddy" userId="5eac254ea1bbdcd3" providerId="LiveId" clId="{2091414E-B8A6-4301-9F83-4D4A4F1F8D11}" dt="2020-04-30T22:57:18.409" v="1407" actId="26606"/>
          <ac:spMkLst>
            <pc:docMk/>
            <pc:sldMk cId="2940909179" sldId="264"/>
            <ac:spMk id="51" creationId="{94C5663A-0CE3-4AEE-B47E-FB68D9EBFE1A}"/>
          </ac:spMkLst>
        </pc:spChg>
        <pc:spChg chg="add del">
          <ac:chgData name="Venkateshwara reddy" userId="5eac254ea1bbdcd3" providerId="LiveId" clId="{2091414E-B8A6-4301-9F83-4D4A4F1F8D11}" dt="2020-04-30T22:57:42.476" v="1409" actId="26606"/>
          <ac:spMkLst>
            <pc:docMk/>
            <pc:sldMk cId="2940909179" sldId="264"/>
            <ac:spMk id="56" creationId="{D009D6D5-DAC2-4A8B-A17A-E206B9012D09}"/>
          </ac:spMkLst>
        </pc:spChg>
        <pc:spChg chg="add del">
          <ac:chgData name="Venkateshwara reddy" userId="5eac254ea1bbdcd3" providerId="LiveId" clId="{2091414E-B8A6-4301-9F83-4D4A4F1F8D11}" dt="2020-04-30T23:11:05.304" v="1688" actId="26606"/>
          <ac:spMkLst>
            <pc:docMk/>
            <pc:sldMk cId="2940909179" sldId="264"/>
            <ac:spMk id="61" creationId="{F541DB91-0B10-46D9-B34B-7BFF9602606D}"/>
          </ac:spMkLst>
        </pc:spChg>
        <pc:spChg chg="add del">
          <ac:chgData name="Venkateshwara reddy" userId="5eac254ea1bbdcd3" providerId="LiveId" clId="{2091414E-B8A6-4301-9F83-4D4A4F1F8D11}" dt="2020-04-30T23:11:05.304" v="1688" actId="26606"/>
          <ac:spMkLst>
            <pc:docMk/>
            <pc:sldMk cId="2940909179" sldId="264"/>
            <ac:spMk id="63" creationId="{9CF7FE1C-8BC5-4B0C-A2BC-93AB72C90FDD}"/>
          </ac:spMkLst>
        </pc:spChg>
        <pc:spChg chg="add del">
          <ac:chgData name="Venkateshwara reddy" userId="5eac254ea1bbdcd3" providerId="LiveId" clId="{2091414E-B8A6-4301-9F83-4D4A4F1F8D11}" dt="2020-04-30T23:11:01.857" v="1683" actId="26606"/>
          <ac:spMkLst>
            <pc:docMk/>
            <pc:sldMk cId="2940909179" sldId="264"/>
            <ac:spMk id="68" creationId="{F51C78D6-FC55-4C2E-9A7C-F85EEA280AA5}"/>
          </ac:spMkLst>
        </pc:spChg>
        <pc:spChg chg="add del">
          <ac:chgData name="Venkateshwara reddy" userId="5eac254ea1bbdcd3" providerId="LiveId" clId="{2091414E-B8A6-4301-9F83-4D4A4F1F8D11}" dt="2020-04-30T23:11:01.857" v="1683" actId="26606"/>
          <ac:spMkLst>
            <pc:docMk/>
            <pc:sldMk cId="2940909179" sldId="264"/>
            <ac:spMk id="70" creationId="{C926ABA4-C8CE-4D75-AC96-BAC602AFF538}"/>
          </ac:spMkLst>
        </pc:spChg>
        <pc:spChg chg="add del">
          <ac:chgData name="Venkateshwara reddy" userId="5eac254ea1bbdcd3" providerId="LiveId" clId="{2091414E-B8A6-4301-9F83-4D4A4F1F8D11}" dt="2020-04-30T23:11:03.787" v="1685" actId="26606"/>
          <ac:spMkLst>
            <pc:docMk/>
            <pc:sldMk cId="2940909179" sldId="264"/>
            <ac:spMk id="72" creationId="{388F20F8-60BF-42FE-A252-DFD5A74451CA}"/>
          </ac:spMkLst>
        </pc:spChg>
        <pc:spChg chg="add del">
          <ac:chgData name="Venkateshwara reddy" userId="5eac254ea1bbdcd3" providerId="LiveId" clId="{2091414E-B8A6-4301-9F83-4D4A4F1F8D11}" dt="2020-04-30T23:11:03.787" v="1685" actId="26606"/>
          <ac:spMkLst>
            <pc:docMk/>
            <pc:sldMk cId="2940909179" sldId="264"/>
            <ac:spMk id="73" creationId="{98A68847-134F-4AF1-B1C6-332344C9C90D}"/>
          </ac:spMkLst>
        </pc:spChg>
        <pc:spChg chg="add del">
          <ac:chgData name="Venkateshwara reddy" userId="5eac254ea1bbdcd3" providerId="LiveId" clId="{2091414E-B8A6-4301-9F83-4D4A4F1F8D11}" dt="2020-04-30T23:11:05.282" v="1687" actId="26606"/>
          <ac:spMkLst>
            <pc:docMk/>
            <pc:sldMk cId="2940909179" sldId="264"/>
            <ac:spMk id="75" creationId="{92070828-E616-4355-9C8A-A1065032B27D}"/>
          </ac:spMkLst>
        </pc:spChg>
        <pc:spChg chg="add del">
          <ac:chgData name="Venkateshwara reddy" userId="5eac254ea1bbdcd3" providerId="LiveId" clId="{2091414E-B8A6-4301-9F83-4D4A4F1F8D11}" dt="2020-04-30T23:11:05.282" v="1687" actId="26606"/>
          <ac:spMkLst>
            <pc:docMk/>
            <pc:sldMk cId="2940909179" sldId="264"/>
            <ac:spMk id="76" creationId="{355161C6-1218-4EAF-A9E9-A319CFD760C9}"/>
          </ac:spMkLst>
        </pc:spChg>
        <pc:spChg chg="add">
          <ac:chgData name="Venkateshwara reddy" userId="5eac254ea1bbdcd3" providerId="LiveId" clId="{2091414E-B8A6-4301-9F83-4D4A4F1F8D11}" dt="2020-04-30T23:11:05.304" v="1688" actId="26606"/>
          <ac:spMkLst>
            <pc:docMk/>
            <pc:sldMk cId="2940909179" sldId="264"/>
            <ac:spMk id="78" creationId="{DA8886A6-5426-494B-96D8-D962D2BA0818}"/>
          </ac:spMkLst>
        </pc:spChg>
        <pc:spChg chg="add">
          <ac:chgData name="Venkateshwara reddy" userId="5eac254ea1bbdcd3" providerId="LiveId" clId="{2091414E-B8A6-4301-9F83-4D4A4F1F8D11}" dt="2020-04-30T23:11:05.304" v="1688" actId="26606"/>
          <ac:spMkLst>
            <pc:docMk/>
            <pc:sldMk cId="2940909179" sldId="264"/>
            <ac:spMk id="79" creationId="{AA3ED336-C09E-46E8-9774-B977D15FC5E0}"/>
          </ac:spMkLst>
        </pc:spChg>
        <pc:graphicFrameChg chg="add mod modGraphic">
          <ac:chgData name="Venkateshwara reddy" userId="5eac254ea1bbdcd3" providerId="LiveId" clId="{2091414E-B8A6-4301-9F83-4D4A4F1F8D11}" dt="2020-04-30T23:11:05.304" v="1688" actId="26606"/>
          <ac:graphicFrameMkLst>
            <pc:docMk/>
            <pc:sldMk cId="2940909179" sldId="264"/>
            <ac:graphicFrameMk id="5" creationId="{3F21648D-F516-4481-B2FD-32633CD0FB28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EFD89-E13F-4765-B99D-CE87D5AD7D2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187A7FB-9524-4732-93D4-BAE1D0AEE964}">
      <dgm:prSet/>
      <dgm:spPr/>
      <dgm:t>
        <a:bodyPr/>
        <a:lstStyle/>
        <a:p>
          <a:r>
            <a:rPr lang="en-US"/>
            <a:t>Described as a “personal health companion,” offers a platform that uses AI and machine learning to track patient health and offer users a better understanding of changes to their health. The platform is offered to individual users, organizations and physicians.</a:t>
          </a:r>
        </a:p>
      </dgm:t>
    </dgm:pt>
    <dgm:pt modelId="{EF3529A4-4637-40F7-88B7-498CC6FEA3D8}" type="parTrans" cxnId="{C3DE8D02-A46A-4068-8909-86ED81DE0786}">
      <dgm:prSet/>
      <dgm:spPr/>
      <dgm:t>
        <a:bodyPr/>
        <a:lstStyle/>
        <a:p>
          <a:endParaRPr lang="en-US"/>
        </a:p>
      </dgm:t>
    </dgm:pt>
    <dgm:pt modelId="{9C1C9378-69DA-45B5-AD9E-19EBE2902404}" type="sibTrans" cxnId="{C3DE8D02-A46A-4068-8909-86ED81DE0786}">
      <dgm:prSet/>
      <dgm:spPr/>
      <dgm:t>
        <a:bodyPr/>
        <a:lstStyle/>
        <a:p>
          <a:endParaRPr lang="en-US"/>
        </a:p>
      </dgm:t>
    </dgm:pt>
    <dgm:pt modelId="{C0AFBB99-42F1-4D13-8E08-E1F0AB42FE2A}">
      <dgm:prSet/>
      <dgm:spPr/>
      <dgm:t>
        <a:bodyPr/>
        <a:lstStyle/>
        <a:p>
          <a:r>
            <a:rPr lang="en-US"/>
            <a:t>A conversational Agent (Chat Bot) Interacts with The Users by using natural language.</a:t>
          </a:r>
        </a:p>
      </dgm:t>
    </dgm:pt>
    <dgm:pt modelId="{211D9140-B7F5-4497-901D-3BC6EFA281E4}" type="parTrans" cxnId="{FAE28996-293C-4229-B7D6-2DE76062A2B4}">
      <dgm:prSet/>
      <dgm:spPr/>
      <dgm:t>
        <a:bodyPr/>
        <a:lstStyle/>
        <a:p>
          <a:endParaRPr lang="en-US"/>
        </a:p>
      </dgm:t>
    </dgm:pt>
    <dgm:pt modelId="{DB6035C4-885B-4149-9BDB-4057009DC49B}" type="sibTrans" cxnId="{FAE28996-293C-4229-B7D6-2DE76062A2B4}">
      <dgm:prSet/>
      <dgm:spPr/>
      <dgm:t>
        <a:bodyPr/>
        <a:lstStyle/>
        <a:p>
          <a:endParaRPr lang="en-US"/>
        </a:p>
      </dgm:t>
    </dgm:pt>
    <dgm:pt modelId="{E93722C4-4158-4609-A83B-CC8DFCBE1BAC}">
      <dgm:prSet/>
      <dgm:spPr/>
      <dgm:t>
        <a:bodyPr/>
        <a:lstStyle/>
        <a:p>
          <a:r>
            <a:rPr lang="en-US" dirty="0"/>
            <a:t>Flavor of chatting with a human being.</a:t>
          </a:r>
        </a:p>
      </dgm:t>
    </dgm:pt>
    <dgm:pt modelId="{93F4CEEC-DB84-4462-B7CC-B73EB714C137}" type="parTrans" cxnId="{FB1F226F-B8E3-4C44-B538-128A76252E2B}">
      <dgm:prSet/>
      <dgm:spPr/>
      <dgm:t>
        <a:bodyPr/>
        <a:lstStyle/>
        <a:p>
          <a:endParaRPr lang="en-US"/>
        </a:p>
      </dgm:t>
    </dgm:pt>
    <dgm:pt modelId="{778D4D3F-387E-438A-9AC7-D6402E2CE2C0}" type="sibTrans" cxnId="{FB1F226F-B8E3-4C44-B538-128A76252E2B}">
      <dgm:prSet/>
      <dgm:spPr/>
      <dgm:t>
        <a:bodyPr/>
        <a:lstStyle/>
        <a:p>
          <a:endParaRPr lang="en-US"/>
        </a:p>
      </dgm:t>
    </dgm:pt>
    <dgm:pt modelId="{8831EC61-BAFA-40B6-9E2E-459194C9ADBC}">
      <dgm:prSet/>
      <dgm:spPr/>
      <dgm:t>
        <a:bodyPr/>
        <a:lstStyle/>
        <a:p>
          <a:r>
            <a:rPr lang="en-US"/>
            <a:t>Designed to mimic Human Interactions.</a:t>
          </a:r>
        </a:p>
      </dgm:t>
    </dgm:pt>
    <dgm:pt modelId="{389E92FC-2687-40D8-8AC8-CB10DAD2753B}" type="parTrans" cxnId="{C1D4F016-93D5-4A2B-B93E-AC866279A0F6}">
      <dgm:prSet/>
      <dgm:spPr/>
      <dgm:t>
        <a:bodyPr/>
        <a:lstStyle/>
        <a:p>
          <a:endParaRPr lang="en-US"/>
        </a:p>
      </dgm:t>
    </dgm:pt>
    <dgm:pt modelId="{940553EF-88CD-4F36-B4EC-BE882F3BD58F}" type="sibTrans" cxnId="{C1D4F016-93D5-4A2B-B93E-AC866279A0F6}">
      <dgm:prSet/>
      <dgm:spPr/>
      <dgm:t>
        <a:bodyPr/>
        <a:lstStyle/>
        <a:p>
          <a:endParaRPr lang="en-US"/>
        </a:p>
      </dgm:t>
    </dgm:pt>
    <dgm:pt modelId="{6AF144E7-4995-446C-AB4E-DB03E7BBDAFE}">
      <dgm:prSet/>
      <dgm:spPr/>
      <dgm:t>
        <a:bodyPr/>
        <a:lstStyle/>
        <a:p>
          <a:r>
            <a:rPr lang="en-US"/>
            <a:t>Example:  the response to someone describing flu-like symptoms might be a       recommendation to visit the pharmacy for over-the-counter medication.</a:t>
          </a:r>
        </a:p>
      </dgm:t>
    </dgm:pt>
    <dgm:pt modelId="{0A75E8FD-373C-4CF0-90D7-D94B4CDBBE41}" type="parTrans" cxnId="{5311209D-89A1-457C-B1EE-04491126D437}">
      <dgm:prSet/>
      <dgm:spPr/>
      <dgm:t>
        <a:bodyPr/>
        <a:lstStyle/>
        <a:p>
          <a:endParaRPr lang="en-US"/>
        </a:p>
      </dgm:t>
    </dgm:pt>
    <dgm:pt modelId="{92BCF2C6-B304-4D2D-B504-4B4EE006C8F3}" type="sibTrans" cxnId="{5311209D-89A1-457C-B1EE-04491126D437}">
      <dgm:prSet/>
      <dgm:spPr/>
      <dgm:t>
        <a:bodyPr/>
        <a:lstStyle/>
        <a:p>
          <a:endParaRPr lang="en-US"/>
        </a:p>
      </dgm:t>
    </dgm:pt>
    <dgm:pt modelId="{36C8F7DA-8D00-4B16-8D2B-DA732A6BC797}" type="pres">
      <dgm:prSet presAssocID="{E03EFD89-E13F-4765-B99D-CE87D5AD7D25}" presName="vert0" presStyleCnt="0">
        <dgm:presLayoutVars>
          <dgm:dir/>
          <dgm:animOne val="branch"/>
          <dgm:animLvl val="lvl"/>
        </dgm:presLayoutVars>
      </dgm:prSet>
      <dgm:spPr/>
    </dgm:pt>
    <dgm:pt modelId="{3F0A2ACA-13C0-44C7-8035-D340D118CFA8}" type="pres">
      <dgm:prSet presAssocID="{A187A7FB-9524-4732-93D4-BAE1D0AEE964}" presName="thickLine" presStyleLbl="alignNode1" presStyleIdx="0" presStyleCnt="5"/>
      <dgm:spPr/>
    </dgm:pt>
    <dgm:pt modelId="{3B61DDBE-7D11-40A3-B2CB-C63E3E3AEDC8}" type="pres">
      <dgm:prSet presAssocID="{A187A7FB-9524-4732-93D4-BAE1D0AEE964}" presName="horz1" presStyleCnt="0"/>
      <dgm:spPr/>
    </dgm:pt>
    <dgm:pt modelId="{D6C896DD-945A-4075-A589-A65F3D0C8738}" type="pres">
      <dgm:prSet presAssocID="{A187A7FB-9524-4732-93D4-BAE1D0AEE964}" presName="tx1" presStyleLbl="revTx" presStyleIdx="0" presStyleCnt="5"/>
      <dgm:spPr/>
    </dgm:pt>
    <dgm:pt modelId="{C6CDE7FB-6809-4851-9991-3D9FDD6DB0CE}" type="pres">
      <dgm:prSet presAssocID="{A187A7FB-9524-4732-93D4-BAE1D0AEE964}" presName="vert1" presStyleCnt="0"/>
      <dgm:spPr/>
    </dgm:pt>
    <dgm:pt modelId="{6E230BB6-458B-418F-B52F-C454031A5233}" type="pres">
      <dgm:prSet presAssocID="{C0AFBB99-42F1-4D13-8E08-E1F0AB42FE2A}" presName="thickLine" presStyleLbl="alignNode1" presStyleIdx="1" presStyleCnt="5"/>
      <dgm:spPr/>
    </dgm:pt>
    <dgm:pt modelId="{155B9F55-3EE3-4905-9823-6D6212CA9D45}" type="pres">
      <dgm:prSet presAssocID="{C0AFBB99-42F1-4D13-8E08-E1F0AB42FE2A}" presName="horz1" presStyleCnt="0"/>
      <dgm:spPr/>
    </dgm:pt>
    <dgm:pt modelId="{23A93D6C-5CF2-4A04-863C-9D75F3210B5E}" type="pres">
      <dgm:prSet presAssocID="{C0AFBB99-42F1-4D13-8E08-E1F0AB42FE2A}" presName="tx1" presStyleLbl="revTx" presStyleIdx="1" presStyleCnt="5"/>
      <dgm:spPr/>
    </dgm:pt>
    <dgm:pt modelId="{803588FB-E545-44E1-B61B-81307252754E}" type="pres">
      <dgm:prSet presAssocID="{C0AFBB99-42F1-4D13-8E08-E1F0AB42FE2A}" presName="vert1" presStyleCnt="0"/>
      <dgm:spPr/>
    </dgm:pt>
    <dgm:pt modelId="{69DAE201-E551-43D7-ACEC-CAA0A5C1EE98}" type="pres">
      <dgm:prSet presAssocID="{E93722C4-4158-4609-A83B-CC8DFCBE1BAC}" presName="thickLine" presStyleLbl="alignNode1" presStyleIdx="2" presStyleCnt="5"/>
      <dgm:spPr/>
    </dgm:pt>
    <dgm:pt modelId="{4B595434-7698-40B3-B337-E024F7E59578}" type="pres">
      <dgm:prSet presAssocID="{E93722C4-4158-4609-A83B-CC8DFCBE1BAC}" presName="horz1" presStyleCnt="0"/>
      <dgm:spPr/>
    </dgm:pt>
    <dgm:pt modelId="{FD21B192-BDC6-4574-AD76-D38786080188}" type="pres">
      <dgm:prSet presAssocID="{E93722C4-4158-4609-A83B-CC8DFCBE1BAC}" presName="tx1" presStyleLbl="revTx" presStyleIdx="2" presStyleCnt="5"/>
      <dgm:spPr/>
    </dgm:pt>
    <dgm:pt modelId="{5C6E1CAD-1748-45A2-B248-CC3CA8E3EB90}" type="pres">
      <dgm:prSet presAssocID="{E93722C4-4158-4609-A83B-CC8DFCBE1BAC}" presName="vert1" presStyleCnt="0"/>
      <dgm:spPr/>
    </dgm:pt>
    <dgm:pt modelId="{ADDE636D-6C40-4719-937E-907763BB7CC4}" type="pres">
      <dgm:prSet presAssocID="{8831EC61-BAFA-40B6-9E2E-459194C9ADBC}" presName="thickLine" presStyleLbl="alignNode1" presStyleIdx="3" presStyleCnt="5"/>
      <dgm:spPr/>
    </dgm:pt>
    <dgm:pt modelId="{E8030514-32BC-43E6-AA51-EEF7FD7FC347}" type="pres">
      <dgm:prSet presAssocID="{8831EC61-BAFA-40B6-9E2E-459194C9ADBC}" presName="horz1" presStyleCnt="0"/>
      <dgm:spPr/>
    </dgm:pt>
    <dgm:pt modelId="{7DF2E33A-ACF9-4676-895C-AC4BA69888ED}" type="pres">
      <dgm:prSet presAssocID="{8831EC61-BAFA-40B6-9E2E-459194C9ADBC}" presName="tx1" presStyleLbl="revTx" presStyleIdx="3" presStyleCnt="5"/>
      <dgm:spPr/>
    </dgm:pt>
    <dgm:pt modelId="{71DE0FF2-DD8E-44D2-9456-D6F81290F959}" type="pres">
      <dgm:prSet presAssocID="{8831EC61-BAFA-40B6-9E2E-459194C9ADBC}" presName="vert1" presStyleCnt="0"/>
      <dgm:spPr/>
    </dgm:pt>
    <dgm:pt modelId="{0F5AA7AB-657E-49CF-BF28-5F45892475F2}" type="pres">
      <dgm:prSet presAssocID="{6AF144E7-4995-446C-AB4E-DB03E7BBDAFE}" presName="thickLine" presStyleLbl="alignNode1" presStyleIdx="4" presStyleCnt="5"/>
      <dgm:spPr/>
    </dgm:pt>
    <dgm:pt modelId="{42EBF2AB-308E-45F2-AD38-F6098A1AB9D3}" type="pres">
      <dgm:prSet presAssocID="{6AF144E7-4995-446C-AB4E-DB03E7BBDAFE}" presName="horz1" presStyleCnt="0"/>
      <dgm:spPr/>
    </dgm:pt>
    <dgm:pt modelId="{57885552-93B4-446B-B6EE-88B8A64EFF19}" type="pres">
      <dgm:prSet presAssocID="{6AF144E7-4995-446C-AB4E-DB03E7BBDAFE}" presName="tx1" presStyleLbl="revTx" presStyleIdx="4" presStyleCnt="5"/>
      <dgm:spPr/>
    </dgm:pt>
    <dgm:pt modelId="{52BBD287-B65C-4C3B-BE5C-673831EFC261}" type="pres">
      <dgm:prSet presAssocID="{6AF144E7-4995-446C-AB4E-DB03E7BBDAFE}" presName="vert1" presStyleCnt="0"/>
      <dgm:spPr/>
    </dgm:pt>
  </dgm:ptLst>
  <dgm:cxnLst>
    <dgm:cxn modelId="{C3DE8D02-A46A-4068-8909-86ED81DE0786}" srcId="{E03EFD89-E13F-4765-B99D-CE87D5AD7D25}" destId="{A187A7FB-9524-4732-93D4-BAE1D0AEE964}" srcOrd="0" destOrd="0" parTransId="{EF3529A4-4637-40F7-88B7-498CC6FEA3D8}" sibTransId="{9C1C9378-69DA-45B5-AD9E-19EBE2902404}"/>
    <dgm:cxn modelId="{C1D4F016-93D5-4A2B-B93E-AC866279A0F6}" srcId="{E03EFD89-E13F-4765-B99D-CE87D5AD7D25}" destId="{8831EC61-BAFA-40B6-9E2E-459194C9ADBC}" srcOrd="3" destOrd="0" parTransId="{389E92FC-2687-40D8-8AC8-CB10DAD2753B}" sibTransId="{940553EF-88CD-4F36-B4EC-BE882F3BD58F}"/>
    <dgm:cxn modelId="{4439C12D-57D6-43AC-99A7-C5AD72733F68}" type="presOf" srcId="{E03EFD89-E13F-4765-B99D-CE87D5AD7D25}" destId="{36C8F7DA-8D00-4B16-8D2B-DA732A6BC797}" srcOrd="0" destOrd="0" presId="urn:microsoft.com/office/officeart/2008/layout/LinedList"/>
    <dgm:cxn modelId="{FB1F226F-B8E3-4C44-B538-128A76252E2B}" srcId="{E03EFD89-E13F-4765-B99D-CE87D5AD7D25}" destId="{E93722C4-4158-4609-A83B-CC8DFCBE1BAC}" srcOrd="2" destOrd="0" parTransId="{93F4CEEC-DB84-4462-B7CC-B73EB714C137}" sibTransId="{778D4D3F-387E-438A-9AC7-D6402E2CE2C0}"/>
    <dgm:cxn modelId="{A3DD8494-7A2A-4CBA-816B-A84456213FD5}" type="presOf" srcId="{C0AFBB99-42F1-4D13-8E08-E1F0AB42FE2A}" destId="{23A93D6C-5CF2-4A04-863C-9D75F3210B5E}" srcOrd="0" destOrd="0" presId="urn:microsoft.com/office/officeart/2008/layout/LinedList"/>
    <dgm:cxn modelId="{FAE28996-293C-4229-B7D6-2DE76062A2B4}" srcId="{E03EFD89-E13F-4765-B99D-CE87D5AD7D25}" destId="{C0AFBB99-42F1-4D13-8E08-E1F0AB42FE2A}" srcOrd="1" destOrd="0" parTransId="{211D9140-B7F5-4497-901D-3BC6EFA281E4}" sibTransId="{DB6035C4-885B-4149-9BDB-4057009DC49B}"/>
    <dgm:cxn modelId="{5311209D-89A1-457C-B1EE-04491126D437}" srcId="{E03EFD89-E13F-4765-B99D-CE87D5AD7D25}" destId="{6AF144E7-4995-446C-AB4E-DB03E7BBDAFE}" srcOrd="4" destOrd="0" parTransId="{0A75E8FD-373C-4CF0-90D7-D94B4CDBBE41}" sibTransId="{92BCF2C6-B304-4D2D-B504-4B4EE006C8F3}"/>
    <dgm:cxn modelId="{84BC21C8-A953-45CF-97B5-0418BF53BA67}" type="presOf" srcId="{E93722C4-4158-4609-A83B-CC8DFCBE1BAC}" destId="{FD21B192-BDC6-4574-AD76-D38786080188}" srcOrd="0" destOrd="0" presId="urn:microsoft.com/office/officeart/2008/layout/LinedList"/>
    <dgm:cxn modelId="{207DE7CA-655D-471E-849B-BFB372B3C9D0}" type="presOf" srcId="{6AF144E7-4995-446C-AB4E-DB03E7BBDAFE}" destId="{57885552-93B4-446B-B6EE-88B8A64EFF19}" srcOrd="0" destOrd="0" presId="urn:microsoft.com/office/officeart/2008/layout/LinedList"/>
    <dgm:cxn modelId="{6B2EC6D1-09AF-46C9-8DAE-6ABEB6C05190}" type="presOf" srcId="{A187A7FB-9524-4732-93D4-BAE1D0AEE964}" destId="{D6C896DD-945A-4075-A589-A65F3D0C8738}" srcOrd="0" destOrd="0" presId="urn:microsoft.com/office/officeart/2008/layout/LinedList"/>
    <dgm:cxn modelId="{5B3F2DF6-418B-4BFA-9A0D-06EE9F34B6DB}" type="presOf" srcId="{8831EC61-BAFA-40B6-9E2E-459194C9ADBC}" destId="{7DF2E33A-ACF9-4676-895C-AC4BA69888ED}" srcOrd="0" destOrd="0" presId="urn:microsoft.com/office/officeart/2008/layout/LinedList"/>
    <dgm:cxn modelId="{3499B605-6FAB-4A6A-887E-122AEB36E76A}" type="presParOf" srcId="{36C8F7DA-8D00-4B16-8D2B-DA732A6BC797}" destId="{3F0A2ACA-13C0-44C7-8035-D340D118CFA8}" srcOrd="0" destOrd="0" presId="urn:microsoft.com/office/officeart/2008/layout/LinedList"/>
    <dgm:cxn modelId="{532B53B7-A52C-436E-9BED-A8013E1D76FB}" type="presParOf" srcId="{36C8F7DA-8D00-4B16-8D2B-DA732A6BC797}" destId="{3B61DDBE-7D11-40A3-B2CB-C63E3E3AEDC8}" srcOrd="1" destOrd="0" presId="urn:microsoft.com/office/officeart/2008/layout/LinedList"/>
    <dgm:cxn modelId="{78BF2A3C-8ADC-4DD8-BA4A-CFC1C892532E}" type="presParOf" srcId="{3B61DDBE-7D11-40A3-B2CB-C63E3E3AEDC8}" destId="{D6C896DD-945A-4075-A589-A65F3D0C8738}" srcOrd="0" destOrd="0" presId="urn:microsoft.com/office/officeart/2008/layout/LinedList"/>
    <dgm:cxn modelId="{D1681BAE-1099-4636-88FB-56887A63033D}" type="presParOf" srcId="{3B61DDBE-7D11-40A3-B2CB-C63E3E3AEDC8}" destId="{C6CDE7FB-6809-4851-9991-3D9FDD6DB0CE}" srcOrd="1" destOrd="0" presId="urn:microsoft.com/office/officeart/2008/layout/LinedList"/>
    <dgm:cxn modelId="{73EEFC10-53D5-4E53-8712-DB017B9BD6C2}" type="presParOf" srcId="{36C8F7DA-8D00-4B16-8D2B-DA732A6BC797}" destId="{6E230BB6-458B-418F-B52F-C454031A5233}" srcOrd="2" destOrd="0" presId="urn:microsoft.com/office/officeart/2008/layout/LinedList"/>
    <dgm:cxn modelId="{F647B12F-A138-4D7E-BE8F-09E5E251EED4}" type="presParOf" srcId="{36C8F7DA-8D00-4B16-8D2B-DA732A6BC797}" destId="{155B9F55-3EE3-4905-9823-6D6212CA9D45}" srcOrd="3" destOrd="0" presId="urn:microsoft.com/office/officeart/2008/layout/LinedList"/>
    <dgm:cxn modelId="{7343B5FE-47C1-4731-80CE-709458098167}" type="presParOf" srcId="{155B9F55-3EE3-4905-9823-6D6212CA9D45}" destId="{23A93D6C-5CF2-4A04-863C-9D75F3210B5E}" srcOrd="0" destOrd="0" presId="urn:microsoft.com/office/officeart/2008/layout/LinedList"/>
    <dgm:cxn modelId="{A96CA835-1B24-4758-B6E4-57B30EC2199D}" type="presParOf" srcId="{155B9F55-3EE3-4905-9823-6D6212CA9D45}" destId="{803588FB-E545-44E1-B61B-81307252754E}" srcOrd="1" destOrd="0" presId="urn:microsoft.com/office/officeart/2008/layout/LinedList"/>
    <dgm:cxn modelId="{B25BBF30-6B2B-4DB4-BF22-487AB7644F70}" type="presParOf" srcId="{36C8F7DA-8D00-4B16-8D2B-DA732A6BC797}" destId="{69DAE201-E551-43D7-ACEC-CAA0A5C1EE98}" srcOrd="4" destOrd="0" presId="urn:microsoft.com/office/officeart/2008/layout/LinedList"/>
    <dgm:cxn modelId="{64D37379-A7E5-4341-80F5-391667691B9C}" type="presParOf" srcId="{36C8F7DA-8D00-4B16-8D2B-DA732A6BC797}" destId="{4B595434-7698-40B3-B337-E024F7E59578}" srcOrd="5" destOrd="0" presId="urn:microsoft.com/office/officeart/2008/layout/LinedList"/>
    <dgm:cxn modelId="{CA35EC0B-E14A-4760-951A-DFA36C09B0FE}" type="presParOf" srcId="{4B595434-7698-40B3-B337-E024F7E59578}" destId="{FD21B192-BDC6-4574-AD76-D38786080188}" srcOrd="0" destOrd="0" presId="urn:microsoft.com/office/officeart/2008/layout/LinedList"/>
    <dgm:cxn modelId="{DEAD28A2-678F-4B9D-A831-EC73AC54BAE7}" type="presParOf" srcId="{4B595434-7698-40B3-B337-E024F7E59578}" destId="{5C6E1CAD-1748-45A2-B248-CC3CA8E3EB90}" srcOrd="1" destOrd="0" presId="urn:microsoft.com/office/officeart/2008/layout/LinedList"/>
    <dgm:cxn modelId="{CEE44FDC-5268-4209-BA01-02264C3A1131}" type="presParOf" srcId="{36C8F7DA-8D00-4B16-8D2B-DA732A6BC797}" destId="{ADDE636D-6C40-4719-937E-907763BB7CC4}" srcOrd="6" destOrd="0" presId="urn:microsoft.com/office/officeart/2008/layout/LinedList"/>
    <dgm:cxn modelId="{F0FD049C-F39C-493C-9899-FDCF3F5E746F}" type="presParOf" srcId="{36C8F7DA-8D00-4B16-8D2B-DA732A6BC797}" destId="{E8030514-32BC-43E6-AA51-EEF7FD7FC347}" srcOrd="7" destOrd="0" presId="urn:microsoft.com/office/officeart/2008/layout/LinedList"/>
    <dgm:cxn modelId="{0A68C7F1-A28F-4A75-ABC0-34B2882B9696}" type="presParOf" srcId="{E8030514-32BC-43E6-AA51-EEF7FD7FC347}" destId="{7DF2E33A-ACF9-4676-895C-AC4BA69888ED}" srcOrd="0" destOrd="0" presId="urn:microsoft.com/office/officeart/2008/layout/LinedList"/>
    <dgm:cxn modelId="{521ADE2F-2C3C-4CB8-B4D5-64DA1BAED8D3}" type="presParOf" srcId="{E8030514-32BC-43E6-AA51-EEF7FD7FC347}" destId="{71DE0FF2-DD8E-44D2-9456-D6F81290F959}" srcOrd="1" destOrd="0" presId="urn:microsoft.com/office/officeart/2008/layout/LinedList"/>
    <dgm:cxn modelId="{196F283B-7C16-4B79-B5BD-051FC0A04580}" type="presParOf" srcId="{36C8F7DA-8D00-4B16-8D2B-DA732A6BC797}" destId="{0F5AA7AB-657E-49CF-BF28-5F45892475F2}" srcOrd="8" destOrd="0" presId="urn:microsoft.com/office/officeart/2008/layout/LinedList"/>
    <dgm:cxn modelId="{EDA2D8C0-4F60-4E3C-86F3-8F74DBCC3A58}" type="presParOf" srcId="{36C8F7DA-8D00-4B16-8D2B-DA732A6BC797}" destId="{42EBF2AB-308E-45F2-AD38-F6098A1AB9D3}" srcOrd="9" destOrd="0" presId="urn:microsoft.com/office/officeart/2008/layout/LinedList"/>
    <dgm:cxn modelId="{D8FD41EB-3A38-4CD7-8941-314732FE0301}" type="presParOf" srcId="{42EBF2AB-308E-45F2-AD38-F6098A1AB9D3}" destId="{57885552-93B4-446B-B6EE-88B8A64EFF19}" srcOrd="0" destOrd="0" presId="urn:microsoft.com/office/officeart/2008/layout/LinedList"/>
    <dgm:cxn modelId="{D2322AF1-94F8-4F6A-AE85-CA5EE2202E0A}" type="presParOf" srcId="{42EBF2AB-308E-45F2-AD38-F6098A1AB9D3}" destId="{52BBD287-B65C-4C3B-BE5C-673831EFC2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C2D6C-BE61-4158-A3DC-A4B005362E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F952ED-171C-4342-B8A9-A97EAAD2699A}">
      <dgm:prSet/>
      <dgm:spPr/>
      <dgm:t>
        <a:bodyPr/>
        <a:lstStyle/>
        <a:p>
          <a:r>
            <a:rPr lang="en-US" b="1"/>
            <a:t>ELIZA</a:t>
          </a:r>
          <a:endParaRPr lang="en-US"/>
        </a:p>
      </dgm:t>
    </dgm:pt>
    <dgm:pt modelId="{BE6C3D05-C5D4-493F-8C8D-FC22851AF16C}" type="parTrans" cxnId="{36A57CC6-D005-4DA9-82E2-A1983F1BF1EF}">
      <dgm:prSet/>
      <dgm:spPr/>
      <dgm:t>
        <a:bodyPr/>
        <a:lstStyle/>
        <a:p>
          <a:endParaRPr lang="en-US"/>
        </a:p>
      </dgm:t>
    </dgm:pt>
    <dgm:pt modelId="{0FA27727-5470-4115-8D74-4C5A110A2C6D}" type="sibTrans" cxnId="{36A57CC6-D005-4DA9-82E2-A1983F1BF1EF}">
      <dgm:prSet/>
      <dgm:spPr/>
      <dgm:t>
        <a:bodyPr/>
        <a:lstStyle/>
        <a:p>
          <a:endParaRPr lang="en-US"/>
        </a:p>
      </dgm:t>
    </dgm:pt>
    <dgm:pt modelId="{ABAEE95B-25DF-46D2-866C-11E3EB7C0661}">
      <dgm:prSet/>
      <dgm:spPr/>
      <dgm:t>
        <a:bodyPr/>
        <a:lstStyle/>
        <a:p>
          <a:r>
            <a:rPr lang="en-US"/>
            <a:t>1966</a:t>
          </a:r>
        </a:p>
      </dgm:t>
    </dgm:pt>
    <dgm:pt modelId="{E392E020-8696-4AF0-A292-7E671DB5F70C}" type="parTrans" cxnId="{311356A4-52A7-4A0D-9971-2A5A4AD878E1}">
      <dgm:prSet/>
      <dgm:spPr/>
      <dgm:t>
        <a:bodyPr/>
        <a:lstStyle/>
        <a:p>
          <a:endParaRPr lang="en-US"/>
        </a:p>
      </dgm:t>
    </dgm:pt>
    <dgm:pt modelId="{B8B1F6F2-FA16-475B-964F-6E4CF22E962A}" type="sibTrans" cxnId="{311356A4-52A7-4A0D-9971-2A5A4AD878E1}">
      <dgm:prSet/>
      <dgm:spPr/>
      <dgm:t>
        <a:bodyPr/>
        <a:lstStyle/>
        <a:p>
          <a:endParaRPr lang="en-US"/>
        </a:p>
      </dgm:t>
    </dgm:pt>
    <dgm:pt modelId="{E7194CA3-488C-405B-9FEA-3293391EC367}">
      <dgm:prSet/>
      <dgm:spPr/>
      <dgm:t>
        <a:bodyPr/>
        <a:lstStyle/>
        <a:p>
          <a:r>
            <a:rPr lang="en-US"/>
            <a:t>Looks for Pronouns and Verbs</a:t>
          </a:r>
        </a:p>
      </dgm:t>
    </dgm:pt>
    <dgm:pt modelId="{8AFEB6A2-A629-479B-8565-1B4E7D8ACDB3}" type="parTrans" cxnId="{8E5CF225-76F2-49E1-82A5-C5201C7AAC1E}">
      <dgm:prSet/>
      <dgm:spPr/>
      <dgm:t>
        <a:bodyPr/>
        <a:lstStyle/>
        <a:p>
          <a:endParaRPr lang="en-US"/>
        </a:p>
      </dgm:t>
    </dgm:pt>
    <dgm:pt modelId="{184CE135-AF86-4618-9E42-D6214C75A366}" type="sibTrans" cxnId="{8E5CF225-76F2-49E1-82A5-C5201C7AAC1E}">
      <dgm:prSet/>
      <dgm:spPr/>
      <dgm:t>
        <a:bodyPr/>
        <a:lstStyle/>
        <a:p>
          <a:endParaRPr lang="en-US"/>
        </a:p>
      </dgm:t>
    </dgm:pt>
    <dgm:pt modelId="{21D376AA-C457-405A-B71A-DF2407614B46}">
      <dgm:prSet/>
      <dgm:spPr/>
      <dgm:t>
        <a:bodyPr/>
        <a:lstStyle/>
        <a:p>
          <a:r>
            <a:rPr lang="en-US"/>
            <a:t>You becomes I and Vice Versa.</a:t>
          </a:r>
        </a:p>
      </dgm:t>
    </dgm:pt>
    <dgm:pt modelId="{8A18A79F-CBBE-40C2-A359-831E618EAF10}" type="parTrans" cxnId="{DBAC5274-ADF1-49CD-851A-5162EFE3FB95}">
      <dgm:prSet/>
      <dgm:spPr/>
      <dgm:t>
        <a:bodyPr/>
        <a:lstStyle/>
        <a:p>
          <a:endParaRPr lang="en-US"/>
        </a:p>
      </dgm:t>
    </dgm:pt>
    <dgm:pt modelId="{89450322-ACD7-4741-8A4A-CE28262B51E8}" type="sibTrans" cxnId="{DBAC5274-ADF1-49CD-851A-5162EFE3FB95}">
      <dgm:prSet/>
      <dgm:spPr/>
      <dgm:t>
        <a:bodyPr/>
        <a:lstStyle/>
        <a:p>
          <a:endParaRPr lang="en-US"/>
        </a:p>
      </dgm:t>
    </dgm:pt>
    <dgm:pt modelId="{144A6D58-A51A-4F9C-9DB9-64743BBCDA83}">
      <dgm:prSet/>
      <dgm:spPr/>
      <dgm:t>
        <a:bodyPr/>
        <a:lstStyle/>
        <a:p>
          <a:r>
            <a:rPr lang="en-US" b="1"/>
            <a:t>RACTER</a:t>
          </a:r>
          <a:endParaRPr lang="en-US"/>
        </a:p>
      </dgm:t>
    </dgm:pt>
    <dgm:pt modelId="{109A15C1-51DB-40E7-9971-DD2C2F3AFCE7}" type="parTrans" cxnId="{EB20909B-7C1C-4212-BB1B-B9C51ABEEAB1}">
      <dgm:prSet/>
      <dgm:spPr/>
      <dgm:t>
        <a:bodyPr/>
        <a:lstStyle/>
        <a:p>
          <a:endParaRPr lang="en-US"/>
        </a:p>
      </dgm:t>
    </dgm:pt>
    <dgm:pt modelId="{DDF4058E-7C38-443F-A3B6-9B3D163280C6}" type="sibTrans" cxnId="{EB20909B-7C1C-4212-BB1B-B9C51ABEEAB1}">
      <dgm:prSet/>
      <dgm:spPr/>
      <dgm:t>
        <a:bodyPr/>
        <a:lstStyle/>
        <a:p>
          <a:endParaRPr lang="en-US"/>
        </a:p>
      </dgm:t>
    </dgm:pt>
    <dgm:pt modelId="{09DDDAD0-4BD5-43EC-A3F1-AE80368D45C8}">
      <dgm:prSet/>
      <dgm:spPr/>
      <dgm:t>
        <a:bodyPr/>
        <a:lstStyle/>
        <a:p>
          <a:r>
            <a:rPr lang="en-US"/>
            <a:t>1984</a:t>
          </a:r>
        </a:p>
      </dgm:t>
    </dgm:pt>
    <dgm:pt modelId="{4E6C4E11-8124-4621-B588-7AE1F0D28CB2}" type="parTrans" cxnId="{A51BF2C1-D077-4735-B4F2-EBDAC16832D7}">
      <dgm:prSet/>
      <dgm:spPr/>
      <dgm:t>
        <a:bodyPr/>
        <a:lstStyle/>
        <a:p>
          <a:endParaRPr lang="en-US"/>
        </a:p>
      </dgm:t>
    </dgm:pt>
    <dgm:pt modelId="{59B9ECB4-9A06-4E8C-A06F-D2C876E61482}" type="sibTrans" cxnId="{A51BF2C1-D077-4735-B4F2-EBDAC16832D7}">
      <dgm:prSet/>
      <dgm:spPr/>
      <dgm:t>
        <a:bodyPr/>
        <a:lstStyle/>
        <a:p>
          <a:endParaRPr lang="en-US"/>
        </a:p>
      </dgm:t>
    </dgm:pt>
    <dgm:pt modelId="{5A57F3EE-B075-4F2C-9297-784968E17DCA}">
      <dgm:prSet/>
      <dgm:spPr/>
      <dgm:t>
        <a:bodyPr/>
        <a:lstStyle/>
        <a:p>
          <a:r>
            <a:rPr lang="en-US"/>
            <a:t>The Policeman's Beard.</a:t>
          </a:r>
        </a:p>
      </dgm:t>
    </dgm:pt>
    <dgm:pt modelId="{B387DC5D-33A3-4C16-B460-F3B9AB7C0020}" type="parTrans" cxnId="{DB812B85-A326-42CD-A0D7-F48C9573E9D6}">
      <dgm:prSet/>
      <dgm:spPr/>
      <dgm:t>
        <a:bodyPr/>
        <a:lstStyle/>
        <a:p>
          <a:endParaRPr lang="en-US"/>
        </a:p>
      </dgm:t>
    </dgm:pt>
    <dgm:pt modelId="{13925DE5-A794-4D17-BF50-D90765F6DFED}" type="sibTrans" cxnId="{DB812B85-A326-42CD-A0D7-F48C9573E9D6}">
      <dgm:prSet/>
      <dgm:spPr/>
      <dgm:t>
        <a:bodyPr/>
        <a:lstStyle/>
        <a:p>
          <a:endParaRPr lang="en-US"/>
        </a:p>
      </dgm:t>
    </dgm:pt>
    <dgm:pt modelId="{4945DD06-57BB-4956-81F7-272A69B641DD}">
      <dgm:prSet/>
      <dgm:spPr/>
      <dgm:t>
        <a:bodyPr/>
        <a:lstStyle/>
        <a:p>
          <a:r>
            <a:rPr lang="en-US"/>
            <a:t>Generates English prose at random and generated book.</a:t>
          </a:r>
        </a:p>
      </dgm:t>
    </dgm:pt>
    <dgm:pt modelId="{82C3C79E-E66F-4BEC-8B27-23DEB34F12D5}" type="parTrans" cxnId="{71CD73D3-3F26-4393-A1E2-D11FF715EE04}">
      <dgm:prSet/>
      <dgm:spPr/>
      <dgm:t>
        <a:bodyPr/>
        <a:lstStyle/>
        <a:p>
          <a:endParaRPr lang="en-US"/>
        </a:p>
      </dgm:t>
    </dgm:pt>
    <dgm:pt modelId="{4FEB6E74-D160-42C1-B7F0-9E770854195F}" type="sibTrans" cxnId="{71CD73D3-3F26-4393-A1E2-D11FF715EE04}">
      <dgm:prSet/>
      <dgm:spPr/>
      <dgm:t>
        <a:bodyPr/>
        <a:lstStyle/>
        <a:p>
          <a:endParaRPr lang="en-US"/>
        </a:p>
      </dgm:t>
    </dgm:pt>
    <dgm:pt modelId="{DCADEF55-DEA4-40F5-A4BF-3A19F7908BF0}" type="pres">
      <dgm:prSet presAssocID="{348C2D6C-BE61-4158-A3DC-A4B005362E79}" presName="root" presStyleCnt="0">
        <dgm:presLayoutVars>
          <dgm:dir/>
          <dgm:resizeHandles val="exact"/>
        </dgm:presLayoutVars>
      </dgm:prSet>
      <dgm:spPr/>
    </dgm:pt>
    <dgm:pt modelId="{8A5B99F2-9E1C-4266-8553-8A23D768DBA7}" type="pres">
      <dgm:prSet presAssocID="{CFF952ED-171C-4342-B8A9-A97EAAD2699A}" presName="compNode" presStyleCnt="0"/>
      <dgm:spPr/>
    </dgm:pt>
    <dgm:pt modelId="{8469DAFD-23BA-4C2F-8ACC-494A8610C0E1}" type="pres">
      <dgm:prSet presAssocID="{CFF952ED-171C-4342-B8A9-A97EAAD2699A}" presName="bgRect" presStyleLbl="bgShp" presStyleIdx="0" presStyleCnt="8"/>
      <dgm:spPr/>
    </dgm:pt>
    <dgm:pt modelId="{D94F2A07-4257-4ADC-9D76-FDC4E2F6DE08}" type="pres">
      <dgm:prSet presAssocID="{CFF952ED-171C-4342-B8A9-A97EAAD2699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A1E05231-88CC-46FC-9E76-74F1A3E39250}" type="pres">
      <dgm:prSet presAssocID="{CFF952ED-171C-4342-B8A9-A97EAAD2699A}" presName="spaceRect" presStyleCnt="0"/>
      <dgm:spPr/>
    </dgm:pt>
    <dgm:pt modelId="{11C2689B-B529-4807-AA4E-237D021AD4C8}" type="pres">
      <dgm:prSet presAssocID="{CFF952ED-171C-4342-B8A9-A97EAAD2699A}" presName="parTx" presStyleLbl="revTx" presStyleIdx="0" presStyleCnt="8">
        <dgm:presLayoutVars>
          <dgm:chMax val="0"/>
          <dgm:chPref val="0"/>
        </dgm:presLayoutVars>
      </dgm:prSet>
      <dgm:spPr/>
    </dgm:pt>
    <dgm:pt modelId="{46CAB206-AF5A-41DF-A8BE-069E15326B4F}" type="pres">
      <dgm:prSet presAssocID="{0FA27727-5470-4115-8D74-4C5A110A2C6D}" presName="sibTrans" presStyleCnt="0"/>
      <dgm:spPr/>
    </dgm:pt>
    <dgm:pt modelId="{AC82B889-17F0-4E40-9D02-4C5693D0906B}" type="pres">
      <dgm:prSet presAssocID="{ABAEE95B-25DF-46D2-866C-11E3EB7C0661}" presName="compNode" presStyleCnt="0"/>
      <dgm:spPr/>
    </dgm:pt>
    <dgm:pt modelId="{43AF3598-D184-4E85-AAF4-69BFF630BB8D}" type="pres">
      <dgm:prSet presAssocID="{ABAEE95B-25DF-46D2-866C-11E3EB7C0661}" presName="bgRect" presStyleLbl="bgShp" presStyleIdx="1" presStyleCnt="8"/>
      <dgm:spPr/>
    </dgm:pt>
    <dgm:pt modelId="{9BB7E360-176C-4EFC-81D4-249D68C3DAE9}" type="pres">
      <dgm:prSet presAssocID="{ABAEE95B-25DF-46D2-866C-11E3EB7C066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7"/>
        </a:ext>
      </dgm:extLst>
    </dgm:pt>
    <dgm:pt modelId="{1B145D62-BAD8-499E-925B-A8BF1A3478F0}" type="pres">
      <dgm:prSet presAssocID="{ABAEE95B-25DF-46D2-866C-11E3EB7C0661}" presName="spaceRect" presStyleCnt="0"/>
      <dgm:spPr/>
    </dgm:pt>
    <dgm:pt modelId="{2F00A192-598B-4DB4-9AD7-855FBC099929}" type="pres">
      <dgm:prSet presAssocID="{ABAEE95B-25DF-46D2-866C-11E3EB7C0661}" presName="parTx" presStyleLbl="revTx" presStyleIdx="1" presStyleCnt="8">
        <dgm:presLayoutVars>
          <dgm:chMax val="0"/>
          <dgm:chPref val="0"/>
        </dgm:presLayoutVars>
      </dgm:prSet>
      <dgm:spPr/>
    </dgm:pt>
    <dgm:pt modelId="{DA17FF4F-7B8E-472E-9AAE-0B4467D5F312}" type="pres">
      <dgm:prSet presAssocID="{B8B1F6F2-FA16-475B-964F-6E4CF22E962A}" presName="sibTrans" presStyleCnt="0"/>
      <dgm:spPr/>
    </dgm:pt>
    <dgm:pt modelId="{18CCF2BA-2666-41DB-A574-36707E0E423C}" type="pres">
      <dgm:prSet presAssocID="{E7194CA3-488C-405B-9FEA-3293391EC367}" presName="compNode" presStyleCnt="0"/>
      <dgm:spPr/>
    </dgm:pt>
    <dgm:pt modelId="{703E940E-E387-474D-A0F4-14F22A76C385}" type="pres">
      <dgm:prSet presAssocID="{E7194CA3-488C-405B-9FEA-3293391EC367}" presName="bgRect" presStyleLbl="bgShp" presStyleIdx="2" presStyleCnt="8"/>
      <dgm:spPr/>
    </dgm:pt>
    <dgm:pt modelId="{9095CE25-47EF-4834-9091-5389A78DCCF9}" type="pres">
      <dgm:prSet presAssocID="{E7194CA3-488C-405B-9FEA-3293391EC36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69D3307-2C06-4F95-9BEE-152580E129BF}" type="pres">
      <dgm:prSet presAssocID="{E7194CA3-488C-405B-9FEA-3293391EC367}" presName="spaceRect" presStyleCnt="0"/>
      <dgm:spPr/>
    </dgm:pt>
    <dgm:pt modelId="{1BAFC280-0012-4091-8658-972361CA46F2}" type="pres">
      <dgm:prSet presAssocID="{E7194CA3-488C-405B-9FEA-3293391EC367}" presName="parTx" presStyleLbl="revTx" presStyleIdx="2" presStyleCnt="8">
        <dgm:presLayoutVars>
          <dgm:chMax val="0"/>
          <dgm:chPref val="0"/>
        </dgm:presLayoutVars>
      </dgm:prSet>
      <dgm:spPr/>
    </dgm:pt>
    <dgm:pt modelId="{00A5B97B-A4AE-4A2A-8D3C-6AF480D2D7B0}" type="pres">
      <dgm:prSet presAssocID="{184CE135-AF86-4618-9E42-D6214C75A366}" presName="sibTrans" presStyleCnt="0"/>
      <dgm:spPr/>
    </dgm:pt>
    <dgm:pt modelId="{8572B597-3191-4CBD-8B0E-C052B7176569}" type="pres">
      <dgm:prSet presAssocID="{21D376AA-C457-405A-B71A-DF2407614B46}" presName="compNode" presStyleCnt="0"/>
      <dgm:spPr/>
    </dgm:pt>
    <dgm:pt modelId="{21E0A857-73E5-4C35-97FA-FA26BA9811A9}" type="pres">
      <dgm:prSet presAssocID="{21D376AA-C457-405A-B71A-DF2407614B46}" presName="bgRect" presStyleLbl="bgShp" presStyleIdx="3" presStyleCnt="8"/>
      <dgm:spPr/>
    </dgm:pt>
    <dgm:pt modelId="{39FE36D5-24E5-489D-9211-50B81EF7AD4D}" type="pres">
      <dgm:prSet presAssocID="{21D376AA-C457-405A-B71A-DF2407614B4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9FCDD5B-9E08-4FFC-9038-4369EBEB0A22}" type="pres">
      <dgm:prSet presAssocID="{21D376AA-C457-405A-B71A-DF2407614B46}" presName="spaceRect" presStyleCnt="0"/>
      <dgm:spPr/>
    </dgm:pt>
    <dgm:pt modelId="{C4D153E5-1DB3-45E1-81C3-906A5D871BAE}" type="pres">
      <dgm:prSet presAssocID="{21D376AA-C457-405A-B71A-DF2407614B46}" presName="parTx" presStyleLbl="revTx" presStyleIdx="3" presStyleCnt="8">
        <dgm:presLayoutVars>
          <dgm:chMax val="0"/>
          <dgm:chPref val="0"/>
        </dgm:presLayoutVars>
      </dgm:prSet>
      <dgm:spPr/>
    </dgm:pt>
    <dgm:pt modelId="{57E3529C-DFAF-47B6-A3A2-60D216AC45DF}" type="pres">
      <dgm:prSet presAssocID="{89450322-ACD7-4741-8A4A-CE28262B51E8}" presName="sibTrans" presStyleCnt="0"/>
      <dgm:spPr/>
    </dgm:pt>
    <dgm:pt modelId="{840343BA-E4A0-44C2-8EB3-108A8C540B0A}" type="pres">
      <dgm:prSet presAssocID="{144A6D58-A51A-4F9C-9DB9-64743BBCDA83}" presName="compNode" presStyleCnt="0"/>
      <dgm:spPr/>
    </dgm:pt>
    <dgm:pt modelId="{238D63A4-5D01-4DD3-B6BD-1E639D5C2E41}" type="pres">
      <dgm:prSet presAssocID="{144A6D58-A51A-4F9C-9DB9-64743BBCDA83}" presName="bgRect" presStyleLbl="bgShp" presStyleIdx="4" presStyleCnt="8"/>
      <dgm:spPr/>
    </dgm:pt>
    <dgm:pt modelId="{6E0DECF4-5C3F-459A-A65F-BECEFF1B47CD}" type="pres">
      <dgm:prSet presAssocID="{144A6D58-A51A-4F9C-9DB9-64743BBCDA8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2B285E83-8D45-431B-9657-6CB6A08B98F4}" type="pres">
      <dgm:prSet presAssocID="{144A6D58-A51A-4F9C-9DB9-64743BBCDA83}" presName="spaceRect" presStyleCnt="0"/>
      <dgm:spPr/>
    </dgm:pt>
    <dgm:pt modelId="{41441247-DE1F-4081-8D2F-425C2C3AF19C}" type="pres">
      <dgm:prSet presAssocID="{144A6D58-A51A-4F9C-9DB9-64743BBCDA83}" presName="parTx" presStyleLbl="revTx" presStyleIdx="4" presStyleCnt="8">
        <dgm:presLayoutVars>
          <dgm:chMax val="0"/>
          <dgm:chPref val="0"/>
        </dgm:presLayoutVars>
      </dgm:prSet>
      <dgm:spPr/>
    </dgm:pt>
    <dgm:pt modelId="{8DC9B5AC-86DF-40FC-90CC-18A32F0C9899}" type="pres">
      <dgm:prSet presAssocID="{DDF4058E-7C38-443F-A3B6-9B3D163280C6}" presName="sibTrans" presStyleCnt="0"/>
      <dgm:spPr/>
    </dgm:pt>
    <dgm:pt modelId="{0146F289-150C-4F5A-BB72-DEC51B29692C}" type="pres">
      <dgm:prSet presAssocID="{09DDDAD0-4BD5-43EC-A3F1-AE80368D45C8}" presName="compNode" presStyleCnt="0"/>
      <dgm:spPr/>
    </dgm:pt>
    <dgm:pt modelId="{3CB69C2F-833A-4560-B41A-C3974B96220D}" type="pres">
      <dgm:prSet presAssocID="{09DDDAD0-4BD5-43EC-A3F1-AE80368D45C8}" presName="bgRect" presStyleLbl="bgShp" presStyleIdx="5" presStyleCnt="8"/>
      <dgm:spPr/>
    </dgm:pt>
    <dgm:pt modelId="{0EC7E676-E1A6-4AEB-844A-880C2F580074}" type="pres">
      <dgm:prSet presAssocID="{09DDDAD0-4BD5-43EC-A3F1-AE80368D45C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Wash"/>
        </a:ext>
      </dgm:extLst>
    </dgm:pt>
    <dgm:pt modelId="{7B2F590D-01CD-4F6D-A763-EC325EEAA296}" type="pres">
      <dgm:prSet presAssocID="{09DDDAD0-4BD5-43EC-A3F1-AE80368D45C8}" presName="spaceRect" presStyleCnt="0"/>
      <dgm:spPr/>
    </dgm:pt>
    <dgm:pt modelId="{217A3C09-1F25-4909-A2E7-404C37FC3F58}" type="pres">
      <dgm:prSet presAssocID="{09DDDAD0-4BD5-43EC-A3F1-AE80368D45C8}" presName="parTx" presStyleLbl="revTx" presStyleIdx="5" presStyleCnt="8">
        <dgm:presLayoutVars>
          <dgm:chMax val="0"/>
          <dgm:chPref val="0"/>
        </dgm:presLayoutVars>
      </dgm:prSet>
      <dgm:spPr/>
    </dgm:pt>
    <dgm:pt modelId="{6F2572A3-820C-4F52-8617-15A2041D29A5}" type="pres">
      <dgm:prSet presAssocID="{59B9ECB4-9A06-4E8C-A06F-D2C876E61482}" presName="sibTrans" presStyleCnt="0"/>
      <dgm:spPr/>
    </dgm:pt>
    <dgm:pt modelId="{489A6BBA-77CF-4412-A9E9-0CDB03E31163}" type="pres">
      <dgm:prSet presAssocID="{5A57F3EE-B075-4F2C-9297-784968E17DCA}" presName="compNode" presStyleCnt="0"/>
      <dgm:spPr/>
    </dgm:pt>
    <dgm:pt modelId="{DC6F3406-4E1E-4C4A-B597-4216DE1593C8}" type="pres">
      <dgm:prSet presAssocID="{5A57F3EE-B075-4F2C-9297-784968E17DCA}" presName="bgRect" presStyleLbl="bgShp" presStyleIdx="6" presStyleCnt="8"/>
      <dgm:spPr/>
    </dgm:pt>
    <dgm:pt modelId="{4E015F65-C2CB-4AC9-9663-B25C645D2F35}" type="pres">
      <dgm:prSet presAssocID="{5A57F3EE-B075-4F2C-9297-784968E17DC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CAFCF1C-5B5C-4BEC-B322-59A2877B0F21}" type="pres">
      <dgm:prSet presAssocID="{5A57F3EE-B075-4F2C-9297-784968E17DCA}" presName="spaceRect" presStyleCnt="0"/>
      <dgm:spPr/>
    </dgm:pt>
    <dgm:pt modelId="{F598C657-B24B-438E-B9D8-EA410E4C9F59}" type="pres">
      <dgm:prSet presAssocID="{5A57F3EE-B075-4F2C-9297-784968E17DCA}" presName="parTx" presStyleLbl="revTx" presStyleIdx="6" presStyleCnt="8">
        <dgm:presLayoutVars>
          <dgm:chMax val="0"/>
          <dgm:chPref val="0"/>
        </dgm:presLayoutVars>
      </dgm:prSet>
      <dgm:spPr/>
    </dgm:pt>
    <dgm:pt modelId="{40C7F59D-F3D2-4E8E-B4E4-1F0D168BDF1C}" type="pres">
      <dgm:prSet presAssocID="{13925DE5-A794-4D17-BF50-D90765F6DFED}" presName="sibTrans" presStyleCnt="0"/>
      <dgm:spPr/>
    </dgm:pt>
    <dgm:pt modelId="{8605195E-985A-48E5-8F6B-913FE3195464}" type="pres">
      <dgm:prSet presAssocID="{4945DD06-57BB-4956-81F7-272A69B641DD}" presName="compNode" presStyleCnt="0"/>
      <dgm:spPr/>
    </dgm:pt>
    <dgm:pt modelId="{D65420A9-38A3-4763-94AB-7F13EE29C2E2}" type="pres">
      <dgm:prSet presAssocID="{4945DD06-57BB-4956-81F7-272A69B641DD}" presName="bgRect" presStyleLbl="bgShp" presStyleIdx="7" presStyleCnt="8"/>
      <dgm:spPr/>
    </dgm:pt>
    <dgm:pt modelId="{C87F03F4-4AA6-47ED-A51E-D7A117DD3EB1}" type="pres">
      <dgm:prSet presAssocID="{4945DD06-57BB-4956-81F7-272A69B641D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78725AB-3035-4800-8D69-71DE696979CF}" type="pres">
      <dgm:prSet presAssocID="{4945DD06-57BB-4956-81F7-272A69B641DD}" presName="spaceRect" presStyleCnt="0"/>
      <dgm:spPr/>
    </dgm:pt>
    <dgm:pt modelId="{D4FD4A6C-59A4-41F0-9841-479CC9ABF115}" type="pres">
      <dgm:prSet presAssocID="{4945DD06-57BB-4956-81F7-272A69B641D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5CE6B09-6D82-4AB7-9381-773F41E75DCD}" type="presOf" srcId="{5A57F3EE-B075-4F2C-9297-784968E17DCA}" destId="{F598C657-B24B-438E-B9D8-EA410E4C9F59}" srcOrd="0" destOrd="0" presId="urn:microsoft.com/office/officeart/2018/2/layout/IconVerticalSolidList"/>
    <dgm:cxn modelId="{F1485F13-FFE5-432A-AA61-62FCBE45907C}" type="presOf" srcId="{21D376AA-C457-405A-B71A-DF2407614B46}" destId="{C4D153E5-1DB3-45E1-81C3-906A5D871BAE}" srcOrd="0" destOrd="0" presId="urn:microsoft.com/office/officeart/2018/2/layout/IconVerticalSolidList"/>
    <dgm:cxn modelId="{62CF401D-22EE-4153-986D-AE88F1BBDF5D}" type="presOf" srcId="{E7194CA3-488C-405B-9FEA-3293391EC367}" destId="{1BAFC280-0012-4091-8658-972361CA46F2}" srcOrd="0" destOrd="0" presId="urn:microsoft.com/office/officeart/2018/2/layout/IconVerticalSolidList"/>
    <dgm:cxn modelId="{8E5CF225-76F2-49E1-82A5-C5201C7AAC1E}" srcId="{348C2D6C-BE61-4158-A3DC-A4B005362E79}" destId="{E7194CA3-488C-405B-9FEA-3293391EC367}" srcOrd="2" destOrd="0" parTransId="{8AFEB6A2-A629-479B-8565-1B4E7D8ACDB3}" sibTransId="{184CE135-AF86-4618-9E42-D6214C75A366}"/>
    <dgm:cxn modelId="{01A1C24B-EF84-48BB-9DD4-51A372E0CC07}" type="presOf" srcId="{CFF952ED-171C-4342-B8A9-A97EAAD2699A}" destId="{11C2689B-B529-4807-AA4E-237D021AD4C8}" srcOrd="0" destOrd="0" presId="urn:microsoft.com/office/officeart/2018/2/layout/IconVerticalSolidList"/>
    <dgm:cxn modelId="{DBAC5274-ADF1-49CD-851A-5162EFE3FB95}" srcId="{348C2D6C-BE61-4158-A3DC-A4B005362E79}" destId="{21D376AA-C457-405A-B71A-DF2407614B46}" srcOrd="3" destOrd="0" parTransId="{8A18A79F-CBBE-40C2-A359-831E618EAF10}" sibTransId="{89450322-ACD7-4741-8A4A-CE28262B51E8}"/>
    <dgm:cxn modelId="{727D747C-54D4-4F72-9740-ACA58D8CA6F0}" type="presOf" srcId="{348C2D6C-BE61-4158-A3DC-A4B005362E79}" destId="{DCADEF55-DEA4-40F5-A4BF-3A19F7908BF0}" srcOrd="0" destOrd="0" presId="urn:microsoft.com/office/officeart/2018/2/layout/IconVerticalSolidList"/>
    <dgm:cxn modelId="{DB812B85-A326-42CD-A0D7-F48C9573E9D6}" srcId="{348C2D6C-BE61-4158-A3DC-A4B005362E79}" destId="{5A57F3EE-B075-4F2C-9297-784968E17DCA}" srcOrd="6" destOrd="0" parTransId="{B387DC5D-33A3-4C16-B460-F3B9AB7C0020}" sibTransId="{13925DE5-A794-4D17-BF50-D90765F6DFED}"/>
    <dgm:cxn modelId="{A5DF0488-9954-4EE0-9661-4133BB6730C6}" type="presOf" srcId="{4945DD06-57BB-4956-81F7-272A69B641DD}" destId="{D4FD4A6C-59A4-41F0-9841-479CC9ABF115}" srcOrd="0" destOrd="0" presId="urn:microsoft.com/office/officeart/2018/2/layout/IconVerticalSolidList"/>
    <dgm:cxn modelId="{EB20909B-7C1C-4212-BB1B-B9C51ABEEAB1}" srcId="{348C2D6C-BE61-4158-A3DC-A4B005362E79}" destId="{144A6D58-A51A-4F9C-9DB9-64743BBCDA83}" srcOrd="4" destOrd="0" parTransId="{109A15C1-51DB-40E7-9971-DD2C2F3AFCE7}" sibTransId="{DDF4058E-7C38-443F-A3B6-9B3D163280C6}"/>
    <dgm:cxn modelId="{A1A7CCA3-1546-44AF-A87A-86688BEEFD98}" type="presOf" srcId="{09DDDAD0-4BD5-43EC-A3F1-AE80368D45C8}" destId="{217A3C09-1F25-4909-A2E7-404C37FC3F58}" srcOrd="0" destOrd="0" presId="urn:microsoft.com/office/officeart/2018/2/layout/IconVerticalSolidList"/>
    <dgm:cxn modelId="{311356A4-52A7-4A0D-9971-2A5A4AD878E1}" srcId="{348C2D6C-BE61-4158-A3DC-A4B005362E79}" destId="{ABAEE95B-25DF-46D2-866C-11E3EB7C0661}" srcOrd="1" destOrd="0" parTransId="{E392E020-8696-4AF0-A292-7E671DB5F70C}" sibTransId="{B8B1F6F2-FA16-475B-964F-6E4CF22E962A}"/>
    <dgm:cxn modelId="{7B18A7AC-D720-4164-AC1E-24E2718E1823}" type="presOf" srcId="{144A6D58-A51A-4F9C-9DB9-64743BBCDA83}" destId="{41441247-DE1F-4081-8D2F-425C2C3AF19C}" srcOrd="0" destOrd="0" presId="urn:microsoft.com/office/officeart/2018/2/layout/IconVerticalSolidList"/>
    <dgm:cxn modelId="{8A8CF7B8-8320-4048-B944-379EB78F7A56}" type="presOf" srcId="{ABAEE95B-25DF-46D2-866C-11E3EB7C0661}" destId="{2F00A192-598B-4DB4-9AD7-855FBC099929}" srcOrd="0" destOrd="0" presId="urn:microsoft.com/office/officeart/2018/2/layout/IconVerticalSolidList"/>
    <dgm:cxn modelId="{A51BF2C1-D077-4735-B4F2-EBDAC16832D7}" srcId="{348C2D6C-BE61-4158-A3DC-A4B005362E79}" destId="{09DDDAD0-4BD5-43EC-A3F1-AE80368D45C8}" srcOrd="5" destOrd="0" parTransId="{4E6C4E11-8124-4621-B588-7AE1F0D28CB2}" sibTransId="{59B9ECB4-9A06-4E8C-A06F-D2C876E61482}"/>
    <dgm:cxn modelId="{36A57CC6-D005-4DA9-82E2-A1983F1BF1EF}" srcId="{348C2D6C-BE61-4158-A3DC-A4B005362E79}" destId="{CFF952ED-171C-4342-B8A9-A97EAAD2699A}" srcOrd="0" destOrd="0" parTransId="{BE6C3D05-C5D4-493F-8C8D-FC22851AF16C}" sibTransId="{0FA27727-5470-4115-8D74-4C5A110A2C6D}"/>
    <dgm:cxn modelId="{71CD73D3-3F26-4393-A1E2-D11FF715EE04}" srcId="{348C2D6C-BE61-4158-A3DC-A4B005362E79}" destId="{4945DD06-57BB-4956-81F7-272A69B641DD}" srcOrd="7" destOrd="0" parTransId="{82C3C79E-E66F-4BEC-8B27-23DEB34F12D5}" sibTransId="{4FEB6E74-D160-42C1-B7F0-9E770854195F}"/>
    <dgm:cxn modelId="{4E719871-58B8-4098-BE0D-5E1A13AA2464}" type="presParOf" srcId="{DCADEF55-DEA4-40F5-A4BF-3A19F7908BF0}" destId="{8A5B99F2-9E1C-4266-8553-8A23D768DBA7}" srcOrd="0" destOrd="0" presId="urn:microsoft.com/office/officeart/2018/2/layout/IconVerticalSolidList"/>
    <dgm:cxn modelId="{2B6BE2E1-339D-4867-8A20-F8253C34EEEC}" type="presParOf" srcId="{8A5B99F2-9E1C-4266-8553-8A23D768DBA7}" destId="{8469DAFD-23BA-4C2F-8ACC-494A8610C0E1}" srcOrd="0" destOrd="0" presId="urn:microsoft.com/office/officeart/2018/2/layout/IconVerticalSolidList"/>
    <dgm:cxn modelId="{14D346AA-B3B9-47A7-B02D-76A1E56C6DD7}" type="presParOf" srcId="{8A5B99F2-9E1C-4266-8553-8A23D768DBA7}" destId="{D94F2A07-4257-4ADC-9D76-FDC4E2F6DE08}" srcOrd="1" destOrd="0" presId="urn:microsoft.com/office/officeart/2018/2/layout/IconVerticalSolidList"/>
    <dgm:cxn modelId="{50EDDCD0-09F3-421D-90A1-5AB95D19D0AC}" type="presParOf" srcId="{8A5B99F2-9E1C-4266-8553-8A23D768DBA7}" destId="{A1E05231-88CC-46FC-9E76-74F1A3E39250}" srcOrd="2" destOrd="0" presId="urn:microsoft.com/office/officeart/2018/2/layout/IconVerticalSolidList"/>
    <dgm:cxn modelId="{05AC3B8F-B9B6-4F6D-81F2-914D0DD9B31B}" type="presParOf" srcId="{8A5B99F2-9E1C-4266-8553-8A23D768DBA7}" destId="{11C2689B-B529-4807-AA4E-237D021AD4C8}" srcOrd="3" destOrd="0" presId="urn:microsoft.com/office/officeart/2018/2/layout/IconVerticalSolidList"/>
    <dgm:cxn modelId="{413951B0-4AF4-47A3-B0E1-22A73944AFA9}" type="presParOf" srcId="{DCADEF55-DEA4-40F5-A4BF-3A19F7908BF0}" destId="{46CAB206-AF5A-41DF-A8BE-069E15326B4F}" srcOrd="1" destOrd="0" presId="urn:microsoft.com/office/officeart/2018/2/layout/IconVerticalSolidList"/>
    <dgm:cxn modelId="{74A462B3-B539-4FAB-8AB3-6D549FD9FC84}" type="presParOf" srcId="{DCADEF55-DEA4-40F5-A4BF-3A19F7908BF0}" destId="{AC82B889-17F0-4E40-9D02-4C5693D0906B}" srcOrd="2" destOrd="0" presId="urn:microsoft.com/office/officeart/2018/2/layout/IconVerticalSolidList"/>
    <dgm:cxn modelId="{A902A64A-BBDC-4376-96C3-B1970EB13F2A}" type="presParOf" srcId="{AC82B889-17F0-4E40-9D02-4C5693D0906B}" destId="{43AF3598-D184-4E85-AAF4-69BFF630BB8D}" srcOrd="0" destOrd="0" presId="urn:microsoft.com/office/officeart/2018/2/layout/IconVerticalSolidList"/>
    <dgm:cxn modelId="{565A5126-CC08-49B8-B39F-AFB641D4B9B4}" type="presParOf" srcId="{AC82B889-17F0-4E40-9D02-4C5693D0906B}" destId="{9BB7E360-176C-4EFC-81D4-249D68C3DAE9}" srcOrd="1" destOrd="0" presId="urn:microsoft.com/office/officeart/2018/2/layout/IconVerticalSolidList"/>
    <dgm:cxn modelId="{BBDFCC94-578A-479A-B585-3FEF736E0C58}" type="presParOf" srcId="{AC82B889-17F0-4E40-9D02-4C5693D0906B}" destId="{1B145D62-BAD8-499E-925B-A8BF1A3478F0}" srcOrd="2" destOrd="0" presId="urn:microsoft.com/office/officeart/2018/2/layout/IconVerticalSolidList"/>
    <dgm:cxn modelId="{7FAF802B-A8A1-44E9-BE3B-F091BEF5DFD0}" type="presParOf" srcId="{AC82B889-17F0-4E40-9D02-4C5693D0906B}" destId="{2F00A192-598B-4DB4-9AD7-855FBC099929}" srcOrd="3" destOrd="0" presId="urn:microsoft.com/office/officeart/2018/2/layout/IconVerticalSolidList"/>
    <dgm:cxn modelId="{A1A0C15A-DFFC-449C-8FFB-35E82B7E6CDD}" type="presParOf" srcId="{DCADEF55-DEA4-40F5-A4BF-3A19F7908BF0}" destId="{DA17FF4F-7B8E-472E-9AAE-0B4467D5F312}" srcOrd="3" destOrd="0" presId="urn:microsoft.com/office/officeart/2018/2/layout/IconVerticalSolidList"/>
    <dgm:cxn modelId="{340DD2F6-7C52-4197-AA1B-79C0777A6B20}" type="presParOf" srcId="{DCADEF55-DEA4-40F5-A4BF-3A19F7908BF0}" destId="{18CCF2BA-2666-41DB-A574-36707E0E423C}" srcOrd="4" destOrd="0" presId="urn:microsoft.com/office/officeart/2018/2/layout/IconVerticalSolidList"/>
    <dgm:cxn modelId="{B579A796-D1D9-473B-BA29-DABA92E6763C}" type="presParOf" srcId="{18CCF2BA-2666-41DB-A574-36707E0E423C}" destId="{703E940E-E387-474D-A0F4-14F22A76C385}" srcOrd="0" destOrd="0" presId="urn:microsoft.com/office/officeart/2018/2/layout/IconVerticalSolidList"/>
    <dgm:cxn modelId="{AEF7D1E2-75E1-4DF2-8067-1A5CF86D3F1D}" type="presParOf" srcId="{18CCF2BA-2666-41DB-A574-36707E0E423C}" destId="{9095CE25-47EF-4834-9091-5389A78DCCF9}" srcOrd="1" destOrd="0" presId="urn:microsoft.com/office/officeart/2018/2/layout/IconVerticalSolidList"/>
    <dgm:cxn modelId="{B6D98780-1E52-4380-A4C4-CF1CD1B6D1E5}" type="presParOf" srcId="{18CCF2BA-2666-41DB-A574-36707E0E423C}" destId="{069D3307-2C06-4F95-9BEE-152580E129BF}" srcOrd="2" destOrd="0" presId="urn:microsoft.com/office/officeart/2018/2/layout/IconVerticalSolidList"/>
    <dgm:cxn modelId="{1573DBD5-9868-42E5-A497-388DFBB1CCA1}" type="presParOf" srcId="{18CCF2BA-2666-41DB-A574-36707E0E423C}" destId="{1BAFC280-0012-4091-8658-972361CA46F2}" srcOrd="3" destOrd="0" presId="urn:microsoft.com/office/officeart/2018/2/layout/IconVerticalSolidList"/>
    <dgm:cxn modelId="{96940E89-4141-469C-A101-9CFA11738A63}" type="presParOf" srcId="{DCADEF55-DEA4-40F5-A4BF-3A19F7908BF0}" destId="{00A5B97B-A4AE-4A2A-8D3C-6AF480D2D7B0}" srcOrd="5" destOrd="0" presId="urn:microsoft.com/office/officeart/2018/2/layout/IconVerticalSolidList"/>
    <dgm:cxn modelId="{67F84A75-9A94-484C-BF93-1165E8271FF0}" type="presParOf" srcId="{DCADEF55-DEA4-40F5-A4BF-3A19F7908BF0}" destId="{8572B597-3191-4CBD-8B0E-C052B7176569}" srcOrd="6" destOrd="0" presId="urn:microsoft.com/office/officeart/2018/2/layout/IconVerticalSolidList"/>
    <dgm:cxn modelId="{1FC5C2F7-35C9-4589-8B91-D63E7F5EA8B5}" type="presParOf" srcId="{8572B597-3191-4CBD-8B0E-C052B7176569}" destId="{21E0A857-73E5-4C35-97FA-FA26BA9811A9}" srcOrd="0" destOrd="0" presId="urn:microsoft.com/office/officeart/2018/2/layout/IconVerticalSolidList"/>
    <dgm:cxn modelId="{92D5C892-D816-4A4C-A5AE-BEC9C66A5111}" type="presParOf" srcId="{8572B597-3191-4CBD-8B0E-C052B7176569}" destId="{39FE36D5-24E5-489D-9211-50B81EF7AD4D}" srcOrd="1" destOrd="0" presId="urn:microsoft.com/office/officeart/2018/2/layout/IconVerticalSolidList"/>
    <dgm:cxn modelId="{843DD0B7-7B16-4DB1-B5C9-E73632869039}" type="presParOf" srcId="{8572B597-3191-4CBD-8B0E-C052B7176569}" destId="{D9FCDD5B-9E08-4FFC-9038-4369EBEB0A22}" srcOrd="2" destOrd="0" presId="urn:microsoft.com/office/officeart/2018/2/layout/IconVerticalSolidList"/>
    <dgm:cxn modelId="{277123DE-7C93-4E71-838F-4F2012829C51}" type="presParOf" srcId="{8572B597-3191-4CBD-8B0E-C052B7176569}" destId="{C4D153E5-1DB3-45E1-81C3-906A5D871BAE}" srcOrd="3" destOrd="0" presId="urn:microsoft.com/office/officeart/2018/2/layout/IconVerticalSolidList"/>
    <dgm:cxn modelId="{6E0588C9-882E-4A55-8D12-4F1A38E53572}" type="presParOf" srcId="{DCADEF55-DEA4-40F5-A4BF-3A19F7908BF0}" destId="{57E3529C-DFAF-47B6-A3A2-60D216AC45DF}" srcOrd="7" destOrd="0" presId="urn:microsoft.com/office/officeart/2018/2/layout/IconVerticalSolidList"/>
    <dgm:cxn modelId="{D1442378-93DB-4840-BAA9-09DC6633726D}" type="presParOf" srcId="{DCADEF55-DEA4-40F5-A4BF-3A19F7908BF0}" destId="{840343BA-E4A0-44C2-8EB3-108A8C540B0A}" srcOrd="8" destOrd="0" presId="urn:microsoft.com/office/officeart/2018/2/layout/IconVerticalSolidList"/>
    <dgm:cxn modelId="{89B61209-6597-4AA7-BABA-0E7A6712B596}" type="presParOf" srcId="{840343BA-E4A0-44C2-8EB3-108A8C540B0A}" destId="{238D63A4-5D01-4DD3-B6BD-1E639D5C2E41}" srcOrd="0" destOrd="0" presId="urn:microsoft.com/office/officeart/2018/2/layout/IconVerticalSolidList"/>
    <dgm:cxn modelId="{8E6A962D-0A59-4B64-BDF5-E5C2788440D8}" type="presParOf" srcId="{840343BA-E4A0-44C2-8EB3-108A8C540B0A}" destId="{6E0DECF4-5C3F-459A-A65F-BECEFF1B47CD}" srcOrd="1" destOrd="0" presId="urn:microsoft.com/office/officeart/2018/2/layout/IconVerticalSolidList"/>
    <dgm:cxn modelId="{33307CF0-20F6-48FC-8AA1-B18B793407DA}" type="presParOf" srcId="{840343BA-E4A0-44C2-8EB3-108A8C540B0A}" destId="{2B285E83-8D45-431B-9657-6CB6A08B98F4}" srcOrd="2" destOrd="0" presId="urn:microsoft.com/office/officeart/2018/2/layout/IconVerticalSolidList"/>
    <dgm:cxn modelId="{3863FBE0-0135-44C3-B4FA-36C4AA9C3EF2}" type="presParOf" srcId="{840343BA-E4A0-44C2-8EB3-108A8C540B0A}" destId="{41441247-DE1F-4081-8D2F-425C2C3AF19C}" srcOrd="3" destOrd="0" presId="urn:microsoft.com/office/officeart/2018/2/layout/IconVerticalSolidList"/>
    <dgm:cxn modelId="{D0A3C153-F9B7-4DDA-982C-043A5480896B}" type="presParOf" srcId="{DCADEF55-DEA4-40F5-A4BF-3A19F7908BF0}" destId="{8DC9B5AC-86DF-40FC-90CC-18A32F0C9899}" srcOrd="9" destOrd="0" presId="urn:microsoft.com/office/officeart/2018/2/layout/IconVerticalSolidList"/>
    <dgm:cxn modelId="{7CC950CC-252F-4020-A081-7AC57D3C8139}" type="presParOf" srcId="{DCADEF55-DEA4-40F5-A4BF-3A19F7908BF0}" destId="{0146F289-150C-4F5A-BB72-DEC51B29692C}" srcOrd="10" destOrd="0" presId="urn:microsoft.com/office/officeart/2018/2/layout/IconVerticalSolidList"/>
    <dgm:cxn modelId="{9B4B3785-E36A-40F5-B6C2-5F273D8295F5}" type="presParOf" srcId="{0146F289-150C-4F5A-BB72-DEC51B29692C}" destId="{3CB69C2F-833A-4560-B41A-C3974B96220D}" srcOrd="0" destOrd="0" presId="urn:microsoft.com/office/officeart/2018/2/layout/IconVerticalSolidList"/>
    <dgm:cxn modelId="{68A231B0-0CBE-4285-806D-07E25BE51051}" type="presParOf" srcId="{0146F289-150C-4F5A-BB72-DEC51B29692C}" destId="{0EC7E676-E1A6-4AEB-844A-880C2F580074}" srcOrd="1" destOrd="0" presId="urn:microsoft.com/office/officeart/2018/2/layout/IconVerticalSolidList"/>
    <dgm:cxn modelId="{36E4F589-9688-4DBB-8A58-015DF1A5552E}" type="presParOf" srcId="{0146F289-150C-4F5A-BB72-DEC51B29692C}" destId="{7B2F590D-01CD-4F6D-A763-EC325EEAA296}" srcOrd="2" destOrd="0" presId="urn:microsoft.com/office/officeart/2018/2/layout/IconVerticalSolidList"/>
    <dgm:cxn modelId="{862875F4-0DA8-41C8-B74B-58D609F308EA}" type="presParOf" srcId="{0146F289-150C-4F5A-BB72-DEC51B29692C}" destId="{217A3C09-1F25-4909-A2E7-404C37FC3F58}" srcOrd="3" destOrd="0" presId="urn:microsoft.com/office/officeart/2018/2/layout/IconVerticalSolidList"/>
    <dgm:cxn modelId="{1C8F7D71-D5C0-4793-9F87-5FA6B5B01CED}" type="presParOf" srcId="{DCADEF55-DEA4-40F5-A4BF-3A19F7908BF0}" destId="{6F2572A3-820C-4F52-8617-15A2041D29A5}" srcOrd="11" destOrd="0" presId="urn:microsoft.com/office/officeart/2018/2/layout/IconVerticalSolidList"/>
    <dgm:cxn modelId="{0ECF18D6-3C11-4ABD-9C98-29E324AFC2CF}" type="presParOf" srcId="{DCADEF55-DEA4-40F5-A4BF-3A19F7908BF0}" destId="{489A6BBA-77CF-4412-A9E9-0CDB03E31163}" srcOrd="12" destOrd="0" presId="urn:microsoft.com/office/officeart/2018/2/layout/IconVerticalSolidList"/>
    <dgm:cxn modelId="{149F0E1A-FAEB-4743-974B-9C666652C448}" type="presParOf" srcId="{489A6BBA-77CF-4412-A9E9-0CDB03E31163}" destId="{DC6F3406-4E1E-4C4A-B597-4216DE1593C8}" srcOrd="0" destOrd="0" presId="urn:microsoft.com/office/officeart/2018/2/layout/IconVerticalSolidList"/>
    <dgm:cxn modelId="{18BFD13D-75AD-48EA-BAE1-59655A7F411D}" type="presParOf" srcId="{489A6BBA-77CF-4412-A9E9-0CDB03E31163}" destId="{4E015F65-C2CB-4AC9-9663-B25C645D2F35}" srcOrd="1" destOrd="0" presId="urn:microsoft.com/office/officeart/2018/2/layout/IconVerticalSolidList"/>
    <dgm:cxn modelId="{C62E1B4E-7FA4-4B4E-9B90-147D4DDF35A5}" type="presParOf" srcId="{489A6BBA-77CF-4412-A9E9-0CDB03E31163}" destId="{3CAFCF1C-5B5C-4BEC-B322-59A2877B0F21}" srcOrd="2" destOrd="0" presId="urn:microsoft.com/office/officeart/2018/2/layout/IconVerticalSolidList"/>
    <dgm:cxn modelId="{A3373DED-9AFD-453C-BC51-BBE328761968}" type="presParOf" srcId="{489A6BBA-77CF-4412-A9E9-0CDB03E31163}" destId="{F598C657-B24B-438E-B9D8-EA410E4C9F59}" srcOrd="3" destOrd="0" presId="urn:microsoft.com/office/officeart/2018/2/layout/IconVerticalSolidList"/>
    <dgm:cxn modelId="{7376E2FB-E2FD-41F9-A05B-2C3F96ACAE86}" type="presParOf" srcId="{DCADEF55-DEA4-40F5-A4BF-3A19F7908BF0}" destId="{40C7F59D-F3D2-4E8E-B4E4-1F0D168BDF1C}" srcOrd="13" destOrd="0" presId="urn:microsoft.com/office/officeart/2018/2/layout/IconVerticalSolidList"/>
    <dgm:cxn modelId="{0263A389-BCE8-4CA6-B3E4-C0B4DA149182}" type="presParOf" srcId="{DCADEF55-DEA4-40F5-A4BF-3A19F7908BF0}" destId="{8605195E-985A-48E5-8F6B-913FE3195464}" srcOrd="14" destOrd="0" presId="urn:microsoft.com/office/officeart/2018/2/layout/IconVerticalSolidList"/>
    <dgm:cxn modelId="{911ECED0-F10E-4F6A-B124-83E09862B8F2}" type="presParOf" srcId="{8605195E-985A-48E5-8F6B-913FE3195464}" destId="{D65420A9-38A3-4763-94AB-7F13EE29C2E2}" srcOrd="0" destOrd="0" presId="urn:microsoft.com/office/officeart/2018/2/layout/IconVerticalSolidList"/>
    <dgm:cxn modelId="{913BF071-7CD4-46D7-86BF-4147D0B43949}" type="presParOf" srcId="{8605195E-985A-48E5-8F6B-913FE3195464}" destId="{C87F03F4-4AA6-47ED-A51E-D7A117DD3EB1}" srcOrd="1" destOrd="0" presId="urn:microsoft.com/office/officeart/2018/2/layout/IconVerticalSolidList"/>
    <dgm:cxn modelId="{3ADB1302-A0FD-48FB-A378-517C46E7FBD6}" type="presParOf" srcId="{8605195E-985A-48E5-8F6B-913FE3195464}" destId="{978725AB-3035-4800-8D69-71DE696979CF}" srcOrd="2" destOrd="0" presId="urn:microsoft.com/office/officeart/2018/2/layout/IconVerticalSolidList"/>
    <dgm:cxn modelId="{823A24A2-ED26-40E8-9D91-8FABC370C804}" type="presParOf" srcId="{8605195E-985A-48E5-8F6B-913FE3195464}" destId="{D4FD4A6C-59A4-41F0-9841-479CC9ABF1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16103E-CBE9-4873-AED1-8D7771BE38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88D014-E32B-4B5A-8301-B8C93F3FDAC2}">
      <dgm:prSet/>
      <dgm:spPr/>
      <dgm:t>
        <a:bodyPr/>
        <a:lstStyle/>
        <a:p>
          <a:r>
            <a:rPr lang="en-US" b="1"/>
            <a:t>ALICE</a:t>
          </a:r>
          <a:endParaRPr lang="en-US"/>
        </a:p>
      </dgm:t>
    </dgm:pt>
    <dgm:pt modelId="{FC5715D0-7B00-4375-AFC7-0C92612FB00B}" type="parTrans" cxnId="{CCDFAEAC-C4CD-46AC-B87C-631449E0B5B5}">
      <dgm:prSet/>
      <dgm:spPr/>
      <dgm:t>
        <a:bodyPr/>
        <a:lstStyle/>
        <a:p>
          <a:endParaRPr lang="en-US"/>
        </a:p>
      </dgm:t>
    </dgm:pt>
    <dgm:pt modelId="{7FA0E004-AC92-4CA6-9DBD-2101626EC337}" type="sibTrans" cxnId="{CCDFAEAC-C4CD-46AC-B87C-631449E0B5B5}">
      <dgm:prSet/>
      <dgm:spPr/>
      <dgm:t>
        <a:bodyPr/>
        <a:lstStyle/>
        <a:p>
          <a:endParaRPr lang="en-US"/>
        </a:p>
      </dgm:t>
    </dgm:pt>
    <dgm:pt modelId="{04B538EE-8E9A-4CB2-A96D-5786F9A8B4ED}">
      <dgm:prSet/>
      <dgm:spPr/>
      <dgm:t>
        <a:bodyPr/>
        <a:lstStyle/>
        <a:p>
          <a:r>
            <a:rPr lang="en-US"/>
            <a:t>1994</a:t>
          </a:r>
        </a:p>
      </dgm:t>
    </dgm:pt>
    <dgm:pt modelId="{68F09ACB-FBFD-46E8-B9BB-6419D384EE05}" type="parTrans" cxnId="{D3016E83-AE89-45B3-A72C-77367A8D96BF}">
      <dgm:prSet/>
      <dgm:spPr/>
      <dgm:t>
        <a:bodyPr/>
        <a:lstStyle/>
        <a:p>
          <a:endParaRPr lang="en-US"/>
        </a:p>
      </dgm:t>
    </dgm:pt>
    <dgm:pt modelId="{B149A5D0-AE90-40B6-9A5F-C12C5405CD7A}" type="sibTrans" cxnId="{D3016E83-AE89-45B3-A72C-77367A8D96BF}">
      <dgm:prSet/>
      <dgm:spPr/>
      <dgm:t>
        <a:bodyPr/>
        <a:lstStyle/>
        <a:p>
          <a:endParaRPr lang="en-US"/>
        </a:p>
      </dgm:t>
    </dgm:pt>
    <dgm:pt modelId="{5233AF96-4F07-4528-98DC-5B0159D319C0}">
      <dgm:prSet/>
      <dgm:spPr/>
      <dgm:t>
        <a:bodyPr/>
        <a:lstStyle/>
        <a:p>
          <a:r>
            <a:rPr lang="en-US"/>
            <a:t>Artificial Linguistic Internet Computer Entity(S/w robot that you can chat with using Natural language).</a:t>
          </a:r>
        </a:p>
      </dgm:t>
    </dgm:pt>
    <dgm:pt modelId="{7AF46B90-4875-4B06-9170-07F4C606E0D0}" type="parTrans" cxnId="{90F8DFC6-E1FF-497C-99CB-536D51CD0CC5}">
      <dgm:prSet/>
      <dgm:spPr/>
      <dgm:t>
        <a:bodyPr/>
        <a:lstStyle/>
        <a:p>
          <a:endParaRPr lang="en-US"/>
        </a:p>
      </dgm:t>
    </dgm:pt>
    <dgm:pt modelId="{5B23D9C0-8EA4-4494-97FC-D92F4AA51BA8}" type="sibTrans" cxnId="{90F8DFC6-E1FF-497C-99CB-536D51CD0CC5}">
      <dgm:prSet/>
      <dgm:spPr/>
      <dgm:t>
        <a:bodyPr/>
        <a:lstStyle/>
        <a:p>
          <a:endParaRPr lang="en-US"/>
        </a:p>
      </dgm:t>
    </dgm:pt>
    <dgm:pt modelId="{7B68BEC8-2033-485E-B109-F9C237D85D34}">
      <dgm:prSet/>
      <dgm:spPr/>
      <dgm:t>
        <a:bodyPr/>
        <a:lstStyle/>
        <a:p>
          <a:r>
            <a:rPr lang="en-US"/>
            <a:t>ALICE language knowledge is stored in </a:t>
          </a:r>
          <a:r>
            <a:rPr lang="en-US" b="1"/>
            <a:t>AIML </a:t>
          </a:r>
          <a:r>
            <a:rPr lang="en-US"/>
            <a:t>files.</a:t>
          </a:r>
        </a:p>
      </dgm:t>
    </dgm:pt>
    <dgm:pt modelId="{822F20A4-5272-4DC8-B8EA-24B94BF6C561}" type="parTrans" cxnId="{7A3D1157-D240-46D8-92B3-7976C5826BF3}">
      <dgm:prSet/>
      <dgm:spPr/>
      <dgm:t>
        <a:bodyPr/>
        <a:lstStyle/>
        <a:p>
          <a:endParaRPr lang="en-US"/>
        </a:p>
      </dgm:t>
    </dgm:pt>
    <dgm:pt modelId="{0B1177CA-C266-4447-A79D-916E00C62B86}" type="sibTrans" cxnId="{7A3D1157-D240-46D8-92B3-7976C5826BF3}">
      <dgm:prSet/>
      <dgm:spPr/>
      <dgm:t>
        <a:bodyPr/>
        <a:lstStyle/>
        <a:p>
          <a:endParaRPr lang="en-US"/>
        </a:p>
      </dgm:t>
    </dgm:pt>
    <dgm:pt modelId="{473508B4-A141-4952-9479-2D3FD5F47F8A}">
      <dgm:prSet/>
      <dgm:spPr/>
      <dgm:t>
        <a:bodyPr/>
        <a:lstStyle/>
        <a:p>
          <a:r>
            <a:rPr lang="en-US"/>
            <a:t>[</a:t>
          </a:r>
          <a:r>
            <a:rPr lang="en-US" b="1"/>
            <a:t>AIML </a:t>
          </a:r>
          <a:r>
            <a:rPr lang="en-US"/>
            <a:t>– Artificial intelligence Markup Language]</a:t>
          </a:r>
        </a:p>
      </dgm:t>
    </dgm:pt>
    <dgm:pt modelId="{294B0DC2-D89C-48D3-99DE-4E7AF3F4C200}" type="parTrans" cxnId="{47B15793-1259-440E-A9ED-C6CF4DFB610C}">
      <dgm:prSet/>
      <dgm:spPr/>
      <dgm:t>
        <a:bodyPr/>
        <a:lstStyle/>
        <a:p>
          <a:endParaRPr lang="en-US"/>
        </a:p>
      </dgm:t>
    </dgm:pt>
    <dgm:pt modelId="{06177939-536B-45B6-9A59-5C1FCD7481A7}" type="sibTrans" cxnId="{47B15793-1259-440E-A9ED-C6CF4DFB610C}">
      <dgm:prSet/>
      <dgm:spPr/>
      <dgm:t>
        <a:bodyPr/>
        <a:lstStyle/>
        <a:p>
          <a:endParaRPr lang="en-US"/>
        </a:p>
      </dgm:t>
    </dgm:pt>
    <dgm:pt modelId="{45CAE7BF-2B09-4FA7-8D9A-56EAE67D95DE}" type="pres">
      <dgm:prSet presAssocID="{6B16103E-CBE9-4873-AED1-8D7771BE380E}" presName="root" presStyleCnt="0">
        <dgm:presLayoutVars>
          <dgm:dir/>
          <dgm:resizeHandles val="exact"/>
        </dgm:presLayoutVars>
      </dgm:prSet>
      <dgm:spPr/>
    </dgm:pt>
    <dgm:pt modelId="{B19975C3-F7F5-4BF6-A7E6-C07516858ED5}" type="pres">
      <dgm:prSet presAssocID="{9988D014-E32B-4B5A-8301-B8C93F3FDAC2}" presName="compNode" presStyleCnt="0"/>
      <dgm:spPr/>
    </dgm:pt>
    <dgm:pt modelId="{8F085AC1-32EA-4912-834E-1F16CE9CEE47}" type="pres">
      <dgm:prSet presAssocID="{9988D014-E32B-4B5A-8301-B8C93F3FDAC2}" presName="bgRect" presStyleLbl="bgShp" presStyleIdx="0" presStyleCnt="5"/>
      <dgm:spPr/>
    </dgm:pt>
    <dgm:pt modelId="{1FD53159-B6CA-4C6D-A33E-8434B980AF36}" type="pres">
      <dgm:prSet presAssocID="{9988D014-E32B-4B5A-8301-B8C93F3FDA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D45C41F-AB39-41F0-86F1-104F13315167}" type="pres">
      <dgm:prSet presAssocID="{9988D014-E32B-4B5A-8301-B8C93F3FDAC2}" presName="spaceRect" presStyleCnt="0"/>
      <dgm:spPr/>
    </dgm:pt>
    <dgm:pt modelId="{3B6501A8-64FF-4A47-991F-F1766D63AE11}" type="pres">
      <dgm:prSet presAssocID="{9988D014-E32B-4B5A-8301-B8C93F3FDAC2}" presName="parTx" presStyleLbl="revTx" presStyleIdx="0" presStyleCnt="5">
        <dgm:presLayoutVars>
          <dgm:chMax val="0"/>
          <dgm:chPref val="0"/>
        </dgm:presLayoutVars>
      </dgm:prSet>
      <dgm:spPr/>
    </dgm:pt>
    <dgm:pt modelId="{1292321B-32DE-4F8A-ACD8-230F9C150D83}" type="pres">
      <dgm:prSet presAssocID="{7FA0E004-AC92-4CA6-9DBD-2101626EC337}" presName="sibTrans" presStyleCnt="0"/>
      <dgm:spPr/>
    </dgm:pt>
    <dgm:pt modelId="{0585932C-5ED3-41CF-844A-751C538D5364}" type="pres">
      <dgm:prSet presAssocID="{04B538EE-8E9A-4CB2-A96D-5786F9A8B4ED}" presName="compNode" presStyleCnt="0"/>
      <dgm:spPr/>
    </dgm:pt>
    <dgm:pt modelId="{794DCDC2-62DC-42BF-B66B-33C37D5CF91C}" type="pres">
      <dgm:prSet presAssocID="{04B538EE-8E9A-4CB2-A96D-5786F9A8B4ED}" presName="bgRect" presStyleLbl="bgShp" presStyleIdx="1" presStyleCnt="5"/>
      <dgm:spPr/>
    </dgm:pt>
    <dgm:pt modelId="{7F348330-6FC0-4CAC-9D92-7F7E9961B9A3}" type="pres">
      <dgm:prSet presAssocID="{04B538EE-8E9A-4CB2-A96D-5786F9A8B4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8143C3F-5E5B-43A9-B628-21EE70A0C511}" type="pres">
      <dgm:prSet presAssocID="{04B538EE-8E9A-4CB2-A96D-5786F9A8B4ED}" presName="spaceRect" presStyleCnt="0"/>
      <dgm:spPr/>
    </dgm:pt>
    <dgm:pt modelId="{2E3066EC-1901-42D6-B079-97414293CAD8}" type="pres">
      <dgm:prSet presAssocID="{04B538EE-8E9A-4CB2-A96D-5786F9A8B4ED}" presName="parTx" presStyleLbl="revTx" presStyleIdx="1" presStyleCnt="5">
        <dgm:presLayoutVars>
          <dgm:chMax val="0"/>
          <dgm:chPref val="0"/>
        </dgm:presLayoutVars>
      </dgm:prSet>
      <dgm:spPr/>
    </dgm:pt>
    <dgm:pt modelId="{543E9041-3509-4C5F-A0A9-5BCDA45C5B5A}" type="pres">
      <dgm:prSet presAssocID="{B149A5D0-AE90-40B6-9A5F-C12C5405CD7A}" presName="sibTrans" presStyleCnt="0"/>
      <dgm:spPr/>
    </dgm:pt>
    <dgm:pt modelId="{35DDFE16-3401-4EAF-BA24-AB511D3252A9}" type="pres">
      <dgm:prSet presAssocID="{5233AF96-4F07-4528-98DC-5B0159D319C0}" presName="compNode" presStyleCnt="0"/>
      <dgm:spPr/>
    </dgm:pt>
    <dgm:pt modelId="{138C490D-23E3-4181-BE8D-0F75E116AD25}" type="pres">
      <dgm:prSet presAssocID="{5233AF96-4F07-4528-98DC-5B0159D319C0}" presName="bgRect" presStyleLbl="bgShp" presStyleIdx="2" presStyleCnt="5"/>
      <dgm:spPr/>
    </dgm:pt>
    <dgm:pt modelId="{BB3AE17B-D98A-4A19-B541-B2AC37FA3DCE}" type="pres">
      <dgm:prSet presAssocID="{5233AF96-4F07-4528-98DC-5B0159D319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42A2FCD-2A07-4B72-A14A-737C0929B44D}" type="pres">
      <dgm:prSet presAssocID="{5233AF96-4F07-4528-98DC-5B0159D319C0}" presName="spaceRect" presStyleCnt="0"/>
      <dgm:spPr/>
    </dgm:pt>
    <dgm:pt modelId="{F8C5BC8F-8531-46DA-977E-16FD7AFCE0CD}" type="pres">
      <dgm:prSet presAssocID="{5233AF96-4F07-4528-98DC-5B0159D319C0}" presName="parTx" presStyleLbl="revTx" presStyleIdx="2" presStyleCnt="5">
        <dgm:presLayoutVars>
          <dgm:chMax val="0"/>
          <dgm:chPref val="0"/>
        </dgm:presLayoutVars>
      </dgm:prSet>
      <dgm:spPr/>
    </dgm:pt>
    <dgm:pt modelId="{6A113FD7-EDFD-4B2A-BE48-B39480C02DCF}" type="pres">
      <dgm:prSet presAssocID="{5B23D9C0-8EA4-4494-97FC-D92F4AA51BA8}" presName="sibTrans" presStyleCnt="0"/>
      <dgm:spPr/>
    </dgm:pt>
    <dgm:pt modelId="{5314AB5F-0D1A-4622-BF6E-F3513572D73F}" type="pres">
      <dgm:prSet presAssocID="{7B68BEC8-2033-485E-B109-F9C237D85D34}" presName="compNode" presStyleCnt="0"/>
      <dgm:spPr/>
    </dgm:pt>
    <dgm:pt modelId="{48C74974-1B11-424B-A1BC-CF97D2F1AB93}" type="pres">
      <dgm:prSet presAssocID="{7B68BEC8-2033-485E-B109-F9C237D85D34}" presName="bgRect" presStyleLbl="bgShp" presStyleIdx="3" presStyleCnt="5"/>
      <dgm:spPr/>
    </dgm:pt>
    <dgm:pt modelId="{078E32B2-853B-4C36-B5EE-732853357694}" type="pres">
      <dgm:prSet presAssocID="{7B68BEC8-2033-485E-B109-F9C237D85D3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8AF79086-BE86-40E9-B94F-0EC097EA9999}" type="pres">
      <dgm:prSet presAssocID="{7B68BEC8-2033-485E-B109-F9C237D85D34}" presName="spaceRect" presStyleCnt="0"/>
      <dgm:spPr/>
    </dgm:pt>
    <dgm:pt modelId="{401085E5-E741-4F91-BEB3-B2C44708CE9B}" type="pres">
      <dgm:prSet presAssocID="{7B68BEC8-2033-485E-B109-F9C237D85D34}" presName="parTx" presStyleLbl="revTx" presStyleIdx="3" presStyleCnt="5">
        <dgm:presLayoutVars>
          <dgm:chMax val="0"/>
          <dgm:chPref val="0"/>
        </dgm:presLayoutVars>
      </dgm:prSet>
      <dgm:spPr/>
    </dgm:pt>
    <dgm:pt modelId="{ADCE54C0-53FC-481B-91DF-CC2BA32C660C}" type="pres">
      <dgm:prSet presAssocID="{0B1177CA-C266-4447-A79D-916E00C62B86}" presName="sibTrans" presStyleCnt="0"/>
      <dgm:spPr/>
    </dgm:pt>
    <dgm:pt modelId="{B70DF355-C93F-48EC-94F9-3834ADF2E0D3}" type="pres">
      <dgm:prSet presAssocID="{473508B4-A141-4952-9479-2D3FD5F47F8A}" presName="compNode" presStyleCnt="0"/>
      <dgm:spPr/>
    </dgm:pt>
    <dgm:pt modelId="{9750110B-2542-4AEC-805B-ABE59A9E2C29}" type="pres">
      <dgm:prSet presAssocID="{473508B4-A141-4952-9479-2D3FD5F47F8A}" presName="bgRect" presStyleLbl="bgShp" presStyleIdx="4" presStyleCnt="5"/>
      <dgm:spPr/>
    </dgm:pt>
    <dgm:pt modelId="{A8E3027C-B886-4A22-85E3-836DE7323B43}" type="pres">
      <dgm:prSet presAssocID="{473508B4-A141-4952-9479-2D3FD5F47F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505147-9119-41DF-8F8C-BDF19C7041C5}" type="pres">
      <dgm:prSet presAssocID="{473508B4-A141-4952-9479-2D3FD5F47F8A}" presName="spaceRect" presStyleCnt="0"/>
      <dgm:spPr/>
    </dgm:pt>
    <dgm:pt modelId="{9C94C184-ECE7-4283-AF68-6FC604B12536}" type="pres">
      <dgm:prSet presAssocID="{473508B4-A141-4952-9479-2D3FD5F47F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C31B523-0F52-4C2B-9128-23FE8A925D62}" type="presOf" srcId="{5233AF96-4F07-4528-98DC-5B0159D319C0}" destId="{F8C5BC8F-8531-46DA-977E-16FD7AFCE0CD}" srcOrd="0" destOrd="0" presId="urn:microsoft.com/office/officeart/2018/2/layout/IconVerticalSolidList"/>
    <dgm:cxn modelId="{B61EDC49-F06D-4164-BC0F-9C492DBAF3E3}" type="presOf" srcId="{7B68BEC8-2033-485E-B109-F9C237D85D34}" destId="{401085E5-E741-4F91-BEB3-B2C44708CE9B}" srcOrd="0" destOrd="0" presId="urn:microsoft.com/office/officeart/2018/2/layout/IconVerticalSolidList"/>
    <dgm:cxn modelId="{7A3D1157-D240-46D8-92B3-7976C5826BF3}" srcId="{6B16103E-CBE9-4873-AED1-8D7771BE380E}" destId="{7B68BEC8-2033-485E-B109-F9C237D85D34}" srcOrd="3" destOrd="0" parTransId="{822F20A4-5272-4DC8-B8EA-24B94BF6C561}" sibTransId="{0B1177CA-C266-4447-A79D-916E00C62B86}"/>
    <dgm:cxn modelId="{D3016E83-AE89-45B3-A72C-77367A8D96BF}" srcId="{6B16103E-CBE9-4873-AED1-8D7771BE380E}" destId="{04B538EE-8E9A-4CB2-A96D-5786F9A8B4ED}" srcOrd="1" destOrd="0" parTransId="{68F09ACB-FBFD-46E8-B9BB-6419D384EE05}" sibTransId="{B149A5D0-AE90-40B6-9A5F-C12C5405CD7A}"/>
    <dgm:cxn modelId="{47B15793-1259-440E-A9ED-C6CF4DFB610C}" srcId="{6B16103E-CBE9-4873-AED1-8D7771BE380E}" destId="{473508B4-A141-4952-9479-2D3FD5F47F8A}" srcOrd="4" destOrd="0" parTransId="{294B0DC2-D89C-48D3-99DE-4E7AF3F4C200}" sibTransId="{06177939-536B-45B6-9A59-5C1FCD7481A7}"/>
    <dgm:cxn modelId="{2E5F3096-B675-4D25-A5A7-CAD92466E300}" type="presOf" srcId="{04B538EE-8E9A-4CB2-A96D-5786F9A8B4ED}" destId="{2E3066EC-1901-42D6-B079-97414293CAD8}" srcOrd="0" destOrd="0" presId="urn:microsoft.com/office/officeart/2018/2/layout/IconVerticalSolidList"/>
    <dgm:cxn modelId="{CCDFAEAC-C4CD-46AC-B87C-631449E0B5B5}" srcId="{6B16103E-CBE9-4873-AED1-8D7771BE380E}" destId="{9988D014-E32B-4B5A-8301-B8C93F3FDAC2}" srcOrd="0" destOrd="0" parTransId="{FC5715D0-7B00-4375-AFC7-0C92612FB00B}" sibTransId="{7FA0E004-AC92-4CA6-9DBD-2101626EC337}"/>
    <dgm:cxn modelId="{37E7F6AE-A71F-4261-B146-B4A9133B773B}" type="presOf" srcId="{473508B4-A141-4952-9479-2D3FD5F47F8A}" destId="{9C94C184-ECE7-4283-AF68-6FC604B12536}" srcOrd="0" destOrd="0" presId="urn:microsoft.com/office/officeart/2018/2/layout/IconVerticalSolidList"/>
    <dgm:cxn modelId="{3AFE52BA-B5B9-4A1C-A417-58673BECCD4C}" type="presOf" srcId="{6B16103E-CBE9-4873-AED1-8D7771BE380E}" destId="{45CAE7BF-2B09-4FA7-8D9A-56EAE67D95DE}" srcOrd="0" destOrd="0" presId="urn:microsoft.com/office/officeart/2018/2/layout/IconVerticalSolidList"/>
    <dgm:cxn modelId="{DB2A60BD-DADD-48D6-86F3-56B136562308}" type="presOf" srcId="{9988D014-E32B-4B5A-8301-B8C93F3FDAC2}" destId="{3B6501A8-64FF-4A47-991F-F1766D63AE11}" srcOrd="0" destOrd="0" presId="urn:microsoft.com/office/officeart/2018/2/layout/IconVerticalSolidList"/>
    <dgm:cxn modelId="{90F8DFC6-E1FF-497C-99CB-536D51CD0CC5}" srcId="{6B16103E-CBE9-4873-AED1-8D7771BE380E}" destId="{5233AF96-4F07-4528-98DC-5B0159D319C0}" srcOrd="2" destOrd="0" parTransId="{7AF46B90-4875-4B06-9170-07F4C606E0D0}" sibTransId="{5B23D9C0-8EA4-4494-97FC-D92F4AA51BA8}"/>
    <dgm:cxn modelId="{C7551A9E-DAD6-4A94-8668-C67D5D5CECD1}" type="presParOf" srcId="{45CAE7BF-2B09-4FA7-8D9A-56EAE67D95DE}" destId="{B19975C3-F7F5-4BF6-A7E6-C07516858ED5}" srcOrd="0" destOrd="0" presId="urn:microsoft.com/office/officeart/2018/2/layout/IconVerticalSolidList"/>
    <dgm:cxn modelId="{563734D3-79C5-4D91-AA3F-ADBCC55A0FCB}" type="presParOf" srcId="{B19975C3-F7F5-4BF6-A7E6-C07516858ED5}" destId="{8F085AC1-32EA-4912-834E-1F16CE9CEE47}" srcOrd="0" destOrd="0" presId="urn:microsoft.com/office/officeart/2018/2/layout/IconVerticalSolidList"/>
    <dgm:cxn modelId="{A0E563C2-B107-4903-86CC-12069C7BA284}" type="presParOf" srcId="{B19975C3-F7F5-4BF6-A7E6-C07516858ED5}" destId="{1FD53159-B6CA-4C6D-A33E-8434B980AF36}" srcOrd="1" destOrd="0" presId="urn:microsoft.com/office/officeart/2018/2/layout/IconVerticalSolidList"/>
    <dgm:cxn modelId="{C705FF4E-46FC-4D8D-AFCB-B3644B316096}" type="presParOf" srcId="{B19975C3-F7F5-4BF6-A7E6-C07516858ED5}" destId="{DD45C41F-AB39-41F0-86F1-104F13315167}" srcOrd="2" destOrd="0" presId="urn:microsoft.com/office/officeart/2018/2/layout/IconVerticalSolidList"/>
    <dgm:cxn modelId="{848E6142-CC03-46D3-B9FD-01094391FFFD}" type="presParOf" srcId="{B19975C3-F7F5-4BF6-A7E6-C07516858ED5}" destId="{3B6501A8-64FF-4A47-991F-F1766D63AE11}" srcOrd="3" destOrd="0" presId="urn:microsoft.com/office/officeart/2018/2/layout/IconVerticalSolidList"/>
    <dgm:cxn modelId="{B1A8B40C-5442-45F3-94D6-AFE6679446C1}" type="presParOf" srcId="{45CAE7BF-2B09-4FA7-8D9A-56EAE67D95DE}" destId="{1292321B-32DE-4F8A-ACD8-230F9C150D83}" srcOrd="1" destOrd="0" presId="urn:microsoft.com/office/officeart/2018/2/layout/IconVerticalSolidList"/>
    <dgm:cxn modelId="{FF0FDC74-85E2-43A6-AAE5-B282A1090939}" type="presParOf" srcId="{45CAE7BF-2B09-4FA7-8D9A-56EAE67D95DE}" destId="{0585932C-5ED3-41CF-844A-751C538D5364}" srcOrd="2" destOrd="0" presId="urn:microsoft.com/office/officeart/2018/2/layout/IconVerticalSolidList"/>
    <dgm:cxn modelId="{F197F6AE-5434-4D01-A90C-46080B197A01}" type="presParOf" srcId="{0585932C-5ED3-41CF-844A-751C538D5364}" destId="{794DCDC2-62DC-42BF-B66B-33C37D5CF91C}" srcOrd="0" destOrd="0" presId="urn:microsoft.com/office/officeart/2018/2/layout/IconVerticalSolidList"/>
    <dgm:cxn modelId="{EFA907CB-00D3-44E5-B076-F8E7AA05BCD1}" type="presParOf" srcId="{0585932C-5ED3-41CF-844A-751C538D5364}" destId="{7F348330-6FC0-4CAC-9D92-7F7E9961B9A3}" srcOrd="1" destOrd="0" presId="urn:microsoft.com/office/officeart/2018/2/layout/IconVerticalSolidList"/>
    <dgm:cxn modelId="{B899AF06-6DD9-4B4E-8DC0-486A8992538A}" type="presParOf" srcId="{0585932C-5ED3-41CF-844A-751C538D5364}" destId="{48143C3F-5E5B-43A9-B628-21EE70A0C511}" srcOrd="2" destOrd="0" presId="urn:microsoft.com/office/officeart/2018/2/layout/IconVerticalSolidList"/>
    <dgm:cxn modelId="{7D324D67-88DC-474A-84DA-027B29BB6227}" type="presParOf" srcId="{0585932C-5ED3-41CF-844A-751C538D5364}" destId="{2E3066EC-1901-42D6-B079-97414293CAD8}" srcOrd="3" destOrd="0" presId="urn:microsoft.com/office/officeart/2018/2/layout/IconVerticalSolidList"/>
    <dgm:cxn modelId="{56F54A45-95FA-4F92-9BA8-0818AB97F53C}" type="presParOf" srcId="{45CAE7BF-2B09-4FA7-8D9A-56EAE67D95DE}" destId="{543E9041-3509-4C5F-A0A9-5BCDA45C5B5A}" srcOrd="3" destOrd="0" presId="urn:microsoft.com/office/officeart/2018/2/layout/IconVerticalSolidList"/>
    <dgm:cxn modelId="{09E5A022-AFE3-42CC-9F70-9BFE03AFF4E8}" type="presParOf" srcId="{45CAE7BF-2B09-4FA7-8D9A-56EAE67D95DE}" destId="{35DDFE16-3401-4EAF-BA24-AB511D3252A9}" srcOrd="4" destOrd="0" presId="urn:microsoft.com/office/officeart/2018/2/layout/IconVerticalSolidList"/>
    <dgm:cxn modelId="{3B8C2F4E-0E1D-4195-8327-93423A5534E2}" type="presParOf" srcId="{35DDFE16-3401-4EAF-BA24-AB511D3252A9}" destId="{138C490D-23E3-4181-BE8D-0F75E116AD25}" srcOrd="0" destOrd="0" presId="urn:microsoft.com/office/officeart/2018/2/layout/IconVerticalSolidList"/>
    <dgm:cxn modelId="{67ECF4A2-BC64-4FB6-B4B4-C56294DF74D5}" type="presParOf" srcId="{35DDFE16-3401-4EAF-BA24-AB511D3252A9}" destId="{BB3AE17B-D98A-4A19-B541-B2AC37FA3DCE}" srcOrd="1" destOrd="0" presId="urn:microsoft.com/office/officeart/2018/2/layout/IconVerticalSolidList"/>
    <dgm:cxn modelId="{CA2C6C64-5145-4001-AD90-092795DB1B67}" type="presParOf" srcId="{35DDFE16-3401-4EAF-BA24-AB511D3252A9}" destId="{742A2FCD-2A07-4B72-A14A-737C0929B44D}" srcOrd="2" destOrd="0" presId="urn:microsoft.com/office/officeart/2018/2/layout/IconVerticalSolidList"/>
    <dgm:cxn modelId="{51FEDA98-9083-4A4C-9593-271A5AC13B75}" type="presParOf" srcId="{35DDFE16-3401-4EAF-BA24-AB511D3252A9}" destId="{F8C5BC8F-8531-46DA-977E-16FD7AFCE0CD}" srcOrd="3" destOrd="0" presId="urn:microsoft.com/office/officeart/2018/2/layout/IconVerticalSolidList"/>
    <dgm:cxn modelId="{6FE0DE48-6867-4A11-92A5-15904BB829C3}" type="presParOf" srcId="{45CAE7BF-2B09-4FA7-8D9A-56EAE67D95DE}" destId="{6A113FD7-EDFD-4B2A-BE48-B39480C02DCF}" srcOrd="5" destOrd="0" presId="urn:microsoft.com/office/officeart/2018/2/layout/IconVerticalSolidList"/>
    <dgm:cxn modelId="{EE71FB49-EB6F-4F2C-849D-E13481567233}" type="presParOf" srcId="{45CAE7BF-2B09-4FA7-8D9A-56EAE67D95DE}" destId="{5314AB5F-0D1A-4622-BF6E-F3513572D73F}" srcOrd="6" destOrd="0" presId="urn:microsoft.com/office/officeart/2018/2/layout/IconVerticalSolidList"/>
    <dgm:cxn modelId="{7E12CC85-7ECF-4FAC-8EFB-CD7E94D44CFB}" type="presParOf" srcId="{5314AB5F-0D1A-4622-BF6E-F3513572D73F}" destId="{48C74974-1B11-424B-A1BC-CF97D2F1AB93}" srcOrd="0" destOrd="0" presId="urn:microsoft.com/office/officeart/2018/2/layout/IconVerticalSolidList"/>
    <dgm:cxn modelId="{00B6A681-D0FB-4E1D-B9A5-0FFB9026A63B}" type="presParOf" srcId="{5314AB5F-0D1A-4622-BF6E-F3513572D73F}" destId="{078E32B2-853B-4C36-B5EE-732853357694}" srcOrd="1" destOrd="0" presId="urn:microsoft.com/office/officeart/2018/2/layout/IconVerticalSolidList"/>
    <dgm:cxn modelId="{2FC8C089-E26F-4E6E-8435-C7DC7094EDBD}" type="presParOf" srcId="{5314AB5F-0D1A-4622-BF6E-F3513572D73F}" destId="{8AF79086-BE86-40E9-B94F-0EC097EA9999}" srcOrd="2" destOrd="0" presId="urn:microsoft.com/office/officeart/2018/2/layout/IconVerticalSolidList"/>
    <dgm:cxn modelId="{18A59A3E-2AEC-4DA8-97D8-20D72967A398}" type="presParOf" srcId="{5314AB5F-0D1A-4622-BF6E-F3513572D73F}" destId="{401085E5-E741-4F91-BEB3-B2C44708CE9B}" srcOrd="3" destOrd="0" presId="urn:microsoft.com/office/officeart/2018/2/layout/IconVerticalSolidList"/>
    <dgm:cxn modelId="{FD3458E7-E8B9-4A9B-BBE1-50B09D5C848F}" type="presParOf" srcId="{45CAE7BF-2B09-4FA7-8D9A-56EAE67D95DE}" destId="{ADCE54C0-53FC-481B-91DF-CC2BA32C660C}" srcOrd="7" destOrd="0" presId="urn:microsoft.com/office/officeart/2018/2/layout/IconVerticalSolidList"/>
    <dgm:cxn modelId="{57DADD19-7135-4BAD-ADA9-164F34771897}" type="presParOf" srcId="{45CAE7BF-2B09-4FA7-8D9A-56EAE67D95DE}" destId="{B70DF355-C93F-48EC-94F9-3834ADF2E0D3}" srcOrd="8" destOrd="0" presId="urn:microsoft.com/office/officeart/2018/2/layout/IconVerticalSolidList"/>
    <dgm:cxn modelId="{746689D9-C6FC-4E8D-B04F-BE2806A1A91B}" type="presParOf" srcId="{B70DF355-C93F-48EC-94F9-3834ADF2E0D3}" destId="{9750110B-2542-4AEC-805B-ABE59A9E2C29}" srcOrd="0" destOrd="0" presId="urn:microsoft.com/office/officeart/2018/2/layout/IconVerticalSolidList"/>
    <dgm:cxn modelId="{48F6EDBF-CCBC-400E-9A83-563F8434555B}" type="presParOf" srcId="{B70DF355-C93F-48EC-94F9-3834ADF2E0D3}" destId="{A8E3027C-B886-4A22-85E3-836DE7323B43}" srcOrd="1" destOrd="0" presId="urn:microsoft.com/office/officeart/2018/2/layout/IconVerticalSolidList"/>
    <dgm:cxn modelId="{9F59F47D-E51F-4481-B4EA-6E4CF4F3BBED}" type="presParOf" srcId="{B70DF355-C93F-48EC-94F9-3834ADF2E0D3}" destId="{62505147-9119-41DF-8F8C-BDF19C7041C5}" srcOrd="2" destOrd="0" presId="urn:microsoft.com/office/officeart/2018/2/layout/IconVerticalSolidList"/>
    <dgm:cxn modelId="{58DE8299-787C-4086-BC2A-C349D28F1861}" type="presParOf" srcId="{B70DF355-C93F-48EC-94F9-3834ADF2E0D3}" destId="{9C94C184-ECE7-4283-AF68-6FC604B125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CF1D1A-BC58-4676-8102-E987D64C36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C681312-35E2-44B0-94E7-20A3E6A640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Programming Language we are going to use for developing chat bot.</a:t>
          </a:r>
        </a:p>
      </dgm:t>
    </dgm:pt>
    <dgm:pt modelId="{61D731F9-D73A-4ED6-B5B6-35A98F910F0A}" type="parTrans" cxnId="{3A56DEEC-B694-4DD4-9CB0-DA9B7CECB5FC}">
      <dgm:prSet/>
      <dgm:spPr/>
      <dgm:t>
        <a:bodyPr/>
        <a:lstStyle/>
        <a:p>
          <a:endParaRPr lang="en-US"/>
        </a:p>
      </dgm:t>
    </dgm:pt>
    <dgm:pt modelId="{1289F62F-2C23-4310-AA42-580878999D87}" type="sibTrans" cxnId="{3A56DEEC-B694-4DD4-9CB0-DA9B7CECB5FC}">
      <dgm:prSet/>
      <dgm:spPr/>
      <dgm:t>
        <a:bodyPr/>
        <a:lstStyle/>
        <a:p>
          <a:endParaRPr lang="en-US"/>
        </a:p>
      </dgm:t>
    </dgm:pt>
    <dgm:pt modelId="{DFB59C3D-B3F2-4840-B35F-2B3D58470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 Tree</a:t>
          </a:r>
        </a:p>
      </dgm:t>
    </dgm:pt>
    <dgm:pt modelId="{9874603C-6454-40B5-A3F1-1172F3BEDE38}" type="parTrans" cxnId="{B9018C2E-2BBC-45F6-ADF8-14BC769C31C0}">
      <dgm:prSet/>
      <dgm:spPr/>
      <dgm:t>
        <a:bodyPr/>
        <a:lstStyle/>
        <a:p>
          <a:endParaRPr lang="en-US"/>
        </a:p>
      </dgm:t>
    </dgm:pt>
    <dgm:pt modelId="{F13F7DB9-594A-4D09-A7CC-A25DA6D12001}" type="sibTrans" cxnId="{B9018C2E-2BBC-45F6-ADF8-14BC769C31C0}">
      <dgm:prSet/>
      <dgm:spPr/>
      <dgm:t>
        <a:bodyPr/>
        <a:lstStyle/>
        <a:p>
          <a:endParaRPr lang="en-US"/>
        </a:p>
      </dgm:t>
    </dgm:pt>
    <dgm:pt modelId="{B5DE76BC-1310-4457-A7AA-87506AA3F1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Modules: Pandas, </a:t>
          </a:r>
          <a:r>
            <a:rPr lang="en-US" dirty="0" err="1"/>
            <a:t>numpy</a:t>
          </a:r>
          <a:r>
            <a:rPr lang="en-US" dirty="0"/>
            <a:t>, </a:t>
          </a:r>
          <a:r>
            <a:rPr lang="en-US" dirty="0" err="1"/>
            <a:t>sklearn</a:t>
          </a:r>
          <a:endParaRPr lang="en-US" dirty="0"/>
        </a:p>
      </dgm:t>
    </dgm:pt>
    <dgm:pt modelId="{B1F3ACD4-64EF-4190-8769-3AB9483BFB13}" type="parTrans" cxnId="{6050D346-769C-4A94-9FB6-A9116E804CDC}">
      <dgm:prSet/>
      <dgm:spPr/>
      <dgm:t>
        <a:bodyPr/>
        <a:lstStyle/>
        <a:p>
          <a:endParaRPr lang="en-US"/>
        </a:p>
      </dgm:t>
    </dgm:pt>
    <dgm:pt modelId="{6F54DCC7-40C5-4EBE-8E90-B9B905D990A0}" type="sibTrans" cxnId="{6050D346-769C-4A94-9FB6-A9116E804CDC}">
      <dgm:prSet/>
      <dgm:spPr/>
      <dgm:t>
        <a:bodyPr/>
        <a:lstStyle/>
        <a:p>
          <a:endParaRPr lang="en-US"/>
        </a:p>
      </dgm:t>
    </dgm:pt>
    <dgm:pt modelId="{CB4158BD-AC00-4FEB-8699-17F367845B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Significant word approach.</a:t>
          </a:r>
        </a:p>
      </dgm:t>
    </dgm:pt>
    <dgm:pt modelId="{EEB055FC-6824-4D20-A331-BA8CA2C0323B}" type="parTrans" cxnId="{A3C8D2E5-4CE1-4527-93EF-DC325ABE8525}">
      <dgm:prSet/>
      <dgm:spPr/>
      <dgm:t>
        <a:bodyPr/>
        <a:lstStyle/>
        <a:p>
          <a:endParaRPr lang="en-US"/>
        </a:p>
      </dgm:t>
    </dgm:pt>
    <dgm:pt modelId="{3E6D70B4-4886-4FA6-81D1-18957524422C}" type="sibTrans" cxnId="{A3C8D2E5-4CE1-4527-93EF-DC325ABE8525}">
      <dgm:prSet/>
      <dgm:spPr/>
      <dgm:t>
        <a:bodyPr/>
        <a:lstStyle/>
        <a:p>
          <a:endParaRPr lang="en-US"/>
        </a:p>
      </dgm:t>
    </dgm:pt>
    <dgm:pt modelId="{14642CC3-875C-4C33-B8F7-0D6ADFE3598B}" type="pres">
      <dgm:prSet presAssocID="{48CF1D1A-BC58-4676-8102-E987D64C36AB}" presName="root" presStyleCnt="0">
        <dgm:presLayoutVars>
          <dgm:dir/>
          <dgm:resizeHandles val="exact"/>
        </dgm:presLayoutVars>
      </dgm:prSet>
      <dgm:spPr/>
    </dgm:pt>
    <dgm:pt modelId="{1A619D64-6163-402D-B3B6-E308872BB755}" type="pres">
      <dgm:prSet presAssocID="{9C681312-35E2-44B0-94E7-20A3E6A6400F}" presName="compNode" presStyleCnt="0"/>
      <dgm:spPr/>
    </dgm:pt>
    <dgm:pt modelId="{288F9BA8-68DE-4E7B-8F3F-0A3F590874AF}" type="pres">
      <dgm:prSet presAssocID="{9C681312-35E2-44B0-94E7-20A3E6A6400F}" presName="bgRect" presStyleLbl="bgShp" presStyleIdx="0" presStyleCnt="4"/>
      <dgm:spPr/>
    </dgm:pt>
    <dgm:pt modelId="{29A63B3A-DEA4-4F38-B276-577DA9AE4E8A}" type="pres">
      <dgm:prSet presAssocID="{9C681312-35E2-44B0-94E7-20A3E6A640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3AC8B49-4739-42F0-A148-6D33F8273B3F}" type="pres">
      <dgm:prSet presAssocID="{9C681312-35E2-44B0-94E7-20A3E6A6400F}" presName="spaceRect" presStyleCnt="0"/>
      <dgm:spPr/>
    </dgm:pt>
    <dgm:pt modelId="{DD0C2649-825E-4F0B-A161-7B93EE77DC5A}" type="pres">
      <dgm:prSet presAssocID="{9C681312-35E2-44B0-94E7-20A3E6A6400F}" presName="parTx" presStyleLbl="revTx" presStyleIdx="0" presStyleCnt="4">
        <dgm:presLayoutVars>
          <dgm:chMax val="0"/>
          <dgm:chPref val="0"/>
        </dgm:presLayoutVars>
      </dgm:prSet>
      <dgm:spPr/>
    </dgm:pt>
    <dgm:pt modelId="{56DCB34C-4BC0-4649-9784-BAD286DDE05E}" type="pres">
      <dgm:prSet presAssocID="{1289F62F-2C23-4310-AA42-580878999D87}" presName="sibTrans" presStyleCnt="0"/>
      <dgm:spPr/>
    </dgm:pt>
    <dgm:pt modelId="{46DA8AA0-59DE-459D-91B3-D627746BAFB4}" type="pres">
      <dgm:prSet presAssocID="{DFB59C3D-B3F2-4840-B35F-2B3D58470632}" presName="compNode" presStyleCnt="0"/>
      <dgm:spPr/>
    </dgm:pt>
    <dgm:pt modelId="{A0957F12-8720-415D-890B-EFA709AFA4F6}" type="pres">
      <dgm:prSet presAssocID="{DFB59C3D-B3F2-4840-B35F-2B3D58470632}" presName="bgRect" presStyleLbl="bgShp" presStyleIdx="1" presStyleCnt="4"/>
      <dgm:spPr/>
    </dgm:pt>
    <dgm:pt modelId="{DD8E40A4-1BEC-4DCA-9034-CE22609EA689}" type="pres">
      <dgm:prSet presAssocID="{DFB59C3D-B3F2-4840-B35F-2B3D584706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E61E2E-6BC7-48AD-B051-C1E4BC0D7DAC}" type="pres">
      <dgm:prSet presAssocID="{DFB59C3D-B3F2-4840-B35F-2B3D58470632}" presName="spaceRect" presStyleCnt="0"/>
      <dgm:spPr/>
    </dgm:pt>
    <dgm:pt modelId="{ECCDE8DC-29D3-4FC4-B3EB-1DD58CCF03F3}" type="pres">
      <dgm:prSet presAssocID="{DFB59C3D-B3F2-4840-B35F-2B3D58470632}" presName="parTx" presStyleLbl="revTx" presStyleIdx="1" presStyleCnt="4">
        <dgm:presLayoutVars>
          <dgm:chMax val="0"/>
          <dgm:chPref val="0"/>
        </dgm:presLayoutVars>
      </dgm:prSet>
      <dgm:spPr/>
    </dgm:pt>
    <dgm:pt modelId="{7BA06EDF-CB1A-46E2-AC2D-24091B4FB353}" type="pres">
      <dgm:prSet presAssocID="{F13F7DB9-594A-4D09-A7CC-A25DA6D12001}" presName="sibTrans" presStyleCnt="0"/>
      <dgm:spPr/>
    </dgm:pt>
    <dgm:pt modelId="{B0334DA0-AE05-4706-B384-CB0B3D2279DC}" type="pres">
      <dgm:prSet presAssocID="{B5DE76BC-1310-4457-A7AA-87506AA3F18C}" presName="compNode" presStyleCnt="0"/>
      <dgm:spPr/>
    </dgm:pt>
    <dgm:pt modelId="{0B129D60-0704-48D6-B60A-755A18EE94B7}" type="pres">
      <dgm:prSet presAssocID="{B5DE76BC-1310-4457-A7AA-87506AA3F18C}" presName="bgRect" presStyleLbl="bgShp" presStyleIdx="2" presStyleCnt="4"/>
      <dgm:spPr/>
    </dgm:pt>
    <dgm:pt modelId="{E84D8BBF-82D1-4511-8F97-8DC9FD7D309D}" type="pres">
      <dgm:prSet presAssocID="{B5DE76BC-1310-4457-A7AA-87506AA3F1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8A49F2D-1906-450F-9E0B-D749CF61DCDE}" type="pres">
      <dgm:prSet presAssocID="{B5DE76BC-1310-4457-A7AA-87506AA3F18C}" presName="spaceRect" presStyleCnt="0"/>
      <dgm:spPr/>
    </dgm:pt>
    <dgm:pt modelId="{3A2E1568-A177-4BB8-B0DF-E80830C374D6}" type="pres">
      <dgm:prSet presAssocID="{B5DE76BC-1310-4457-A7AA-87506AA3F18C}" presName="parTx" presStyleLbl="revTx" presStyleIdx="2" presStyleCnt="4">
        <dgm:presLayoutVars>
          <dgm:chMax val="0"/>
          <dgm:chPref val="0"/>
        </dgm:presLayoutVars>
      </dgm:prSet>
      <dgm:spPr/>
    </dgm:pt>
    <dgm:pt modelId="{6B124C5F-452C-4FBF-83A5-EEE1318C81FF}" type="pres">
      <dgm:prSet presAssocID="{6F54DCC7-40C5-4EBE-8E90-B9B905D990A0}" presName="sibTrans" presStyleCnt="0"/>
      <dgm:spPr/>
    </dgm:pt>
    <dgm:pt modelId="{10AD3936-BB61-4EBA-A61B-B1EC2702CFBE}" type="pres">
      <dgm:prSet presAssocID="{CB4158BD-AC00-4FEB-8699-17F367845B59}" presName="compNode" presStyleCnt="0"/>
      <dgm:spPr/>
    </dgm:pt>
    <dgm:pt modelId="{7D2BE506-F4E6-418B-A013-53E50FD00551}" type="pres">
      <dgm:prSet presAssocID="{CB4158BD-AC00-4FEB-8699-17F367845B59}" presName="bgRect" presStyleLbl="bgShp" presStyleIdx="3" presStyleCnt="4"/>
      <dgm:spPr/>
    </dgm:pt>
    <dgm:pt modelId="{400D9E03-7545-4653-A527-222B8BD1BF78}" type="pres">
      <dgm:prSet presAssocID="{CB4158BD-AC00-4FEB-8699-17F367845B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D85BF3BA-58BB-4155-B65C-9F7A1299F83F}" type="pres">
      <dgm:prSet presAssocID="{CB4158BD-AC00-4FEB-8699-17F367845B59}" presName="spaceRect" presStyleCnt="0"/>
      <dgm:spPr/>
    </dgm:pt>
    <dgm:pt modelId="{8435CC11-7103-4D54-903E-DF9F9CF207AA}" type="pres">
      <dgm:prSet presAssocID="{CB4158BD-AC00-4FEB-8699-17F367845B5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68090B-22DA-40EB-8E15-6F58C2CFBBCC}" type="presOf" srcId="{48CF1D1A-BC58-4676-8102-E987D64C36AB}" destId="{14642CC3-875C-4C33-B8F7-0D6ADFE3598B}" srcOrd="0" destOrd="0" presId="urn:microsoft.com/office/officeart/2018/2/layout/IconVerticalSolidList"/>
    <dgm:cxn modelId="{B9018C2E-2BBC-45F6-ADF8-14BC769C31C0}" srcId="{48CF1D1A-BC58-4676-8102-E987D64C36AB}" destId="{DFB59C3D-B3F2-4840-B35F-2B3D58470632}" srcOrd="1" destOrd="0" parTransId="{9874603C-6454-40B5-A3F1-1172F3BEDE38}" sibTransId="{F13F7DB9-594A-4D09-A7CC-A25DA6D12001}"/>
    <dgm:cxn modelId="{6050D346-769C-4A94-9FB6-A9116E804CDC}" srcId="{48CF1D1A-BC58-4676-8102-E987D64C36AB}" destId="{B5DE76BC-1310-4457-A7AA-87506AA3F18C}" srcOrd="2" destOrd="0" parTransId="{B1F3ACD4-64EF-4190-8769-3AB9483BFB13}" sibTransId="{6F54DCC7-40C5-4EBE-8E90-B9B905D990A0}"/>
    <dgm:cxn modelId="{7A30866C-33CF-418A-ACA7-2D6E26AB098C}" type="presOf" srcId="{B5DE76BC-1310-4457-A7AA-87506AA3F18C}" destId="{3A2E1568-A177-4BB8-B0DF-E80830C374D6}" srcOrd="0" destOrd="0" presId="urn:microsoft.com/office/officeart/2018/2/layout/IconVerticalSolidList"/>
    <dgm:cxn modelId="{C7BB357A-838F-4BCA-9381-8BB293F4397B}" type="presOf" srcId="{CB4158BD-AC00-4FEB-8699-17F367845B59}" destId="{8435CC11-7103-4D54-903E-DF9F9CF207AA}" srcOrd="0" destOrd="0" presId="urn:microsoft.com/office/officeart/2018/2/layout/IconVerticalSolidList"/>
    <dgm:cxn modelId="{38AA227D-58BA-48B3-B7A1-F05358647A71}" type="presOf" srcId="{DFB59C3D-B3F2-4840-B35F-2B3D58470632}" destId="{ECCDE8DC-29D3-4FC4-B3EB-1DD58CCF03F3}" srcOrd="0" destOrd="0" presId="urn:microsoft.com/office/officeart/2018/2/layout/IconVerticalSolidList"/>
    <dgm:cxn modelId="{564D87E1-B697-4028-9128-8244DA23345E}" type="presOf" srcId="{9C681312-35E2-44B0-94E7-20A3E6A6400F}" destId="{DD0C2649-825E-4F0B-A161-7B93EE77DC5A}" srcOrd="0" destOrd="0" presId="urn:microsoft.com/office/officeart/2018/2/layout/IconVerticalSolidList"/>
    <dgm:cxn modelId="{A3C8D2E5-4CE1-4527-93EF-DC325ABE8525}" srcId="{48CF1D1A-BC58-4676-8102-E987D64C36AB}" destId="{CB4158BD-AC00-4FEB-8699-17F367845B59}" srcOrd="3" destOrd="0" parTransId="{EEB055FC-6824-4D20-A331-BA8CA2C0323B}" sibTransId="{3E6D70B4-4886-4FA6-81D1-18957524422C}"/>
    <dgm:cxn modelId="{3A56DEEC-B694-4DD4-9CB0-DA9B7CECB5FC}" srcId="{48CF1D1A-BC58-4676-8102-E987D64C36AB}" destId="{9C681312-35E2-44B0-94E7-20A3E6A6400F}" srcOrd="0" destOrd="0" parTransId="{61D731F9-D73A-4ED6-B5B6-35A98F910F0A}" sibTransId="{1289F62F-2C23-4310-AA42-580878999D87}"/>
    <dgm:cxn modelId="{66D9961D-7158-4383-8F7A-FC4993541186}" type="presParOf" srcId="{14642CC3-875C-4C33-B8F7-0D6ADFE3598B}" destId="{1A619D64-6163-402D-B3B6-E308872BB755}" srcOrd="0" destOrd="0" presId="urn:microsoft.com/office/officeart/2018/2/layout/IconVerticalSolidList"/>
    <dgm:cxn modelId="{0DA4743A-D12D-4AB6-AEE3-AA337398420E}" type="presParOf" srcId="{1A619D64-6163-402D-B3B6-E308872BB755}" destId="{288F9BA8-68DE-4E7B-8F3F-0A3F590874AF}" srcOrd="0" destOrd="0" presId="urn:microsoft.com/office/officeart/2018/2/layout/IconVerticalSolidList"/>
    <dgm:cxn modelId="{53822168-9E61-4136-A345-816D48E6CA8D}" type="presParOf" srcId="{1A619D64-6163-402D-B3B6-E308872BB755}" destId="{29A63B3A-DEA4-4F38-B276-577DA9AE4E8A}" srcOrd="1" destOrd="0" presId="urn:microsoft.com/office/officeart/2018/2/layout/IconVerticalSolidList"/>
    <dgm:cxn modelId="{6309227B-E7D0-45A3-951A-55E28F055B3F}" type="presParOf" srcId="{1A619D64-6163-402D-B3B6-E308872BB755}" destId="{F3AC8B49-4739-42F0-A148-6D33F8273B3F}" srcOrd="2" destOrd="0" presId="urn:microsoft.com/office/officeart/2018/2/layout/IconVerticalSolidList"/>
    <dgm:cxn modelId="{4B9B7E70-39B2-4947-A84A-EAF30FF482A9}" type="presParOf" srcId="{1A619D64-6163-402D-B3B6-E308872BB755}" destId="{DD0C2649-825E-4F0B-A161-7B93EE77DC5A}" srcOrd="3" destOrd="0" presId="urn:microsoft.com/office/officeart/2018/2/layout/IconVerticalSolidList"/>
    <dgm:cxn modelId="{C8C918CD-8E7A-46A5-B81F-66CB92F0CCA2}" type="presParOf" srcId="{14642CC3-875C-4C33-B8F7-0D6ADFE3598B}" destId="{56DCB34C-4BC0-4649-9784-BAD286DDE05E}" srcOrd="1" destOrd="0" presId="urn:microsoft.com/office/officeart/2018/2/layout/IconVerticalSolidList"/>
    <dgm:cxn modelId="{646B4C9A-8955-41AD-B5C0-28E5D3BAFAA5}" type="presParOf" srcId="{14642CC3-875C-4C33-B8F7-0D6ADFE3598B}" destId="{46DA8AA0-59DE-459D-91B3-D627746BAFB4}" srcOrd="2" destOrd="0" presId="urn:microsoft.com/office/officeart/2018/2/layout/IconVerticalSolidList"/>
    <dgm:cxn modelId="{1C90D05A-442D-4124-96EC-0420E86AF6E8}" type="presParOf" srcId="{46DA8AA0-59DE-459D-91B3-D627746BAFB4}" destId="{A0957F12-8720-415D-890B-EFA709AFA4F6}" srcOrd="0" destOrd="0" presId="urn:microsoft.com/office/officeart/2018/2/layout/IconVerticalSolidList"/>
    <dgm:cxn modelId="{43D0727E-DB1E-4725-B4B2-E74900EF7579}" type="presParOf" srcId="{46DA8AA0-59DE-459D-91B3-D627746BAFB4}" destId="{DD8E40A4-1BEC-4DCA-9034-CE22609EA689}" srcOrd="1" destOrd="0" presId="urn:microsoft.com/office/officeart/2018/2/layout/IconVerticalSolidList"/>
    <dgm:cxn modelId="{FFE66B75-BDEA-4542-ADF5-FA34BEAE2462}" type="presParOf" srcId="{46DA8AA0-59DE-459D-91B3-D627746BAFB4}" destId="{01E61E2E-6BC7-48AD-B051-C1E4BC0D7DAC}" srcOrd="2" destOrd="0" presId="urn:microsoft.com/office/officeart/2018/2/layout/IconVerticalSolidList"/>
    <dgm:cxn modelId="{E50598FF-4A66-4A97-BD26-F74B8BEDFF6A}" type="presParOf" srcId="{46DA8AA0-59DE-459D-91B3-D627746BAFB4}" destId="{ECCDE8DC-29D3-4FC4-B3EB-1DD58CCF03F3}" srcOrd="3" destOrd="0" presId="urn:microsoft.com/office/officeart/2018/2/layout/IconVerticalSolidList"/>
    <dgm:cxn modelId="{46455EA5-A006-4B02-9477-64E7508E7CE6}" type="presParOf" srcId="{14642CC3-875C-4C33-B8F7-0D6ADFE3598B}" destId="{7BA06EDF-CB1A-46E2-AC2D-24091B4FB353}" srcOrd="3" destOrd="0" presId="urn:microsoft.com/office/officeart/2018/2/layout/IconVerticalSolidList"/>
    <dgm:cxn modelId="{17480146-C1E0-4AAE-AD67-1F17B81B534F}" type="presParOf" srcId="{14642CC3-875C-4C33-B8F7-0D6ADFE3598B}" destId="{B0334DA0-AE05-4706-B384-CB0B3D2279DC}" srcOrd="4" destOrd="0" presId="urn:microsoft.com/office/officeart/2018/2/layout/IconVerticalSolidList"/>
    <dgm:cxn modelId="{F7BDCA8A-4781-468C-91AB-0FB9688F833C}" type="presParOf" srcId="{B0334DA0-AE05-4706-B384-CB0B3D2279DC}" destId="{0B129D60-0704-48D6-B60A-755A18EE94B7}" srcOrd="0" destOrd="0" presId="urn:microsoft.com/office/officeart/2018/2/layout/IconVerticalSolidList"/>
    <dgm:cxn modelId="{2AC32DFA-C7E6-4E51-A794-5B4E57ADC35B}" type="presParOf" srcId="{B0334DA0-AE05-4706-B384-CB0B3D2279DC}" destId="{E84D8BBF-82D1-4511-8F97-8DC9FD7D309D}" srcOrd="1" destOrd="0" presId="urn:microsoft.com/office/officeart/2018/2/layout/IconVerticalSolidList"/>
    <dgm:cxn modelId="{8153551E-171B-4B01-810A-EFED39E0C145}" type="presParOf" srcId="{B0334DA0-AE05-4706-B384-CB0B3D2279DC}" destId="{58A49F2D-1906-450F-9E0B-D749CF61DCDE}" srcOrd="2" destOrd="0" presId="urn:microsoft.com/office/officeart/2018/2/layout/IconVerticalSolidList"/>
    <dgm:cxn modelId="{1CDD8659-F243-4FF6-BA20-287E05CE8642}" type="presParOf" srcId="{B0334DA0-AE05-4706-B384-CB0B3D2279DC}" destId="{3A2E1568-A177-4BB8-B0DF-E80830C374D6}" srcOrd="3" destOrd="0" presId="urn:microsoft.com/office/officeart/2018/2/layout/IconVerticalSolidList"/>
    <dgm:cxn modelId="{8D81346B-8B8A-4B46-B8BB-5F72883F5CCA}" type="presParOf" srcId="{14642CC3-875C-4C33-B8F7-0D6ADFE3598B}" destId="{6B124C5F-452C-4FBF-83A5-EEE1318C81FF}" srcOrd="5" destOrd="0" presId="urn:microsoft.com/office/officeart/2018/2/layout/IconVerticalSolidList"/>
    <dgm:cxn modelId="{B4496203-90AD-42C7-A269-4CBBEB54D469}" type="presParOf" srcId="{14642CC3-875C-4C33-B8F7-0D6ADFE3598B}" destId="{10AD3936-BB61-4EBA-A61B-B1EC2702CFBE}" srcOrd="6" destOrd="0" presId="urn:microsoft.com/office/officeart/2018/2/layout/IconVerticalSolidList"/>
    <dgm:cxn modelId="{259A9A6A-8F9F-499D-A33A-BC2DDA31AF71}" type="presParOf" srcId="{10AD3936-BB61-4EBA-A61B-B1EC2702CFBE}" destId="{7D2BE506-F4E6-418B-A013-53E50FD00551}" srcOrd="0" destOrd="0" presId="urn:microsoft.com/office/officeart/2018/2/layout/IconVerticalSolidList"/>
    <dgm:cxn modelId="{2133E45F-FDD1-44A3-B2C2-1DFF3794AFF4}" type="presParOf" srcId="{10AD3936-BB61-4EBA-A61B-B1EC2702CFBE}" destId="{400D9E03-7545-4653-A527-222B8BD1BF78}" srcOrd="1" destOrd="0" presId="urn:microsoft.com/office/officeart/2018/2/layout/IconVerticalSolidList"/>
    <dgm:cxn modelId="{C9B67225-6EE8-4BA8-94F8-1D2E11963B88}" type="presParOf" srcId="{10AD3936-BB61-4EBA-A61B-B1EC2702CFBE}" destId="{D85BF3BA-58BB-4155-B65C-9F7A1299F83F}" srcOrd="2" destOrd="0" presId="urn:microsoft.com/office/officeart/2018/2/layout/IconVerticalSolidList"/>
    <dgm:cxn modelId="{E1DF99F3-DC0B-465F-B2BD-C98254D15538}" type="presParOf" srcId="{10AD3936-BB61-4EBA-A61B-B1EC2702CFBE}" destId="{8435CC11-7103-4D54-903E-DF9F9CF207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D2BDAE-6E86-40A6-92E8-2D797CE2D390}" type="doc">
      <dgm:prSet loTypeId="urn:microsoft.com/office/officeart/2005/8/layout/p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D44AA6B-C814-4AD2-8C73-46B9D7A778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chatbot will reportedly compare the symptoms that it receives from a user against a symptoms of diseases.</a:t>
          </a:r>
        </a:p>
      </dgm:t>
    </dgm:pt>
    <dgm:pt modelId="{49AF90D6-EA4B-4E9B-A8B0-721B5C89808D}" type="parTrans" cxnId="{64BDF32A-2324-4C9F-96C6-8F13898609F6}">
      <dgm:prSet/>
      <dgm:spPr/>
      <dgm:t>
        <a:bodyPr/>
        <a:lstStyle/>
        <a:p>
          <a:endParaRPr lang="en-US"/>
        </a:p>
      </dgm:t>
    </dgm:pt>
    <dgm:pt modelId="{3AEC4CDF-9E3E-4F7A-8F48-0C7765E47650}" type="sibTrans" cxnId="{64BDF32A-2324-4C9F-96C6-8F13898609F6}">
      <dgm:prSet/>
      <dgm:spPr/>
      <dgm:t>
        <a:bodyPr/>
        <a:lstStyle/>
        <a:p>
          <a:endParaRPr lang="en-US"/>
        </a:p>
      </dgm:t>
    </dgm:pt>
    <dgm:pt modelId="{492E15B8-8FC3-48D0-BF09-9F28939640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response, it will recommend an appropriate course of action based on a combination of the reported symptoms.</a:t>
          </a:r>
        </a:p>
      </dgm:t>
    </dgm:pt>
    <dgm:pt modelId="{6E8D4FC9-72C6-46C3-864A-0F78B263CD16}" type="parTrans" cxnId="{951D92B4-45D1-49E9-8AB4-6C26314A6A3B}">
      <dgm:prSet/>
      <dgm:spPr/>
      <dgm:t>
        <a:bodyPr/>
        <a:lstStyle/>
        <a:p>
          <a:endParaRPr lang="en-US"/>
        </a:p>
      </dgm:t>
    </dgm:pt>
    <dgm:pt modelId="{B42C0878-3780-4629-8914-80F433F555C2}" type="sibTrans" cxnId="{951D92B4-45D1-49E9-8AB4-6C26314A6A3B}">
      <dgm:prSet/>
      <dgm:spPr/>
      <dgm:t>
        <a:bodyPr/>
        <a:lstStyle/>
        <a:p>
          <a:endParaRPr lang="en-US"/>
        </a:p>
      </dgm:t>
    </dgm:pt>
    <dgm:pt modelId="{274E737F-5AEF-40B4-916C-8BD10490AC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Intuitive Chat bot interaction.</a:t>
          </a:r>
        </a:p>
      </dgm:t>
    </dgm:pt>
    <dgm:pt modelId="{5070FDCE-356C-4F81-8CB3-EB0A68B9D885}" type="parTrans" cxnId="{6AFBD142-5D49-4CA0-9B0C-F2B81C275B87}">
      <dgm:prSet/>
      <dgm:spPr/>
      <dgm:t>
        <a:bodyPr/>
        <a:lstStyle/>
        <a:p>
          <a:endParaRPr lang="en-US"/>
        </a:p>
      </dgm:t>
    </dgm:pt>
    <dgm:pt modelId="{30DD19CC-759F-4AF7-AB01-704984658A23}" type="sibTrans" cxnId="{6AFBD142-5D49-4CA0-9B0C-F2B81C275B87}">
      <dgm:prSet/>
      <dgm:spPr/>
      <dgm:t>
        <a:bodyPr/>
        <a:lstStyle/>
        <a:p>
          <a:endParaRPr lang="en-US"/>
        </a:p>
      </dgm:t>
    </dgm:pt>
    <dgm:pt modelId="{D1B25DE0-1B16-4180-B141-63E8B7473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the test data will  help to take the decision according to the queries answered by the user.</a:t>
          </a:r>
        </a:p>
      </dgm:t>
    </dgm:pt>
    <dgm:pt modelId="{179A14B5-F562-48DE-B04E-4074A26A6C86}" type="parTrans" cxnId="{1ABF8450-DAE3-4F79-9581-DEE82A8B07F0}">
      <dgm:prSet/>
      <dgm:spPr/>
      <dgm:t>
        <a:bodyPr/>
        <a:lstStyle/>
        <a:p>
          <a:endParaRPr lang="en-US"/>
        </a:p>
      </dgm:t>
    </dgm:pt>
    <dgm:pt modelId="{7518EEC5-D163-4765-ACAA-8C96FE9FB0B9}" type="sibTrans" cxnId="{1ABF8450-DAE3-4F79-9581-DEE82A8B07F0}">
      <dgm:prSet/>
      <dgm:spPr/>
      <dgm:t>
        <a:bodyPr/>
        <a:lstStyle/>
        <a:p>
          <a:endParaRPr lang="en-US"/>
        </a:p>
      </dgm:t>
    </dgm:pt>
    <dgm:pt modelId="{4879BC55-0035-4C70-AA06-51530874E373}" type="pres">
      <dgm:prSet presAssocID="{A9D2BDAE-6E86-40A6-92E8-2D797CE2D390}" presName="Name0" presStyleCnt="0">
        <dgm:presLayoutVars>
          <dgm:dir/>
          <dgm:resizeHandles val="exact"/>
        </dgm:presLayoutVars>
      </dgm:prSet>
      <dgm:spPr/>
    </dgm:pt>
    <dgm:pt modelId="{EFD75494-C89A-405E-B227-46E57E8FF6FB}" type="pres">
      <dgm:prSet presAssocID="{4D44AA6B-C814-4AD2-8C73-46B9D7A77888}" presName="compNode" presStyleCnt="0"/>
      <dgm:spPr/>
    </dgm:pt>
    <dgm:pt modelId="{4D260C93-829A-459C-997B-465BB612E1FF}" type="pres">
      <dgm:prSet presAssocID="{4D44AA6B-C814-4AD2-8C73-46B9D7A77888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B680AB8-DCE8-4955-A686-507A351E5E91}" type="pres">
      <dgm:prSet presAssocID="{4D44AA6B-C814-4AD2-8C73-46B9D7A77888}" presName="textRect" presStyleLbl="revTx" presStyleIdx="0" presStyleCnt="4">
        <dgm:presLayoutVars>
          <dgm:bulletEnabled val="1"/>
        </dgm:presLayoutVars>
      </dgm:prSet>
      <dgm:spPr/>
    </dgm:pt>
    <dgm:pt modelId="{C1B5C378-5C99-416B-827A-090B57EDDA6C}" type="pres">
      <dgm:prSet presAssocID="{3AEC4CDF-9E3E-4F7A-8F48-0C7765E47650}" presName="sibTrans" presStyleLbl="sibTrans2D1" presStyleIdx="0" presStyleCnt="0"/>
      <dgm:spPr/>
    </dgm:pt>
    <dgm:pt modelId="{5CE84A44-92FB-4339-9DE0-006548AF274A}" type="pres">
      <dgm:prSet presAssocID="{492E15B8-8FC3-48D0-BF09-9F28939640AA}" presName="compNode" presStyleCnt="0"/>
      <dgm:spPr/>
    </dgm:pt>
    <dgm:pt modelId="{AE408A47-0D10-4157-B47A-79AFA9905BCC}" type="pres">
      <dgm:prSet presAssocID="{492E15B8-8FC3-48D0-BF09-9F28939640AA}" presName="pictRect" presStyleLbl="node1" presStyleIdx="1" presStyleCnt="4" custLinFactY="-47445" custLinFactNeighborX="-313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2A35886-3788-4656-A6C5-52C5A441A7CA}" type="pres">
      <dgm:prSet presAssocID="{492E15B8-8FC3-48D0-BF09-9F28939640AA}" presName="textRect" presStyleLbl="revTx" presStyleIdx="1" presStyleCnt="4">
        <dgm:presLayoutVars>
          <dgm:bulletEnabled val="1"/>
        </dgm:presLayoutVars>
      </dgm:prSet>
      <dgm:spPr/>
    </dgm:pt>
    <dgm:pt modelId="{958E6FB1-897B-42F1-940A-C34712B6F4AF}" type="pres">
      <dgm:prSet presAssocID="{B42C0878-3780-4629-8914-80F433F555C2}" presName="sibTrans" presStyleLbl="sibTrans2D1" presStyleIdx="0" presStyleCnt="0"/>
      <dgm:spPr/>
    </dgm:pt>
    <dgm:pt modelId="{E227575C-6A30-4195-8A00-6C0ADC404919}" type="pres">
      <dgm:prSet presAssocID="{274E737F-5AEF-40B4-916C-8BD10490AC75}" presName="compNode" presStyleCnt="0"/>
      <dgm:spPr/>
    </dgm:pt>
    <dgm:pt modelId="{311C8DF1-40F8-4211-AEA3-E51C01419798}" type="pres">
      <dgm:prSet presAssocID="{274E737F-5AEF-40B4-916C-8BD10490AC75}" presName="pict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D7B139E-435C-44EB-AB3F-1C9A92062D4B}" type="pres">
      <dgm:prSet presAssocID="{274E737F-5AEF-40B4-916C-8BD10490AC75}" presName="textRect" presStyleLbl="revTx" presStyleIdx="2" presStyleCnt="4">
        <dgm:presLayoutVars>
          <dgm:bulletEnabled val="1"/>
        </dgm:presLayoutVars>
      </dgm:prSet>
      <dgm:spPr/>
    </dgm:pt>
    <dgm:pt modelId="{04C5FD7F-9C2D-4072-B574-7AB593AA3B64}" type="pres">
      <dgm:prSet presAssocID="{30DD19CC-759F-4AF7-AB01-704984658A23}" presName="sibTrans" presStyleLbl="sibTrans2D1" presStyleIdx="0" presStyleCnt="0"/>
      <dgm:spPr/>
    </dgm:pt>
    <dgm:pt modelId="{1E95E185-A1C5-4E16-B2C2-AD215183B363}" type="pres">
      <dgm:prSet presAssocID="{D1B25DE0-1B16-4180-B141-63E8B7473B84}" presName="compNode" presStyleCnt="0"/>
      <dgm:spPr/>
    </dgm:pt>
    <dgm:pt modelId="{F67E35C4-9429-48F2-B525-DA74F85AB3AC}" type="pres">
      <dgm:prSet presAssocID="{D1B25DE0-1B16-4180-B141-63E8B7473B84}" presName="pictRect" presStyleLbl="node1" presStyleIdx="3" presStyleCnt="4"/>
      <dgm:spPr>
        <a:prstGeom prst="star4">
          <a:avLst/>
        </a:prstGeom>
      </dgm:spPr>
    </dgm:pt>
    <dgm:pt modelId="{B68ECA3B-5947-4958-9D4B-8C1455306E6C}" type="pres">
      <dgm:prSet presAssocID="{D1B25DE0-1B16-4180-B141-63E8B7473B84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64BDF32A-2324-4C9F-96C6-8F13898609F6}" srcId="{A9D2BDAE-6E86-40A6-92E8-2D797CE2D390}" destId="{4D44AA6B-C814-4AD2-8C73-46B9D7A77888}" srcOrd="0" destOrd="0" parTransId="{49AF90D6-EA4B-4E9B-A8B0-721B5C89808D}" sibTransId="{3AEC4CDF-9E3E-4F7A-8F48-0C7765E47650}"/>
    <dgm:cxn modelId="{755F2230-903D-4171-B23B-D5570F3073F6}" type="presOf" srcId="{492E15B8-8FC3-48D0-BF09-9F28939640AA}" destId="{E2A35886-3788-4656-A6C5-52C5A441A7CA}" srcOrd="0" destOrd="0" presId="urn:microsoft.com/office/officeart/2005/8/layout/pList1"/>
    <dgm:cxn modelId="{4531595D-B93F-4BE5-84C7-3ECBAE537097}" type="presOf" srcId="{A9D2BDAE-6E86-40A6-92E8-2D797CE2D390}" destId="{4879BC55-0035-4C70-AA06-51530874E373}" srcOrd="0" destOrd="0" presId="urn:microsoft.com/office/officeart/2005/8/layout/pList1"/>
    <dgm:cxn modelId="{9E029162-CFFD-467E-9D49-C708595A2D72}" type="presOf" srcId="{274E737F-5AEF-40B4-916C-8BD10490AC75}" destId="{2D7B139E-435C-44EB-AB3F-1C9A92062D4B}" srcOrd="0" destOrd="0" presId="urn:microsoft.com/office/officeart/2005/8/layout/pList1"/>
    <dgm:cxn modelId="{6AFBD142-5D49-4CA0-9B0C-F2B81C275B87}" srcId="{A9D2BDAE-6E86-40A6-92E8-2D797CE2D390}" destId="{274E737F-5AEF-40B4-916C-8BD10490AC75}" srcOrd="2" destOrd="0" parTransId="{5070FDCE-356C-4F81-8CB3-EB0A68B9D885}" sibTransId="{30DD19CC-759F-4AF7-AB01-704984658A23}"/>
    <dgm:cxn modelId="{1ABF8450-DAE3-4F79-9581-DEE82A8B07F0}" srcId="{A9D2BDAE-6E86-40A6-92E8-2D797CE2D390}" destId="{D1B25DE0-1B16-4180-B141-63E8B7473B84}" srcOrd="3" destOrd="0" parTransId="{179A14B5-F562-48DE-B04E-4074A26A6C86}" sibTransId="{7518EEC5-D163-4765-ACAA-8C96FE9FB0B9}"/>
    <dgm:cxn modelId="{F9677A7D-E0BC-47B1-A68F-0A692FA587EB}" type="presOf" srcId="{D1B25DE0-1B16-4180-B141-63E8B7473B84}" destId="{B68ECA3B-5947-4958-9D4B-8C1455306E6C}" srcOrd="0" destOrd="0" presId="urn:microsoft.com/office/officeart/2005/8/layout/pList1"/>
    <dgm:cxn modelId="{7BFC689C-EF0E-418C-83CE-673875B417CB}" type="presOf" srcId="{3AEC4CDF-9E3E-4F7A-8F48-0C7765E47650}" destId="{C1B5C378-5C99-416B-827A-090B57EDDA6C}" srcOrd="0" destOrd="0" presId="urn:microsoft.com/office/officeart/2005/8/layout/pList1"/>
    <dgm:cxn modelId="{951D92B4-45D1-49E9-8AB4-6C26314A6A3B}" srcId="{A9D2BDAE-6E86-40A6-92E8-2D797CE2D390}" destId="{492E15B8-8FC3-48D0-BF09-9F28939640AA}" srcOrd="1" destOrd="0" parTransId="{6E8D4FC9-72C6-46C3-864A-0F78B263CD16}" sibTransId="{B42C0878-3780-4629-8914-80F433F555C2}"/>
    <dgm:cxn modelId="{AF8975D0-CB2E-4ADB-9E58-CB0A749A018C}" type="presOf" srcId="{30DD19CC-759F-4AF7-AB01-704984658A23}" destId="{04C5FD7F-9C2D-4072-B574-7AB593AA3B64}" srcOrd="0" destOrd="0" presId="urn:microsoft.com/office/officeart/2005/8/layout/pList1"/>
    <dgm:cxn modelId="{609AE6D2-8F19-4105-9AFB-5297994A3C61}" type="presOf" srcId="{B42C0878-3780-4629-8914-80F433F555C2}" destId="{958E6FB1-897B-42F1-940A-C34712B6F4AF}" srcOrd="0" destOrd="0" presId="urn:microsoft.com/office/officeart/2005/8/layout/pList1"/>
    <dgm:cxn modelId="{FE0564E9-DB0B-4F4E-9DF9-978113CFD747}" type="presOf" srcId="{4D44AA6B-C814-4AD2-8C73-46B9D7A77888}" destId="{BB680AB8-DCE8-4955-A686-507A351E5E91}" srcOrd="0" destOrd="0" presId="urn:microsoft.com/office/officeart/2005/8/layout/pList1"/>
    <dgm:cxn modelId="{9EB9C22A-5D51-4251-AC4F-82E6A5FEC131}" type="presParOf" srcId="{4879BC55-0035-4C70-AA06-51530874E373}" destId="{EFD75494-C89A-405E-B227-46E57E8FF6FB}" srcOrd="0" destOrd="0" presId="urn:microsoft.com/office/officeart/2005/8/layout/pList1"/>
    <dgm:cxn modelId="{13F6995F-D698-451C-8DE0-80374C2238B3}" type="presParOf" srcId="{EFD75494-C89A-405E-B227-46E57E8FF6FB}" destId="{4D260C93-829A-459C-997B-465BB612E1FF}" srcOrd="0" destOrd="0" presId="urn:microsoft.com/office/officeart/2005/8/layout/pList1"/>
    <dgm:cxn modelId="{487D6586-3088-456F-8A81-86530AA0E19F}" type="presParOf" srcId="{EFD75494-C89A-405E-B227-46E57E8FF6FB}" destId="{BB680AB8-DCE8-4955-A686-507A351E5E91}" srcOrd="1" destOrd="0" presId="urn:microsoft.com/office/officeart/2005/8/layout/pList1"/>
    <dgm:cxn modelId="{26019F37-1D98-4399-88B3-E0CA97E19F72}" type="presParOf" srcId="{4879BC55-0035-4C70-AA06-51530874E373}" destId="{C1B5C378-5C99-416B-827A-090B57EDDA6C}" srcOrd="1" destOrd="0" presId="urn:microsoft.com/office/officeart/2005/8/layout/pList1"/>
    <dgm:cxn modelId="{BAC2DBA3-DA1D-45CC-9C8E-11E9F3D5409E}" type="presParOf" srcId="{4879BC55-0035-4C70-AA06-51530874E373}" destId="{5CE84A44-92FB-4339-9DE0-006548AF274A}" srcOrd="2" destOrd="0" presId="urn:microsoft.com/office/officeart/2005/8/layout/pList1"/>
    <dgm:cxn modelId="{3CBCD0EA-096A-4EFE-938C-A39F5FA54C90}" type="presParOf" srcId="{5CE84A44-92FB-4339-9DE0-006548AF274A}" destId="{AE408A47-0D10-4157-B47A-79AFA9905BCC}" srcOrd="0" destOrd="0" presId="urn:microsoft.com/office/officeart/2005/8/layout/pList1"/>
    <dgm:cxn modelId="{750D01F9-FA38-4F7B-89E5-3F76BA3E51DC}" type="presParOf" srcId="{5CE84A44-92FB-4339-9DE0-006548AF274A}" destId="{E2A35886-3788-4656-A6C5-52C5A441A7CA}" srcOrd="1" destOrd="0" presId="urn:microsoft.com/office/officeart/2005/8/layout/pList1"/>
    <dgm:cxn modelId="{494FB488-2E49-4EEF-9C6D-99DF12F4CADA}" type="presParOf" srcId="{4879BC55-0035-4C70-AA06-51530874E373}" destId="{958E6FB1-897B-42F1-940A-C34712B6F4AF}" srcOrd="3" destOrd="0" presId="urn:microsoft.com/office/officeart/2005/8/layout/pList1"/>
    <dgm:cxn modelId="{0E9090F4-67DD-4ABA-9978-46B2AB618ACF}" type="presParOf" srcId="{4879BC55-0035-4C70-AA06-51530874E373}" destId="{E227575C-6A30-4195-8A00-6C0ADC404919}" srcOrd="4" destOrd="0" presId="urn:microsoft.com/office/officeart/2005/8/layout/pList1"/>
    <dgm:cxn modelId="{C9F242DE-6ED3-489E-B9BB-E645301BF3C9}" type="presParOf" srcId="{E227575C-6A30-4195-8A00-6C0ADC404919}" destId="{311C8DF1-40F8-4211-AEA3-E51C01419798}" srcOrd="0" destOrd="0" presId="urn:microsoft.com/office/officeart/2005/8/layout/pList1"/>
    <dgm:cxn modelId="{4FBE0C7E-B211-4E3B-B1AF-378047A26791}" type="presParOf" srcId="{E227575C-6A30-4195-8A00-6C0ADC404919}" destId="{2D7B139E-435C-44EB-AB3F-1C9A92062D4B}" srcOrd="1" destOrd="0" presId="urn:microsoft.com/office/officeart/2005/8/layout/pList1"/>
    <dgm:cxn modelId="{FE989858-DB4B-49B6-9FC4-0C2F62CF85F5}" type="presParOf" srcId="{4879BC55-0035-4C70-AA06-51530874E373}" destId="{04C5FD7F-9C2D-4072-B574-7AB593AA3B64}" srcOrd="5" destOrd="0" presId="urn:microsoft.com/office/officeart/2005/8/layout/pList1"/>
    <dgm:cxn modelId="{F6768332-0983-4646-A872-4EAF8EE35BEB}" type="presParOf" srcId="{4879BC55-0035-4C70-AA06-51530874E373}" destId="{1E95E185-A1C5-4E16-B2C2-AD215183B363}" srcOrd="6" destOrd="0" presId="urn:microsoft.com/office/officeart/2005/8/layout/pList1"/>
    <dgm:cxn modelId="{DB3FAD35-8BDE-454E-B54A-B6878803FA11}" type="presParOf" srcId="{1E95E185-A1C5-4E16-B2C2-AD215183B363}" destId="{F67E35C4-9429-48F2-B525-DA74F85AB3AC}" srcOrd="0" destOrd="0" presId="urn:microsoft.com/office/officeart/2005/8/layout/pList1"/>
    <dgm:cxn modelId="{E5E7B099-9B5E-402F-A1FE-CDA125A6B732}" type="presParOf" srcId="{1E95E185-A1C5-4E16-B2C2-AD215183B363}" destId="{B68ECA3B-5947-4958-9D4B-8C1455306E6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D7DF64-2D19-40F8-B675-FC7FF0360BE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056C3C-2CB2-4AAF-BBB1-36F8B70538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 Tree</a:t>
          </a:r>
        </a:p>
      </dgm:t>
    </dgm:pt>
    <dgm:pt modelId="{4AAD6D7F-B8CD-45BD-9D4A-F02C76E83979}" type="parTrans" cxnId="{6ACF3ABC-4654-46DB-82F6-6D7EC512858F}">
      <dgm:prSet/>
      <dgm:spPr/>
      <dgm:t>
        <a:bodyPr/>
        <a:lstStyle/>
        <a:p>
          <a:endParaRPr lang="en-US"/>
        </a:p>
      </dgm:t>
    </dgm:pt>
    <dgm:pt modelId="{04EEB0FD-312E-4D6F-9D30-2350562A0611}" type="sibTrans" cxnId="{6ACF3ABC-4654-46DB-82F6-6D7EC512858F}">
      <dgm:prSet/>
      <dgm:spPr/>
      <dgm:t>
        <a:bodyPr/>
        <a:lstStyle/>
        <a:p>
          <a:endParaRPr lang="en-US"/>
        </a:p>
      </dgm:t>
    </dgm:pt>
    <dgm:pt modelId="{DFCFFFE1-A5D2-4524-8EF5-A1BD4D786763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A42153BE-B342-4535-9FA3-F2C76C02E7B8}" type="sibTrans" cxnId="{9FDCAF36-B435-44C0-8E0B-11FEA1B0DFC4}">
      <dgm:prSet/>
      <dgm:spPr/>
      <dgm:t>
        <a:bodyPr/>
        <a:lstStyle/>
        <a:p>
          <a:endParaRPr lang="en-US"/>
        </a:p>
      </dgm:t>
    </dgm:pt>
    <dgm:pt modelId="{BA2796AF-7252-49A2-97C1-99424AE50883}" type="parTrans" cxnId="{9FDCAF36-B435-44C0-8E0B-11FEA1B0DFC4}">
      <dgm:prSet/>
      <dgm:spPr/>
      <dgm:t>
        <a:bodyPr/>
        <a:lstStyle/>
        <a:p>
          <a:endParaRPr lang="en-US"/>
        </a:p>
      </dgm:t>
    </dgm:pt>
    <dgm:pt modelId="{713DDCE4-3FA0-401A-A24C-6083BA8486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User can  find exactly what they're looking for: they map out a step-by-step process to discover the precise answer to the customer's question in a conversational format</a:t>
          </a:r>
          <a:endParaRPr lang="en-US" dirty="0"/>
        </a:p>
      </dgm:t>
    </dgm:pt>
    <dgm:pt modelId="{7B39D137-74E5-4A66-88D0-DEA434B7A7ED}" type="parTrans" cxnId="{9C9661F0-03D2-4F48-AA6A-EC7A9F17B278}">
      <dgm:prSet/>
      <dgm:spPr/>
      <dgm:t>
        <a:bodyPr/>
        <a:lstStyle/>
        <a:p>
          <a:endParaRPr lang="en-US"/>
        </a:p>
      </dgm:t>
    </dgm:pt>
    <dgm:pt modelId="{411C4A08-5676-474B-ADB5-91CDC3DE74B7}" type="sibTrans" cxnId="{9C9661F0-03D2-4F48-AA6A-EC7A9F17B278}">
      <dgm:prSet/>
      <dgm:spPr/>
      <dgm:t>
        <a:bodyPr/>
        <a:lstStyle/>
        <a:p>
          <a:endParaRPr lang="en-US"/>
        </a:p>
      </dgm:t>
    </dgm:pt>
    <dgm:pt modelId="{01F9248D-79D7-4F4D-B829-7D0BF528A45F}" type="pres">
      <dgm:prSet presAssocID="{72D7DF64-2D19-40F8-B675-FC7FF0360BE1}" presName="root" presStyleCnt="0">
        <dgm:presLayoutVars>
          <dgm:dir/>
          <dgm:resizeHandles val="exact"/>
        </dgm:presLayoutVars>
      </dgm:prSet>
      <dgm:spPr/>
    </dgm:pt>
    <dgm:pt modelId="{AB7D1D4A-AA94-4D3D-B403-85B4A917FE6D}" type="pres">
      <dgm:prSet presAssocID="{B3056C3C-2CB2-4AAF-BBB1-36F8B7053844}" presName="compNode" presStyleCnt="0"/>
      <dgm:spPr/>
    </dgm:pt>
    <dgm:pt modelId="{1CE92788-181C-4AEA-8B68-850AF04581AE}" type="pres">
      <dgm:prSet presAssocID="{B3056C3C-2CB2-4AAF-BBB1-36F8B70538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46E822C-BFE3-4D45-A2EC-227843A201B2}" type="pres">
      <dgm:prSet presAssocID="{B3056C3C-2CB2-4AAF-BBB1-36F8B7053844}" presName="spaceRect" presStyleCnt="0"/>
      <dgm:spPr/>
    </dgm:pt>
    <dgm:pt modelId="{FF5279C4-7BCD-4F3F-8A8F-0A95EB013AC6}" type="pres">
      <dgm:prSet presAssocID="{B3056C3C-2CB2-4AAF-BBB1-36F8B7053844}" presName="textRect" presStyleLbl="revTx" presStyleIdx="0" presStyleCnt="2">
        <dgm:presLayoutVars>
          <dgm:chMax val="1"/>
          <dgm:chPref val="1"/>
        </dgm:presLayoutVars>
      </dgm:prSet>
      <dgm:spPr/>
    </dgm:pt>
    <dgm:pt modelId="{82534078-5B5A-46CF-9DCB-18AF3E348DD6}" type="pres">
      <dgm:prSet presAssocID="{04EEB0FD-312E-4D6F-9D30-2350562A0611}" presName="sibTrans" presStyleCnt="0"/>
      <dgm:spPr/>
    </dgm:pt>
    <dgm:pt modelId="{D7B3CF18-0826-4120-9DE6-DC760ABE8F29}" type="pres">
      <dgm:prSet presAssocID="{713DDCE4-3FA0-401A-A24C-6083BA848613}" presName="compNode" presStyleCnt="0"/>
      <dgm:spPr/>
    </dgm:pt>
    <dgm:pt modelId="{39BA2501-BDCA-4730-A0D2-2AA75A739CE5}" type="pres">
      <dgm:prSet presAssocID="{713DDCE4-3FA0-401A-A24C-6083BA8486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F73F99C-E3CC-4B57-89CF-8999C7ABCCCF}" type="pres">
      <dgm:prSet presAssocID="{713DDCE4-3FA0-401A-A24C-6083BA848613}" presName="spaceRect" presStyleCnt="0"/>
      <dgm:spPr/>
    </dgm:pt>
    <dgm:pt modelId="{B366EA60-3C6B-442E-BDF3-5ECD4F2A9C0A}" type="pres">
      <dgm:prSet presAssocID="{713DDCE4-3FA0-401A-A24C-6083BA8486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DCAF36-B435-44C0-8E0B-11FEA1B0DFC4}" srcId="{713DDCE4-3FA0-401A-A24C-6083BA848613}" destId="{DFCFFFE1-A5D2-4524-8EF5-A1BD4D786763}" srcOrd="0" destOrd="0" parTransId="{BA2796AF-7252-49A2-97C1-99424AE50883}" sibTransId="{A42153BE-B342-4535-9FA3-F2C76C02E7B8}"/>
    <dgm:cxn modelId="{3D44B083-1CE2-41CA-9202-D3B41E82355C}" type="presOf" srcId="{72D7DF64-2D19-40F8-B675-FC7FF0360BE1}" destId="{01F9248D-79D7-4F4D-B829-7D0BF528A45F}" srcOrd="0" destOrd="0" presId="urn:microsoft.com/office/officeart/2018/2/layout/IconLabelList"/>
    <dgm:cxn modelId="{6A939F90-8B10-4219-9943-209ABE284783}" type="presOf" srcId="{713DDCE4-3FA0-401A-A24C-6083BA848613}" destId="{B366EA60-3C6B-442E-BDF3-5ECD4F2A9C0A}" srcOrd="0" destOrd="0" presId="urn:microsoft.com/office/officeart/2018/2/layout/IconLabelList"/>
    <dgm:cxn modelId="{75AAB097-8212-4B13-B42F-8EF44616EF00}" type="presOf" srcId="{B3056C3C-2CB2-4AAF-BBB1-36F8B7053844}" destId="{FF5279C4-7BCD-4F3F-8A8F-0A95EB013AC6}" srcOrd="0" destOrd="0" presId="urn:microsoft.com/office/officeart/2018/2/layout/IconLabelList"/>
    <dgm:cxn modelId="{6ACF3ABC-4654-46DB-82F6-6D7EC512858F}" srcId="{72D7DF64-2D19-40F8-B675-FC7FF0360BE1}" destId="{B3056C3C-2CB2-4AAF-BBB1-36F8B7053844}" srcOrd="0" destOrd="0" parTransId="{4AAD6D7F-B8CD-45BD-9D4A-F02C76E83979}" sibTransId="{04EEB0FD-312E-4D6F-9D30-2350562A0611}"/>
    <dgm:cxn modelId="{9C9661F0-03D2-4F48-AA6A-EC7A9F17B278}" srcId="{72D7DF64-2D19-40F8-B675-FC7FF0360BE1}" destId="{713DDCE4-3FA0-401A-A24C-6083BA848613}" srcOrd="1" destOrd="0" parTransId="{7B39D137-74E5-4A66-88D0-DEA434B7A7ED}" sibTransId="{411C4A08-5676-474B-ADB5-91CDC3DE74B7}"/>
    <dgm:cxn modelId="{0885F822-E95D-4773-9791-C18423F31DF3}" type="presParOf" srcId="{01F9248D-79D7-4F4D-B829-7D0BF528A45F}" destId="{AB7D1D4A-AA94-4D3D-B403-85B4A917FE6D}" srcOrd="0" destOrd="0" presId="urn:microsoft.com/office/officeart/2018/2/layout/IconLabelList"/>
    <dgm:cxn modelId="{F3ED5F8A-AC1C-4E6F-AF77-3CF97C2A2D13}" type="presParOf" srcId="{AB7D1D4A-AA94-4D3D-B403-85B4A917FE6D}" destId="{1CE92788-181C-4AEA-8B68-850AF04581AE}" srcOrd="0" destOrd="0" presId="urn:microsoft.com/office/officeart/2018/2/layout/IconLabelList"/>
    <dgm:cxn modelId="{504E5119-F448-4BB7-B89E-6A63B8FE8A1D}" type="presParOf" srcId="{AB7D1D4A-AA94-4D3D-B403-85B4A917FE6D}" destId="{846E822C-BFE3-4D45-A2EC-227843A201B2}" srcOrd="1" destOrd="0" presId="urn:microsoft.com/office/officeart/2018/2/layout/IconLabelList"/>
    <dgm:cxn modelId="{B3070594-4AF2-472E-BFB9-60D2B730DB02}" type="presParOf" srcId="{AB7D1D4A-AA94-4D3D-B403-85B4A917FE6D}" destId="{FF5279C4-7BCD-4F3F-8A8F-0A95EB013AC6}" srcOrd="2" destOrd="0" presId="urn:microsoft.com/office/officeart/2018/2/layout/IconLabelList"/>
    <dgm:cxn modelId="{30A45247-46EC-4AE9-A1E6-CD7C87994537}" type="presParOf" srcId="{01F9248D-79D7-4F4D-B829-7D0BF528A45F}" destId="{82534078-5B5A-46CF-9DCB-18AF3E348DD6}" srcOrd="1" destOrd="0" presId="urn:microsoft.com/office/officeart/2018/2/layout/IconLabelList"/>
    <dgm:cxn modelId="{33F08417-4B39-42C9-BF0C-72FAE886C585}" type="presParOf" srcId="{01F9248D-79D7-4F4D-B829-7D0BF528A45F}" destId="{D7B3CF18-0826-4120-9DE6-DC760ABE8F29}" srcOrd="2" destOrd="0" presId="urn:microsoft.com/office/officeart/2018/2/layout/IconLabelList"/>
    <dgm:cxn modelId="{ADD8BDBF-18BD-4DD6-A7F2-317C6F67C3A8}" type="presParOf" srcId="{D7B3CF18-0826-4120-9DE6-DC760ABE8F29}" destId="{39BA2501-BDCA-4730-A0D2-2AA75A739CE5}" srcOrd="0" destOrd="0" presId="urn:microsoft.com/office/officeart/2018/2/layout/IconLabelList"/>
    <dgm:cxn modelId="{7B43490F-7A46-483A-B916-23082C2AEFA4}" type="presParOf" srcId="{D7B3CF18-0826-4120-9DE6-DC760ABE8F29}" destId="{8F73F99C-E3CC-4B57-89CF-8999C7ABCCCF}" srcOrd="1" destOrd="0" presId="urn:microsoft.com/office/officeart/2018/2/layout/IconLabelList"/>
    <dgm:cxn modelId="{31FC8453-E426-4048-8F6B-AA3A93DAAA18}" type="presParOf" srcId="{D7B3CF18-0826-4120-9DE6-DC760ABE8F29}" destId="{B366EA60-3C6B-442E-BDF3-5ECD4F2A9C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00A0BB-4448-4EB4-9C0F-3C21B3F347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64341B-69D9-418E-9707-1978792EF4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24/7 Availability </a:t>
          </a:r>
        </a:p>
      </dgm:t>
    </dgm:pt>
    <dgm:pt modelId="{631A0A2D-7A32-4D09-83AD-34E2BFA3B94E}" type="parTrans" cxnId="{21FDCF0C-CC44-43D6-9D59-0ED0897B4174}">
      <dgm:prSet/>
      <dgm:spPr/>
      <dgm:t>
        <a:bodyPr/>
        <a:lstStyle/>
        <a:p>
          <a:endParaRPr lang="en-US"/>
        </a:p>
      </dgm:t>
    </dgm:pt>
    <dgm:pt modelId="{0411F35E-4E95-47FF-BAED-A704BC8B24A4}" type="sibTrans" cxnId="{21FDCF0C-CC44-43D6-9D59-0ED0897B4174}">
      <dgm:prSet/>
      <dgm:spPr/>
      <dgm:t>
        <a:bodyPr/>
        <a:lstStyle/>
        <a:p>
          <a:endParaRPr lang="en-US"/>
        </a:p>
      </dgm:t>
    </dgm:pt>
    <dgm:pt modelId="{2818C53C-53CA-44F0-BF97-0DFF4ECEEA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ongoing Health Monitoring.</a:t>
          </a:r>
        </a:p>
      </dgm:t>
    </dgm:pt>
    <dgm:pt modelId="{D347A6EA-5BBE-45A9-AAAD-EC7B46E4A230}" type="parTrans" cxnId="{1BA9E969-2338-4D03-B7D7-14D41DC40F29}">
      <dgm:prSet/>
      <dgm:spPr/>
      <dgm:t>
        <a:bodyPr/>
        <a:lstStyle/>
        <a:p>
          <a:endParaRPr lang="en-US"/>
        </a:p>
      </dgm:t>
    </dgm:pt>
    <dgm:pt modelId="{3CFE9147-3D53-444D-BC6C-E89488F72D79}" type="sibTrans" cxnId="{1BA9E969-2338-4D03-B7D7-14D41DC40F29}">
      <dgm:prSet/>
      <dgm:spPr/>
      <dgm:t>
        <a:bodyPr/>
        <a:lstStyle/>
        <a:p>
          <a:endParaRPr lang="en-US"/>
        </a:p>
      </dgm:t>
    </dgm:pt>
    <dgm:pt modelId="{A4F33F35-B663-4AA2-9752-D482920051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Providing Fast Information.</a:t>
          </a:r>
        </a:p>
      </dgm:t>
    </dgm:pt>
    <dgm:pt modelId="{A30BEC06-C50D-48E3-89A3-E60A289AA11E}" type="parTrans" cxnId="{52C52489-AD72-4293-80C3-FEC184B0D8F2}">
      <dgm:prSet/>
      <dgm:spPr/>
      <dgm:t>
        <a:bodyPr/>
        <a:lstStyle/>
        <a:p>
          <a:endParaRPr lang="en-US"/>
        </a:p>
      </dgm:t>
    </dgm:pt>
    <dgm:pt modelId="{CF25CEA1-C7D1-4E93-B087-1888187F5CD7}" type="sibTrans" cxnId="{52C52489-AD72-4293-80C3-FEC184B0D8F2}">
      <dgm:prSet/>
      <dgm:spPr/>
      <dgm:t>
        <a:bodyPr/>
        <a:lstStyle/>
        <a:p>
          <a:endParaRPr lang="en-US"/>
        </a:p>
      </dgm:t>
    </dgm:pt>
    <dgm:pt modelId="{81F75C8D-D6BC-4E95-B26E-8F1210A60C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Providing Support &amp; additional Information.</a:t>
          </a:r>
        </a:p>
      </dgm:t>
    </dgm:pt>
    <dgm:pt modelId="{70F3E213-3293-413D-8244-C4ED7E92B1A4}" type="parTrans" cxnId="{1ACCFFE1-CEFF-4779-B691-5A46DB8E84D5}">
      <dgm:prSet/>
      <dgm:spPr/>
      <dgm:t>
        <a:bodyPr/>
        <a:lstStyle/>
        <a:p>
          <a:endParaRPr lang="en-US"/>
        </a:p>
      </dgm:t>
    </dgm:pt>
    <dgm:pt modelId="{70E17E5E-3E75-4175-83E3-2ECE6A6422DB}" type="sibTrans" cxnId="{1ACCFFE1-CEFF-4779-B691-5A46DB8E84D5}">
      <dgm:prSet/>
      <dgm:spPr/>
      <dgm:t>
        <a:bodyPr/>
        <a:lstStyle/>
        <a:p>
          <a:endParaRPr lang="en-US"/>
        </a:p>
      </dgm:t>
    </dgm:pt>
    <dgm:pt modelId="{66D4C702-0BD4-41A8-A476-66478591C1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user Handling</a:t>
          </a:r>
        </a:p>
      </dgm:t>
    </dgm:pt>
    <dgm:pt modelId="{1ACEC337-DBBE-4FB8-AE1A-110448C0EF58}" type="parTrans" cxnId="{E2713FEF-F156-4A9C-A3DA-F95F6CEA303F}">
      <dgm:prSet/>
      <dgm:spPr/>
      <dgm:t>
        <a:bodyPr/>
        <a:lstStyle/>
        <a:p>
          <a:endParaRPr lang="en-US"/>
        </a:p>
      </dgm:t>
    </dgm:pt>
    <dgm:pt modelId="{63009B52-6B75-443A-88BC-7017746FEE4D}" type="sibTrans" cxnId="{E2713FEF-F156-4A9C-A3DA-F95F6CEA303F}">
      <dgm:prSet/>
      <dgm:spPr/>
      <dgm:t>
        <a:bodyPr/>
        <a:lstStyle/>
        <a:p>
          <a:endParaRPr lang="en-US"/>
        </a:p>
      </dgm:t>
    </dgm:pt>
    <dgm:pt modelId="{08D35F84-5EF3-470F-9CDB-22A826299E4D}" type="pres">
      <dgm:prSet presAssocID="{9000A0BB-4448-4EB4-9C0F-3C21B3F3470C}" presName="root" presStyleCnt="0">
        <dgm:presLayoutVars>
          <dgm:dir/>
          <dgm:resizeHandles val="exact"/>
        </dgm:presLayoutVars>
      </dgm:prSet>
      <dgm:spPr/>
    </dgm:pt>
    <dgm:pt modelId="{EB7A4EB2-FD62-4DB7-B4AF-4DFF86A0B49F}" type="pres">
      <dgm:prSet presAssocID="{9264341B-69D9-418E-9707-1978792EF49D}" presName="compNode" presStyleCnt="0"/>
      <dgm:spPr/>
    </dgm:pt>
    <dgm:pt modelId="{DCE30F8B-850D-4BEC-B4D5-081C2A17D5CA}" type="pres">
      <dgm:prSet presAssocID="{9264341B-69D9-418E-9707-1978792EF49D}" presName="bgRect" presStyleLbl="bgShp" presStyleIdx="0" presStyleCnt="5"/>
      <dgm:spPr/>
    </dgm:pt>
    <dgm:pt modelId="{FF166BCA-A4C8-48C3-A15F-20543ADE39A2}" type="pres">
      <dgm:prSet presAssocID="{9264341B-69D9-418E-9707-1978792EF49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90E4FE-DEC1-487F-8F12-0E9D6BCBD67A}" type="pres">
      <dgm:prSet presAssocID="{9264341B-69D9-418E-9707-1978792EF49D}" presName="spaceRect" presStyleCnt="0"/>
      <dgm:spPr/>
    </dgm:pt>
    <dgm:pt modelId="{ADEB4477-3045-4445-861B-375AFFD37FB6}" type="pres">
      <dgm:prSet presAssocID="{9264341B-69D9-418E-9707-1978792EF49D}" presName="parTx" presStyleLbl="revTx" presStyleIdx="0" presStyleCnt="5">
        <dgm:presLayoutVars>
          <dgm:chMax val="0"/>
          <dgm:chPref val="0"/>
        </dgm:presLayoutVars>
      </dgm:prSet>
      <dgm:spPr/>
    </dgm:pt>
    <dgm:pt modelId="{3043C964-AA32-4B09-BB7E-25E877D26F38}" type="pres">
      <dgm:prSet presAssocID="{0411F35E-4E95-47FF-BAED-A704BC8B24A4}" presName="sibTrans" presStyleCnt="0"/>
      <dgm:spPr/>
    </dgm:pt>
    <dgm:pt modelId="{A2137796-3ECE-49AF-ABC1-D92BD04BB64C}" type="pres">
      <dgm:prSet presAssocID="{2818C53C-53CA-44F0-BF97-0DFF4ECEEAC1}" presName="compNode" presStyleCnt="0"/>
      <dgm:spPr/>
    </dgm:pt>
    <dgm:pt modelId="{1D9C9CE9-EC47-4EBB-9555-E19A1658A80B}" type="pres">
      <dgm:prSet presAssocID="{2818C53C-53CA-44F0-BF97-0DFF4ECEEAC1}" presName="bgRect" presStyleLbl="bgShp" presStyleIdx="1" presStyleCnt="5"/>
      <dgm:spPr/>
    </dgm:pt>
    <dgm:pt modelId="{F0B9B0E1-EB9A-44C1-B5F7-F9FCB7090C04}" type="pres">
      <dgm:prSet presAssocID="{2818C53C-53CA-44F0-BF97-0DFF4ECEEAC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682720BC-B184-4B1D-B84D-6E23D5EB0062}" type="pres">
      <dgm:prSet presAssocID="{2818C53C-53CA-44F0-BF97-0DFF4ECEEAC1}" presName="spaceRect" presStyleCnt="0"/>
      <dgm:spPr/>
    </dgm:pt>
    <dgm:pt modelId="{E2ABF0B6-5B33-4163-9889-665D0F64B3C9}" type="pres">
      <dgm:prSet presAssocID="{2818C53C-53CA-44F0-BF97-0DFF4ECEEAC1}" presName="parTx" presStyleLbl="revTx" presStyleIdx="1" presStyleCnt="5">
        <dgm:presLayoutVars>
          <dgm:chMax val="0"/>
          <dgm:chPref val="0"/>
        </dgm:presLayoutVars>
      </dgm:prSet>
      <dgm:spPr/>
    </dgm:pt>
    <dgm:pt modelId="{606D54CE-3C71-495E-85E5-E09BA76E1B69}" type="pres">
      <dgm:prSet presAssocID="{3CFE9147-3D53-444D-BC6C-E89488F72D79}" presName="sibTrans" presStyleCnt="0"/>
      <dgm:spPr/>
    </dgm:pt>
    <dgm:pt modelId="{22E68B60-DDE2-470E-9BDF-DCD50DE6233F}" type="pres">
      <dgm:prSet presAssocID="{A4F33F35-B663-4AA2-9752-D482920051A1}" presName="compNode" presStyleCnt="0"/>
      <dgm:spPr/>
    </dgm:pt>
    <dgm:pt modelId="{CD44FD48-E0A7-4F37-8D16-2FE0C3AD4A71}" type="pres">
      <dgm:prSet presAssocID="{A4F33F35-B663-4AA2-9752-D482920051A1}" presName="bgRect" presStyleLbl="bgShp" presStyleIdx="2" presStyleCnt="5"/>
      <dgm:spPr/>
    </dgm:pt>
    <dgm:pt modelId="{F4EBB28B-43E9-4C1D-B861-87C7E78E70C4}" type="pres">
      <dgm:prSet presAssocID="{A4F33F35-B663-4AA2-9752-D482920051A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commerce"/>
        </a:ext>
      </dgm:extLst>
    </dgm:pt>
    <dgm:pt modelId="{78EC5E44-B0E9-420F-B9FB-3EEBA184F6A4}" type="pres">
      <dgm:prSet presAssocID="{A4F33F35-B663-4AA2-9752-D482920051A1}" presName="spaceRect" presStyleCnt="0"/>
      <dgm:spPr/>
    </dgm:pt>
    <dgm:pt modelId="{368A7728-535B-401A-9B9C-B03011B7A9E9}" type="pres">
      <dgm:prSet presAssocID="{A4F33F35-B663-4AA2-9752-D482920051A1}" presName="parTx" presStyleLbl="revTx" presStyleIdx="2" presStyleCnt="5">
        <dgm:presLayoutVars>
          <dgm:chMax val="0"/>
          <dgm:chPref val="0"/>
        </dgm:presLayoutVars>
      </dgm:prSet>
      <dgm:spPr/>
    </dgm:pt>
    <dgm:pt modelId="{649A46BA-3006-4ED4-8E9C-1AE2AD07A52F}" type="pres">
      <dgm:prSet presAssocID="{CF25CEA1-C7D1-4E93-B087-1888187F5CD7}" presName="sibTrans" presStyleCnt="0"/>
      <dgm:spPr/>
    </dgm:pt>
    <dgm:pt modelId="{65E8A4AB-59D0-40D0-A349-3DAC606E8EA3}" type="pres">
      <dgm:prSet presAssocID="{81F75C8D-D6BC-4E95-B26E-8F1210A60C98}" presName="compNode" presStyleCnt="0"/>
      <dgm:spPr/>
    </dgm:pt>
    <dgm:pt modelId="{28B32127-05B9-4DDD-B76D-F175530F3FB3}" type="pres">
      <dgm:prSet presAssocID="{81F75C8D-D6BC-4E95-B26E-8F1210A60C98}" presName="bgRect" presStyleLbl="bgShp" presStyleIdx="3" presStyleCnt="5"/>
      <dgm:spPr/>
    </dgm:pt>
    <dgm:pt modelId="{AA75823E-3A64-4C17-9955-C710812D65F8}" type="pres">
      <dgm:prSet presAssocID="{81F75C8D-D6BC-4E95-B26E-8F1210A60C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F9BEBDC-DD48-4A66-8375-B1DC0FE95777}" type="pres">
      <dgm:prSet presAssocID="{81F75C8D-D6BC-4E95-B26E-8F1210A60C98}" presName="spaceRect" presStyleCnt="0"/>
      <dgm:spPr/>
    </dgm:pt>
    <dgm:pt modelId="{13361031-FEE2-423B-882F-E9898EFA01B0}" type="pres">
      <dgm:prSet presAssocID="{81F75C8D-D6BC-4E95-B26E-8F1210A60C98}" presName="parTx" presStyleLbl="revTx" presStyleIdx="3" presStyleCnt="5">
        <dgm:presLayoutVars>
          <dgm:chMax val="0"/>
          <dgm:chPref val="0"/>
        </dgm:presLayoutVars>
      </dgm:prSet>
      <dgm:spPr/>
    </dgm:pt>
    <dgm:pt modelId="{37CFDE2F-618E-4F9F-9780-A4AC7BC6E454}" type="pres">
      <dgm:prSet presAssocID="{70E17E5E-3E75-4175-83E3-2ECE6A6422DB}" presName="sibTrans" presStyleCnt="0"/>
      <dgm:spPr/>
    </dgm:pt>
    <dgm:pt modelId="{6641DE8A-2E20-4D04-973F-B9E71DC63BF9}" type="pres">
      <dgm:prSet presAssocID="{66D4C702-0BD4-41A8-A476-66478591C133}" presName="compNode" presStyleCnt="0"/>
      <dgm:spPr/>
    </dgm:pt>
    <dgm:pt modelId="{ACCD58DE-2864-42FA-999E-6D6D4A0A27DB}" type="pres">
      <dgm:prSet presAssocID="{66D4C702-0BD4-41A8-A476-66478591C133}" presName="bgRect" presStyleLbl="bgShp" presStyleIdx="4" presStyleCnt="5"/>
      <dgm:spPr/>
    </dgm:pt>
    <dgm:pt modelId="{5CAAA2EF-0878-4B3F-B95C-51654578B548}" type="pres">
      <dgm:prSet presAssocID="{66D4C702-0BD4-41A8-A476-66478591C13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4101652-E9CE-4281-952B-6A7FF3E43387}" type="pres">
      <dgm:prSet presAssocID="{66D4C702-0BD4-41A8-A476-66478591C133}" presName="spaceRect" presStyleCnt="0"/>
      <dgm:spPr/>
    </dgm:pt>
    <dgm:pt modelId="{CD9AAE77-6DEB-465B-95F1-676588FA3610}" type="pres">
      <dgm:prSet presAssocID="{66D4C702-0BD4-41A8-A476-66478591C13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BF36D01-A7CD-41CB-A340-E8DE358550F1}" type="presOf" srcId="{9000A0BB-4448-4EB4-9C0F-3C21B3F3470C}" destId="{08D35F84-5EF3-470F-9CDB-22A826299E4D}" srcOrd="0" destOrd="0" presId="urn:microsoft.com/office/officeart/2018/2/layout/IconVerticalSolidList"/>
    <dgm:cxn modelId="{21FDCF0C-CC44-43D6-9D59-0ED0897B4174}" srcId="{9000A0BB-4448-4EB4-9C0F-3C21B3F3470C}" destId="{9264341B-69D9-418E-9707-1978792EF49D}" srcOrd="0" destOrd="0" parTransId="{631A0A2D-7A32-4D09-83AD-34E2BFA3B94E}" sibTransId="{0411F35E-4E95-47FF-BAED-A704BC8B24A4}"/>
    <dgm:cxn modelId="{1BA9E969-2338-4D03-B7D7-14D41DC40F29}" srcId="{9000A0BB-4448-4EB4-9C0F-3C21B3F3470C}" destId="{2818C53C-53CA-44F0-BF97-0DFF4ECEEAC1}" srcOrd="1" destOrd="0" parTransId="{D347A6EA-5BBE-45A9-AAAD-EC7B46E4A230}" sibTransId="{3CFE9147-3D53-444D-BC6C-E89488F72D79}"/>
    <dgm:cxn modelId="{C65CD474-C847-406B-8280-9A23ED74B067}" type="presOf" srcId="{2818C53C-53CA-44F0-BF97-0DFF4ECEEAC1}" destId="{E2ABF0B6-5B33-4163-9889-665D0F64B3C9}" srcOrd="0" destOrd="0" presId="urn:microsoft.com/office/officeart/2018/2/layout/IconVerticalSolidList"/>
    <dgm:cxn modelId="{52C52489-AD72-4293-80C3-FEC184B0D8F2}" srcId="{9000A0BB-4448-4EB4-9C0F-3C21B3F3470C}" destId="{A4F33F35-B663-4AA2-9752-D482920051A1}" srcOrd="2" destOrd="0" parTransId="{A30BEC06-C50D-48E3-89A3-E60A289AA11E}" sibTransId="{CF25CEA1-C7D1-4E93-B087-1888187F5CD7}"/>
    <dgm:cxn modelId="{EC093F8F-A766-4E31-97A0-97055C401705}" type="presOf" srcId="{A4F33F35-B663-4AA2-9752-D482920051A1}" destId="{368A7728-535B-401A-9B9C-B03011B7A9E9}" srcOrd="0" destOrd="0" presId="urn:microsoft.com/office/officeart/2018/2/layout/IconVerticalSolidList"/>
    <dgm:cxn modelId="{0AE9E090-7BB3-4697-B5A6-247EDEACDDEE}" type="presOf" srcId="{81F75C8D-D6BC-4E95-B26E-8F1210A60C98}" destId="{13361031-FEE2-423B-882F-E9898EFA01B0}" srcOrd="0" destOrd="0" presId="urn:microsoft.com/office/officeart/2018/2/layout/IconVerticalSolidList"/>
    <dgm:cxn modelId="{52FB47DA-8ABA-496B-8384-10F4A345B9D9}" type="presOf" srcId="{66D4C702-0BD4-41A8-A476-66478591C133}" destId="{CD9AAE77-6DEB-465B-95F1-676588FA3610}" srcOrd="0" destOrd="0" presId="urn:microsoft.com/office/officeart/2018/2/layout/IconVerticalSolidList"/>
    <dgm:cxn modelId="{1ACCFFE1-CEFF-4779-B691-5A46DB8E84D5}" srcId="{9000A0BB-4448-4EB4-9C0F-3C21B3F3470C}" destId="{81F75C8D-D6BC-4E95-B26E-8F1210A60C98}" srcOrd="3" destOrd="0" parTransId="{70F3E213-3293-413D-8244-C4ED7E92B1A4}" sibTransId="{70E17E5E-3E75-4175-83E3-2ECE6A6422DB}"/>
    <dgm:cxn modelId="{881BC0E4-A262-4E8A-BB32-A75375D64EB6}" type="presOf" srcId="{9264341B-69D9-418E-9707-1978792EF49D}" destId="{ADEB4477-3045-4445-861B-375AFFD37FB6}" srcOrd="0" destOrd="0" presId="urn:microsoft.com/office/officeart/2018/2/layout/IconVerticalSolidList"/>
    <dgm:cxn modelId="{E2713FEF-F156-4A9C-A3DA-F95F6CEA303F}" srcId="{9000A0BB-4448-4EB4-9C0F-3C21B3F3470C}" destId="{66D4C702-0BD4-41A8-A476-66478591C133}" srcOrd="4" destOrd="0" parTransId="{1ACEC337-DBBE-4FB8-AE1A-110448C0EF58}" sibTransId="{63009B52-6B75-443A-88BC-7017746FEE4D}"/>
    <dgm:cxn modelId="{2D734397-EAD1-40CA-8457-B3A464A7A122}" type="presParOf" srcId="{08D35F84-5EF3-470F-9CDB-22A826299E4D}" destId="{EB7A4EB2-FD62-4DB7-B4AF-4DFF86A0B49F}" srcOrd="0" destOrd="0" presId="urn:microsoft.com/office/officeart/2018/2/layout/IconVerticalSolidList"/>
    <dgm:cxn modelId="{AF376616-913C-4358-960F-ECDDBE8CA98B}" type="presParOf" srcId="{EB7A4EB2-FD62-4DB7-B4AF-4DFF86A0B49F}" destId="{DCE30F8B-850D-4BEC-B4D5-081C2A17D5CA}" srcOrd="0" destOrd="0" presId="urn:microsoft.com/office/officeart/2018/2/layout/IconVerticalSolidList"/>
    <dgm:cxn modelId="{B249301B-36D1-449A-AA10-F38F0C3028D1}" type="presParOf" srcId="{EB7A4EB2-FD62-4DB7-B4AF-4DFF86A0B49F}" destId="{FF166BCA-A4C8-48C3-A15F-20543ADE39A2}" srcOrd="1" destOrd="0" presId="urn:microsoft.com/office/officeart/2018/2/layout/IconVerticalSolidList"/>
    <dgm:cxn modelId="{049143BA-740B-4273-AD63-65E86213A25C}" type="presParOf" srcId="{EB7A4EB2-FD62-4DB7-B4AF-4DFF86A0B49F}" destId="{D490E4FE-DEC1-487F-8F12-0E9D6BCBD67A}" srcOrd="2" destOrd="0" presId="urn:microsoft.com/office/officeart/2018/2/layout/IconVerticalSolidList"/>
    <dgm:cxn modelId="{F1541D75-0E94-46C2-9EFD-6C9D92B270D4}" type="presParOf" srcId="{EB7A4EB2-FD62-4DB7-B4AF-4DFF86A0B49F}" destId="{ADEB4477-3045-4445-861B-375AFFD37FB6}" srcOrd="3" destOrd="0" presId="urn:microsoft.com/office/officeart/2018/2/layout/IconVerticalSolidList"/>
    <dgm:cxn modelId="{E6EE934B-9A73-48F1-A79A-E7030B1027AD}" type="presParOf" srcId="{08D35F84-5EF3-470F-9CDB-22A826299E4D}" destId="{3043C964-AA32-4B09-BB7E-25E877D26F38}" srcOrd="1" destOrd="0" presId="urn:microsoft.com/office/officeart/2018/2/layout/IconVerticalSolidList"/>
    <dgm:cxn modelId="{1CDAE494-E01F-4192-9F3B-54B07E89D086}" type="presParOf" srcId="{08D35F84-5EF3-470F-9CDB-22A826299E4D}" destId="{A2137796-3ECE-49AF-ABC1-D92BD04BB64C}" srcOrd="2" destOrd="0" presId="urn:microsoft.com/office/officeart/2018/2/layout/IconVerticalSolidList"/>
    <dgm:cxn modelId="{FF53249D-B8A1-4492-B3A1-F01DEEBAD868}" type="presParOf" srcId="{A2137796-3ECE-49AF-ABC1-D92BD04BB64C}" destId="{1D9C9CE9-EC47-4EBB-9555-E19A1658A80B}" srcOrd="0" destOrd="0" presId="urn:microsoft.com/office/officeart/2018/2/layout/IconVerticalSolidList"/>
    <dgm:cxn modelId="{51DCE43C-D6FE-4E4D-9444-D196204F212D}" type="presParOf" srcId="{A2137796-3ECE-49AF-ABC1-D92BD04BB64C}" destId="{F0B9B0E1-EB9A-44C1-B5F7-F9FCB7090C04}" srcOrd="1" destOrd="0" presId="urn:microsoft.com/office/officeart/2018/2/layout/IconVerticalSolidList"/>
    <dgm:cxn modelId="{764ED799-5665-4F0B-A0D4-CA05244273AD}" type="presParOf" srcId="{A2137796-3ECE-49AF-ABC1-D92BD04BB64C}" destId="{682720BC-B184-4B1D-B84D-6E23D5EB0062}" srcOrd="2" destOrd="0" presId="urn:microsoft.com/office/officeart/2018/2/layout/IconVerticalSolidList"/>
    <dgm:cxn modelId="{6F784B2D-EDC1-4772-AA01-33666D7193E6}" type="presParOf" srcId="{A2137796-3ECE-49AF-ABC1-D92BD04BB64C}" destId="{E2ABF0B6-5B33-4163-9889-665D0F64B3C9}" srcOrd="3" destOrd="0" presId="urn:microsoft.com/office/officeart/2018/2/layout/IconVerticalSolidList"/>
    <dgm:cxn modelId="{6E48A8EC-14BD-4F8F-9629-81F3AA308644}" type="presParOf" srcId="{08D35F84-5EF3-470F-9CDB-22A826299E4D}" destId="{606D54CE-3C71-495E-85E5-E09BA76E1B69}" srcOrd="3" destOrd="0" presId="urn:microsoft.com/office/officeart/2018/2/layout/IconVerticalSolidList"/>
    <dgm:cxn modelId="{7261EC28-0BB5-4237-8178-9C21417368C4}" type="presParOf" srcId="{08D35F84-5EF3-470F-9CDB-22A826299E4D}" destId="{22E68B60-DDE2-470E-9BDF-DCD50DE6233F}" srcOrd="4" destOrd="0" presId="urn:microsoft.com/office/officeart/2018/2/layout/IconVerticalSolidList"/>
    <dgm:cxn modelId="{7DF428C8-4346-44C5-80C8-A23728EC9E70}" type="presParOf" srcId="{22E68B60-DDE2-470E-9BDF-DCD50DE6233F}" destId="{CD44FD48-E0A7-4F37-8D16-2FE0C3AD4A71}" srcOrd="0" destOrd="0" presId="urn:microsoft.com/office/officeart/2018/2/layout/IconVerticalSolidList"/>
    <dgm:cxn modelId="{AA1C8AAD-E6C6-44E1-90FE-B075B0F7B00A}" type="presParOf" srcId="{22E68B60-DDE2-470E-9BDF-DCD50DE6233F}" destId="{F4EBB28B-43E9-4C1D-B861-87C7E78E70C4}" srcOrd="1" destOrd="0" presId="urn:microsoft.com/office/officeart/2018/2/layout/IconVerticalSolidList"/>
    <dgm:cxn modelId="{E65C9BE5-941A-42A7-A556-66B116AE534F}" type="presParOf" srcId="{22E68B60-DDE2-470E-9BDF-DCD50DE6233F}" destId="{78EC5E44-B0E9-420F-B9FB-3EEBA184F6A4}" srcOrd="2" destOrd="0" presId="urn:microsoft.com/office/officeart/2018/2/layout/IconVerticalSolidList"/>
    <dgm:cxn modelId="{5321C8AF-C071-43AA-B2B0-0D0A42BC3DD9}" type="presParOf" srcId="{22E68B60-DDE2-470E-9BDF-DCD50DE6233F}" destId="{368A7728-535B-401A-9B9C-B03011B7A9E9}" srcOrd="3" destOrd="0" presId="urn:microsoft.com/office/officeart/2018/2/layout/IconVerticalSolidList"/>
    <dgm:cxn modelId="{80EF2485-C0E1-46B0-B1B2-160531F055A4}" type="presParOf" srcId="{08D35F84-5EF3-470F-9CDB-22A826299E4D}" destId="{649A46BA-3006-4ED4-8E9C-1AE2AD07A52F}" srcOrd="5" destOrd="0" presId="urn:microsoft.com/office/officeart/2018/2/layout/IconVerticalSolidList"/>
    <dgm:cxn modelId="{C8E200EF-FB64-4A46-B2A4-2A9DA0F1737D}" type="presParOf" srcId="{08D35F84-5EF3-470F-9CDB-22A826299E4D}" destId="{65E8A4AB-59D0-40D0-A349-3DAC606E8EA3}" srcOrd="6" destOrd="0" presId="urn:microsoft.com/office/officeart/2018/2/layout/IconVerticalSolidList"/>
    <dgm:cxn modelId="{0C1E21A6-E9AD-404E-BC64-10AB198C2902}" type="presParOf" srcId="{65E8A4AB-59D0-40D0-A349-3DAC606E8EA3}" destId="{28B32127-05B9-4DDD-B76D-F175530F3FB3}" srcOrd="0" destOrd="0" presId="urn:microsoft.com/office/officeart/2018/2/layout/IconVerticalSolidList"/>
    <dgm:cxn modelId="{1015D243-DF6D-4A32-A5FC-CDADF2BAE7DB}" type="presParOf" srcId="{65E8A4AB-59D0-40D0-A349-3DAC606E8EA3}" destId="{AA75823E-3A64-4C17-9955-C710812D65F8}" srcOrd="1" destOrd="0" presId="urn:microsoft.com/office/officeart/2018/2/layout/IconVerticalSolidList"/>
    <dgm:cxn modelId="{B7A23D42-8F7B-43C3-A079-FA0FF9377D43}" type="presParOf" srcId="{65E8A4AB-59D0-40D0-A349-3DAC606E8EA3}" destId="{FF9BEBDC-DD48-4A66-8375-B1DC0FE95777}" srcOrd="2" destOrd="0" presId="urn:microsoft.com/office/officeart/2018/2/layout/IconVerticalSolidList"/>
    <dgm:cxn modelId="{50E8990D-5AFD-4DFC-903E-DADFA3E3D2D7}" type="presParOf" srcId="{65E8A4AB-59D0-40D0-A349-3DAC606E8EA3}" destId="{13361031-FEE2-423B-882F-E9898EFA01B0}" srcOrd="3" destOrd="0" presId="urn:microsoft.com/office/officeart/2018/2/layout/IconVerticalSolidList"/>
    <dgm:cxn modelId="{54E03259-AB18-43A8-8E07-8C0925843471}" type="presParOf" srcId="{08D35F84-5EF3-470F-9CDB-22A826299E4D}" destId="{37CFDE2F-618E-4F9F-9780-A4AC7BC6E454}" srcOrd="7" destOrd="0" presId="urn:microsoft.com/office/officeart/2018/2/layout/IconVerticalSolidList"/>
    <dgm:cxn modelId="{906F5D6F-E10C-4C77-9451-F4200D2FFCFB}" type="presParOf" srcId="{08D35F84-5EF3-470F-9CDB-22A826299E4D}" destId="{6641DE8A-2E20-4D04-973F-B9E71DC63BF9}" srcOrd="8" destOrd="0" presId="urn:microsoft.com/office/officeart/2018/2/layout/IconVerticalSolidList"/>
    <dgm:cxn modelId="{0BE284DB-126C-48AA-85DF-9253DBBD2E30}" type="presParOf" srcId="{6641DE8A-2E20-4D04-973F-B9E71DC63BF9}" destId="{ACCD58DE-2864-42FA-999E-6D6D4A0A27DB}" srcOrd="0" destOrd="0" presId="urn:microsoft.com/office/officeart/2018/2/layout/IconVerticalSolidList"/>
    <dgm:cxn modelId="{DC1FAD14-5437-4E09-B008-D260761957B7}" type="presParOf" srcId="{6641DE8A-2E20-4D04-973F-B9E71DC63BF9}" destId="{5CAAA2EF-0878-4B3F-B95C-51654578B548}" srcOrd="1" destOrd="0" presId="urn:microsoft.com/office/officeart/2018/2/layout/IconVerticalSolidList"/>
    <dgm:cxn modelId="{30A67520-D054-41E9-BBE4-31D63291193A}" type="presParOf" srcId="{6641DE8A-2E20-4D04-973F-B9E71DC63BF9}" destId="{C4101652-E9CE-4281-952B-6A7FF3E43387}" srcOrd="2" destOrd="0" presId="urn:microsoft.com/office/officeart/2018/2/layout/IconVerticalSolidList"/>
    <dgm:cxn modelId="{4EBA0AF1-45A9-4AB9-84BE-1288F36AD61D}" type="presParOf" srcId="{6641DE8A-2E20-4D04-973F-B9E71DC63BF9}" destId="{CD9AAE77-6DEB-465B-95F1-676588FA36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65F623-FBDB-4BC3-BDD1-DAD6387480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8D7B9F-B7F9-49F3-803F-50FFE00B739A}">
      <dgm:prSet/>
      <dgm:spPr/>
      <dgm:t>
        <a:bodyPr/>
        <a:lstStyle/>
        <a:p>
          <a:r>
            <a:rPr lang="en-US"/>
            <a:t>Giving Human Intelligence.</a:t>
          </a:r>
        </a:p>
      </dgm:t>
    </dgm:pt>
    <dgm:pt modelId="{1D2428E2-69B2-4E00-B3D2-A30A8AC6D6BA}" type="parTrans" cxnId="{F7781FCF-A9DF-4814-916D-657C060E80E1}">
      <dgm:prSet/>
      <dgm:spPr/>
      <dgm:t>
        <a:bodyPr/>
        <a:lstStyle/>
        <a:p>
          <a:endParaRPr lang="en-US"/>
        </a:p>
      </dgm:t>
    </dgm:pt>
    <dgm:pt modelId="{EA0AA710-7E37-45B5-BAE0-B451A9C2FD08}" type="sibTrans" cxnId="{F7781FCF-A9DF-4814-916D-657C060E80E1}">
      <dgm:prSet/>
      <dgm:spPr/>
      <dgm:t>
        <a:bodyPr/>
        <a:lstStyle/>
        <a:p>
          <a:endParaRPr lang="en-US"/>
        </a:p>
      </dgm:t>
    </dgm:pt>
    <dgm:pt modelId="{EADE76E2-7D29-4A67-9869-4C34AB0FFEF8}">
      <dgm:prSet/>
      <dgm:spPr/>
      <dgm:t>
        <a:bodyPr/>
        <a:lstStyle/>
        <a:p>
          <a:r>
            <a:rPr lang="en-US"/>
            <a:t>Time Constraints.</a:t>
          </a:r>
        </a:p>
      </dgm:t>
    </dgm:pt>
    <dgm:pt modelId="{4B8A56B2-D7DA-4A84-A7E9-C26D158FC47A}" type="parTrans" cxnId="{27EF7160-C69A-4593-9EA2-C3E66E7E0E83}">
      <dgm:prSet/>
      <dgm:spPr/>
      <dgm:t>
        <a:bodyPr/>
        <a:lstStyle/>
        <a:p>
          <a:endParaRPr lang="en-US"/>
        </a:p>
      </dgm:t>
    </dgm:pt>
    <dgm:pt modelId="{D302625B-42D3-4C75-8DB9-01E77A7E40D7}" type="sibTrans" cxnId="{27EF7160-C69A-4593-9EA2-C3E66E7E0E83}">
      <dgm:prSet/>
      <dgm:spPr/>
      <dgm:t>
        <a:bodyPr/>
        <a:lstStyle/>
        <a:p>
          <a:endParaRPr lang="en-US"/>
        </a:p>
      </dgm:t>
    </dgm:pt>
    <dgm:pt modelId="{2BD3B76B-3DEC-4B7C-BF90-FF7A11E77F3B}">
      <dgm:prSet/>
      <dgm:spPr/>
      <dgm:t>
        <a:bodyPr/>
        <a:lstStyle/>
        <a:p>
          <a:r>
            <a:rPr lang="en-US"/>
            <a:t>It requires active internet connection.</a:t>
          </a:r>
        </a:p>
      </dgm:t>
    </dgm:pt>
    <dgm:pt modelId="{78B89BE2-487D-43DD-B4DE-E6A212B97816}" type="parTrans" cxnId="{CE31A51B-DDDE-43D6-AC6B-5E9D7E0BECCD}">
      <dgm:prSet/>
      <dgm:spPr/>
      <dgm:t>
        <a:bodyPr/>
        <a:lstStyle/>
        <a:p>
          <a:endParaRPr lang="en-US"/>
        </a:p>
      </dgm:t>
    </dgm:pt>
    <dgm:pt modelId="{40A44ABA-0EDD-44D0-AF56-0CF8D6B8C9DB}" type="sibTrans" cxnId="{CE31A51B-DDDE-43D6-AC6B-5E9D7E0BECCD}">
      <dgm:prSet/>
      <dgm:spPr/>
      <dgm:t>
        <a:bodyPr/>
        <a:lstStyle/>
        <a:p>
          <a:endParaRPr lang="en-US"/>
        </a:p>
      </dgm:t>
    </dgm:pt>
    <dgm:pt modelId="{42E9111E-E28F-484F-BA30-6DB1708C7AF7}">
      <dgm:prSet/>
      <dgm:spPr/>
      <dgm:t>
        <a:bodyPr/>
        <a:lstStyle/>
        <a:p>
          <a:r>
            <a:rPr lang="en-US"/>
            <a:t>May be Time-Consuming when lot of people are using the chat bot same time.</a:t>
          </a:r>
        </a:p>
      </dgm:t>
    </dgm:pt>
    <dgm:pt modelId="{EFFC5561-576D-44BB-B502-9F4C0F25F629}" type="parTrans" cxnId="{A5FFFE2A-288B-4EC0-8BB8-F40D618BA812}">
      <dgm:prSet/>
      <dgm:spPr/>
      <dgm:t>
        <a:bodyPr/>
        <a:lstStyle/>
        <a:p>
          <a:endParaRPr lang="en-US"/>
        </a:p>
      </dgm:t>
    </dgm:pt>
    <dgm:pt modelId="{E53F85FC-FCB1-4ADF-A088-43560EEED8CC}" type="sibTrans" cxnId="{A5FFFE2A-288B-4EC0-8BB8-F40D618BA812}">
      <dgm:prSet/>
      <dgm:spPr/>
      <dgm:t>
        <a:bodyPr/>
        <a:lstStyle/>
        <a:p>
          <a:endParaRPr lang="en-US"/>
        </a:p>
      </dgm:t>
    </dgm:pt>
    <dgm:pt modelId="{B8011F9D-18EF-4168-AB42-FD35BB63A6EA}" type="pres">
      <dgm:prSet presAssocID="{3E65F623-FBDB-4BC3-BDD1-DAD638748068}" presName="root" presStyleCnt="0">
        <dgm:presLayoutVars>
          <dgm:dir/>
          <dgm:resizeHandles val="exact"/>
        </dgm:presLayoutVars>
      </dgm:prSet>
      <dgm:spPr/>
    </dgm:pt>
    <dgm:pt modelId="{68BC5FBD-38F7-46C7-935D-5B71F2285035}" type="pres">
      <dgm:prSet presAssocID="{8B8D7B9F-B7F9-49F3-803F-50FFE00B739A}" presName="compNode" presStyleCnt="0"/>
      <dgm:spPr/>
    </dgm:pt>
    <dgm:pt modelId="{17B99EB8-6053-4450-BD50-2FE97B0AE8DF}" type="pres">
      <dgm:prSet presAssocID="{8B8D7B9F-B7F9-49F3-803F-50FFE00B739A}" presName="bgRect" presStyleLbl="bgShp" presStyleIdx="0" presStyleCnt="4"/>
      <dgm:spPr/>
    </dgm:pt>
    <dgm:pt modelId="{0E560E52-A728-456A-BEA3-FCDDD045CC78}" type="pres">
      <dgm:prSet presAssocID="{8B8D7B9F-B7F9-49F3-803F-50FFE00B73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00A516A-F45B-4AF9-B4EE-DC74810980E0}" type="pres">
      <dgm:prSet presAssocID="{8B8D7B9F-B7F9-49F3-803F-50FFE00B739A}" presName="spaceRect" presStyleCnt="0"/>
      <dgm:spPr/>
    </dgm:pt>
    <dgm:pt modelId="{639B594A-9628-42BD-BA98-CBCD9E909E6E}" type="pres">
      <dgm:prSet presAssocID="{8B8D7B9F-B7F9-49F3-803F-50FFE00B739A}" presName="parTx" presStyleLbl="revTx" presStyleIdx="0" presStyleCnt="4">
        <dgm:presLayoutVars>
          <dgm:chMax val="0"/>
          <dgm:chPref val="0"/>
        </dgm:presLayoutVars>
      </dgm:prSet>
      <dgm:spPr/>
    </dgm:pt>
    <dgm:pt modelId="{B5F29F5F-5FB9-4776-81EC-2F5D19F412E7}" type="pres">
      <dgm:prSet presAssocID="{EA0AA710-7E37-45B5-BAE0-B451A9C2FD08}" presName="sibTrans" presStyleCnt="0"/>
      <dgm:spPr/>
    </dgm:pt>
    <dgm:pt modelId="{8FAFC0D5-0503-467A-BE5E-F2ECC3B1841E}" type="pres">
      <dgm:prSet presAssocID="{EADE76E2-7D29-4A67-9869-4C34AB0FFEF8}" presName="compNode" presStyleCnt="0"/>
      <dgm:spPr/>
    </dgm:pt>
    <dgm:pt modelId="{4B0F759B-CEDA-4658-A95C-57289D3B0FF5}" type="pres">
      <dgm:prSet presAssocID="{EADE76E2-7D29-4A67-9869-4C34AB0FFEF8}" presName="bgRect" presStyleLbl="bgShp" presStyleIdx="1" presStyleCnt="4"/>
      <dgm:spPr/>
    </dgm:pt>
    <dgm:pt modelId="{3FFBCF24-A4B5-4F44-984B-D0511E9EBAF5}" type="pres">
      <dgm:prSet presAssocID="{EADE76E2-7D29-4A67-9869-4C34AB0FFE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6F6F03A0-ADCB-4CEE-AC3F-537697F4DC4B}" type="pres">
      <dgm:prSet presAssocID="{EADE76E2-7D29-4A67-9869-4C34AB0FFEF8}" presName="spaceRect" presStyleCnt="0"/>
      <dgm:spPr/>
    </dgm:pt>
    <dgm:pt modelId="{59ED2FDD-D364-4ECA-8D92-F8B92F29F176}" type="pres">
      <dgm:prSet presAssocID="{EADE76E2-7D29-4A67-9869-4C34AB0FFEF8}" presName="parTx" presStyleLbl="revTx" presStyleIdx="1" presStyleCnt="4">
        <dgm:presLayoutVars>
          <dgm:chMax val="0"/>
          <dgm:chPref val="0"/>
        </dgm:presLayoutVars>
      </dgm:prSet>
      <dgm:spPr/>
    </dgm:pt>
    <dgm:pt modelId="{34F92AF7-5D5A-41F8-A6B6-D19C425BB64F}" type="pres">
      <dgm:prSet presAssocID="{D302625B-42D3-4C75-8DB9-01E77A7E40D7}" presName="sibTrans" presStyleCnt="0"/>
      <dgm:spPr/>
    </dgm:pt>
    <dgm:pt modelId="{26448A71-8F1F-426F-8992-734B251D7EC1}" type="pres">
      <dgm:prSet presAssocID="{2BD3B76B-3DEC-4B7C-BF90-FF7A11E77F3B}" presName="compNode" presStyleCnt="0"/>
      <dgm:spPr/>
    </dgm:pt>
    <dgm:pt modelId="{D973857D-EDC9-48C3-9F30-78BC158F003F}" type="pres">
      <dgm:prSet presAssocID="{2BD3B76B-3DEC-4B7C-BF90-FF7A11E77F3B}" presName="bgRect" presStyleLbl="bgShp" presStyleIdx="2" presStyleCnt="4"/>
      <dgm:spPr/>
    </dgm:pt>
    <dgm:pt modelId="{F97AC070-D366-45EC-93DF-8278F944EB42}" type="pres">
      <dgm:prSet presAssocID="{2BD3B76B-3DEC-4B7C-BF90-FF7A11E77F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FF3C1D73-77B4-49CC-819B-BF574FE4A183}" type="pres">
      <dgm:prSet presAssocID="{2BD3B76B-3DEC-4B7C-BF90-FF7A11E77F3B}" presName="spaceRect" presStyleCnt="0"/>
      <dgm:spPr/>
    </dgm:pt>
    <dgm:pt modelId="{0EACD615-D5F0-465E-8C8A-5E9794531C91}" type="pres">
      <dgm:prSet presAssocID="{2BD3B76B-3DEC-4B7C-BF90-FF7A11E77F3B}" presName="parTx" presStyleLbl="revTx" presStyleIdx="2" presStyleCnt="4">
        <dgm:presLayoutVars>
          <dgm:chMax val="0"/>
          <dgm:chPref val="0"/>
        </dgm:presLayoutVars>
      </dgm:prSet>
      <dgm:spPr/>
    </dgm:pt>
    <dgm:pt modelId="{9628820A-2352-4A6E-A886-297964DAC5C0}" type="pres">
      <dgm:prSet presAssocID="{40A44ABA-0EDD-44D0-AF56-0CF8D6B8C9DB}" presName="sibTrans" presStyleCnt="0"/>
      <dgm:spPr/>
    </dgm:pt>
    <dgm:pt modelId="{2840852E-4730-4040-9835-178CBF0FF451}" type="pres">
      <dgm:prSet presAssocID="{42E9111E-E28F-484F-BA30-6DB1708C7AF7}" presName="compNode" presStyleCnt="0"/>
      <dgm:spPr/>
    </dgm:pt>
    <dgm:pt modelId="{44A8015E-F9DB-45B0-806E-246926C36AE2}" type="pres">
      <dgm:prSet presAssocID="{42E9111E-E28F-484F-BA30-6DB1708C7AF7}" presName="bgRect" presStyleLbl="bgShp" presStyleIdx="3" presStyleCnt="4"/>
      <dgm:spPr/>
    </dgm:pt>
    <dgm:pt modelId="{0B2F9A4E-7A90-4703-84D1-A7E11C91CADA}" type="pres">
      <dgm:prSet presAssocID="{42E9111E-E28F-484F-BA30-6DB1708C7A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D59B5E2-E66E-49EC-87DC-B28078081BA2}" type="pres">
      <dgm:prSet presAssocID="{42E9111E-E28F-484F-BA30-6DB1708C7AF7}" presName="spaceRect" presStyleCnt="0"/>
      <dgm:spPr/>
    </dgm:pt>
    <dgm:pt modelId="{60F3B039-7B48-493E-BEF2-65249E4724A7}" type="pres">
      <dgm:prSet presAssocID="{42E9111E-E28F-484F-BA30-6DB1708C7AF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E31A51B-DDDE-43D6-AC6B-5E9D7E0BECCD}" srcId="{3E65F623-FBDB-4BC3-BDD1-DAD638748068}" destId="{2BD3B76B-3DEC-4B7C-BF90-FF7A11E77F3B}" srcOrd="2" destOrd="0" parTransId="{78B89BE2-487D-43DD-B4DE-E6A212B97816}" sibTransId="{40A44ABA-0EDD-44D0-AF56-0CF8D6B8C9DB}"/>
    <dgm:cxn modelId="{A5FFFE2A-288B-4EC0-8BB8-F40D618BA812}" srcId="{3E65F623-FBDB-4BC3-BDD1-DAD638748068}" destId="{42E9111E-E28F-484F-BA30-6DB1708C7AF7}" srcOrd="3" destOrd="0" parTransId="{EFFC5561-576D-44BB-B502-9F4C0F25F629}" sibTransId="{E53F85FC-FCB1-4ADF-A088-43560EEED8CC}"/>
    <dgm:cxn modelId="{27EF7160-C69A-4593-9EA2-C3E66E7E0E83}" srcId="{3E65F623-FBDB-4BC3-BDD1-DAD638748068}" destId="{EADE76E2-7D29-4A67-9869-4C34AB0FFEF8}" srcOrd="1" destOrd="0" parTransId="{4B8A56B2-D7DA-4A84-A7E9-C26D158FC47A}" sibTransId="{D302625B-42D3-4C75-8DB9-01E77A7E40D7}"/>
    <dgm:cxn modelId="{96409252-5B38-45A9-B6DD-AF04194A3CD1}" type="presOf" srcId="{8B8D7B9F-B7F9-49F3-803F-50FFE00B739A}" destId="{639B594A-9628-42BD-BA98-CBCD9E909E6E}" srcOrd="0" destOrd="0" presId="urn:microsoft.com/office/officeart/2018/2/layout/IconVerticalSolidList"/>
    <dgm:cxn modelId="{8CA6D588-7C9C-4556-8F91-E624B7779783}" type="presOf" srcId="{42E9111E-E28F-484F-BA30-6DB1708C7AF7}" destId="{60F3B039-7B48-493E-BEF2-65249E4724A7}" srcOrd="0" destOrd="0" presId="urn:microsoft.com/office/officeart/2018/2/layout/IconVerticalSolidList"/>
    <dgm:cxn modelId="{E644AF92-20AF-4532-B2D5-6F422C108576}" type="presOf" srcId="{EADE76E2-7D29-4A67-9869-4C34AB0FFEF8}" destId="{59ED2FDD-D364-4ECA-8D92-F8B92F29F176}" srcOrd="0" destOrd="0" presId="urn:microsoft.com/office/officeart/2018/2/layout/IconVerticalSolidList"/>
    <dgm:cxn modelId="{43A9EBCA-B0B9-4B2F-9FF6-5254444201F0}" type="presOf" srcId="{2BD3B76B-3DEC-4B7C-BF90-FF7A11E77F3B}" destId="{0EACD615-D5F0-465E-8C8A-5E9794531C91}" srcOrd="0" destOrd="0" presId="urn:microsoft.com/office/officeart/2018/2/layout/IconVerticalSolidList"/>
    <dgm:cxn modelId="{F7781FCF-A9DF-4814-916D-657C060E80E1}" srcId="{3E65F623-FBDB-4BC3-BDD1-DAD638748068}" destId="{8B8D7B9F-B7F9-49F3-803F-50FFE00B739A}" srcOrd="0" destOrd="0" parTransId="{1D2428E2-69B2-4E00-B3D2-A30A8AC6D6BA}" sibTransId="{EA0AA710-7E37-45B5-BAE0-B451A9C2FD08}"/>
    <dgm:cxn modelId="{7693F1EE-BF54-4BAC-A803-27E7AAF13059}" type="presOf" srcId="{3E65F623-FBDB-4BC3-BDD1-DAD638748068}" destId="{B8011F9D-18EF-4168-AB42-FD35BB63A6EA}" srcOrd="0" destOrd="0" presId="urn:microsoft.com/office/officeart/2018/2/layout/IconVerticalSolidList"/>
    <dgm:cxn modelId="{36A68C36-048E-489F-9B29-0498437992EF}" type="presParOf" srcId="{B8011F9D-18EF-4168-AB42-FD35BB63A6EA}" destId="{68BC5FBD-38F7-46C7-935D-5B71F2285035}" srcOrd="0" destOrd="0" presId="urn:microsoft.com/office/officeart/2018/2/layout/IconVerticalSolidList"/>
    <dgm:cxn modelId="{54577C5A-F681-46C7-B175-7CC7E5C980D5}" type="presParOf" srcId="{68BC5FBD-38F7-46C7-935D-5B71F2285035}" destId="{17B99EB8-6053-4450-BD50-2FE97B0AE8DF}" srcOrd="0" destOrd="0" presId="urn:microsoft.com/office/officeart/2018/2/layout/IconVerticalSolidList"/>
    <dgm:cxn modelId="{76ABD961-FC12-4615-B0EE-C753F5EFAB88}" type="presParOf" srcId="{68BC5FBD-38F7-46C7-935D-5B71F2285035}" destId="{0E560E52-A728-456A-BEA3-FCDDD045CC78}" srcOrd="1" destOrd="0" presId="urn:microsoft.com/office/officeart/2018/2/layout/IconVerticalSolidList"/>
    <dgm:cxn modelId="{D6D04A8F-BDD1-41DB-B55E-639B51E66078}" type="presParOf" srcId="{68BC5FBD-38F7-46C7-935D-5B71F2285035}" destId="{200A516A-F45B-4AF9-B4EE-DC74810980E0}" srcOrd="2" destOrd="0" presId="urn:microsoft.com/office/officeart/2018/2/layout/IconVerticalSolidList"/>
    <dgm:cxn modelId="{8926A339-9B02-4C34-8D14-DCFA429C3970}" type="presParOf" srcId="{68BC5FBD-38F7-46C7-935D-5B71F2285035}" destId="{639B594A-9628-42BD-BA98-CBCD9E909E6E}" srcOrd="3" destOrd="0" presId="urn:microsoft.com/office/officeart/2018/2/layout/IconVerticalSolidList"/>
    <dgm:cxn modelId="{3F9701DA-953E-4BC6-9725-039A90D75279}" type="presParOf" srcId="{B8011F9D-18EF-4168-AB42-FD35BB63A6EA}" destId="{B5F29F5F-5FB9-4776-81EC-2F5D19F412E7}" srcOrd="1" destOrd="0" presId="urn:microsoft.com/office/officeart/2018/2/layout/IconVerticalSolidList"/>
    <dgm:cxn modelId="{73E4EC46-F843-447D-B4FA-71B61E8F3380}" type="presParOf" srcId="{B8011F9D-18EF-4168-AB42-FD35BB63A6EA}" destId="{8FAFC0D5-0503-467A-BE5E-F2ECC3B1841E}" srcOrd="2" destOrd="0" presId="urn:microsoft.com/office/officeart/2018/2/layout/IconVerticalSolidList"/>
    <dgm:cxn modelId="{D4E5FD0F-39CB-4AD6-A87C-9237D5D5CEDA}" type="presParOf" srcId="{8FAFC0D5-0503-467A-BE5E-F2ECC3B1841E}" destId="{4B0F759B-CEDA-4658-A95C-57289D3B0FF5}" srcOrd="0" destOrd="0" presId="urn:microsoft.com/office/officeart/2018/2/layout/IconVerticalSolidList"/>
    <dgm:cxn modelId="{029D608E-4E3E-483F-9AA5-69BCAF197D4A}" type="presParOf" srcId="{8FAFC0D5-0503-467A-BE5E-F2ECC3B1841E}" destId="{3FFBCF24-A4B5-4F44-984B-D0511E9EBAF5}" srcOrd="1" destOrd="0" presId="urn:microsoft.com/office/officeart/2018/2/layout/IconVerticalSolidList"/>
    <dgm:cxn modelId="{3257082C-BEE4-40DD-9E2D-312084FE1EC1}" type="presParOf" srcId="{8FAFC0D5-0503-467A-BE5E-F2ECC3B1841E}" destId="{6F6F03A0-ADCB-4CEE-AC3F-537697F4DC4B}" srcOrd="2" destOrd="0" presId="urn:microsoft.com/office/officeart/2018/2/layout/IconVerticalSolidList"/>
    <dgm:cxn modelId="{8C45D5F9-D346-4E1D-9AC2-7BE72EDD9D88}" type="presParOf" srcId="{8FAFC0D5-0503-467A-BE5E-F2ECC3B1841E}" destId="{59ED2FDD-D364-4ECA-8D92-F8B92F29F176}" srcOrd="3" destOrd="0" presId="urn:microsoft.com/office/officeart/2018/2/layout/IconVerticalSolidList"/>
    <dgm:cxn modelId="{2E386E95-CB02-40C7-A1F0-EF526ED11455}" type="presParOf" srcId="{B8011F9D-18EF-4168-AB42-FD35BB63A6EA}" destId="{34F92AF7-5D5A-41F8-A6B6-D19C425BB64F}" srcOrd="3" destOrd="0" presId="urn:microsoft.com/office/officeart/2018/2/layout/IconVerticalSolidList"/>
    <dgm:cxn modelId="{2453E41E-E48F-418B-B0F6-A9924D571734}" type="presParOf" srcId="{B8011F9D-18EF-4168-AB42-FD35BB63A6EA}" destId="{26448A71-8F1F-426F-8992-734B251D7EC1}" srcOrd="4" destOrd="0" presId="urn:microsoft.com/office/officeart/2018/2/layout/IconVerticalSolidList"/>
    <dgm:cxn modelId="{41EEA314-69B0-41FF-B6F5-FE1D1EAD902C}" type="presParOf" srcId="{26448A71-8F1F-426F-8992-734B251D7EC1}" destId="{D973857D-EDC9-48C3-9F30-78BC158F003F}" srcOrd="0" destOrd="0" presId="urn:microsoft.com/office/officeart/2018/2/layout/IconVerticalSolidList"/>
    <dgm:cxn modelId="{969F5841-6E1B-40DD-87AE-E090448C5AA9}" type="presParOf" srcId="{26448A71-8F1F-426F-8992-734B251D7EC1}" destId="{F97AC070-D366-45EC-93DF-8278F944EB42}" srcOrd="1" destOrd="0" presId="urn:microsoft.com/office/officeart/2018/2/layout/IconVerticalSolidList"/>
    <dgm:cxn modelId="{7DFA85E8-5E0C-4C4E-81DE-F5DE40739BA0}" type="presParOf" srcId="{26448A71-8F1F-426F-8992-734B251D7EC1}" destId="{FF3C1D73-77B4-49CC-819B-BF574FE4A183}" srcOrd="2" destOrd="0" presId="urn:microsoft.com/office/officeart/2018/2/layout/IconVerticalSolidList"/>
    <dgm:cxn modelId="{CA4EE510-5173-441B-85A7-F5F5C4F01527}" type="presParOf" srcId="{26448A71-8F1F-426F-8992-734B251D7EC1}" destId="{0EACD615-D5F0-465E-8C8A-5E9794531C91}" srcOrd="3" destOrd="0" presId="urn:microsoft.com/office/officeart/2018/2/layout/IconVerticalSolidList"/>
    <dgm:cxn modelId="{87D9307A-07AE-45F4-ABAD-D4DFD19A26EB}" type="presParOf" srcId="{B8011F9D-18EF-4168-AB42-FD35BB63A6EA}" destId="{9628820A-2352-4A6E-A886-297964DAC5C0}" srcOrd="5" destOrd="0" presId="urn:microsoft.com/office/officeart/2018/2/layout/IconVerticalSolidList"/>
    <dgm:cxn modelId="{F1D95D28-E847-4545-95DC-6CF2BAA5B353}" type="presParOf" srcId="{B8011F9D-18EF-4168-AB42-FD35BB63A6EA}" destId="{2840852E-4730-4040-9835-178CBF0FF451}" srcOrd="6" destOrd="0" presId="urn:microsoft.com/office/officeart/2018/2/layout/IconVerticalSolidList"/>
    <dgm:cxn modelId="{E8E33C86-3E67-4BAC-814C-4991736F8223}" type="presParOf" srcId="{2840852E-4730-4040-9835-178CBF0FF451}" destId="{44A8015E-F9DB-45B0-806E-246926C36AE2}" srcOrd="0" destOrd="0" presId="urn:microsoft.com/office/officeart/2018/2/layout/IconVerticalSolidList"/>
    <dgm:cxn modelId="{DED400C7-B408-40AD-B768-7AD3A881364E}" type="presParOf" srcId="{2840852E-4730-4040-9835-178CBF0FF451}" destId="{0B2F9A4E-7A90-4703-84D1-A7E11C91CADA}" srcOrd="1" destOrd="0" presId="urn:microsoft.com/office/officeart/2018/2/layout/IconVerticalSolidList"/>
    <dgm:cxn modelId="{B6EC266F-541E-46E2-90F9-2C6DDB2689B5}" type="presParOf" srcId="{2840852E-4730-4040-9835-178CBF0FF451}" destId="{DD59B5E2-E66E-49EC-87DC-B28078081BA2}" srcOrd="2" destOrd="0" presId="urn:microsoft.com/office/officeart/2018/2/layout/IconVerticalSolidList"/>
    <dgm:cxn modelId="{00CD1F71-D3E8-451F-80DE-A3890E9D1F75}" type="presParOf" srcId="{2840852E-4730-4040-9835-178CBF0FF451}" destId="{60F3B039-7B48-493E-BEF2-65249E4724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A2ACA-13C0-44C7-8035-D340D118CFA8}">
      <dsp:nvSpPr>
        <dsp:cNvPr id="0" name=""/>
        <dsp:cNvSpPr/>
      </dsp:nvSpPr>
      <dsp:spPr>
        <a:xfrm>
          <a:off x="0" y="651"/>
          <a:ext cx="665125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896DD-945A-4075-A589-A65F3D0C8738}">
      <dsp:nvSpPr>
        <dsp:cNvPr id="0" name=""/>
        <dsp:cNvSpPr/>
      </dsp:nvSpPr>
      <dsp:spPr>
        <a:xfrm>
          <a:off x="0" y="651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Described as a “personal health companion,” offers a platform that uses AI and machine learning to track patient health and offer users a better understanding of changes to their health. The platform is offered to individual users, organizations and physicians.</a:t>
          </a:r>
        </a:p>
      </dsp:txBody>
      <dsp:txXfrm>
        <a:off x="0" y="651"/>
        <a:ext cx="6651253" cy="1067492"/>
      </dsp:txXfrm>
    </dsp:sp>
    <dsp:sp modelId="{6E230BB6-458B-418F-B52F-C454031A5233}">
      <dsp:nvSpPr>
        <dsp:cNvPr id="0" name=""/>
        <dsp:cNvSpPr/>
      </dsp:nvSpPr>
      <dsp:spPr>
        <a:xfrm>
          <a:off x="0" y="1068143"/>
          <a:ext cx="665125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93D6C-5CF2-4A04-863C-9D75F3210B5E}">
      <dsp:nvSpPr>
        <dsp:cNvPr id="0" name=""/>
        <dsp:cNvSpPr/>
      </dsp:nvSpPr>
      <dsp:spPr>
        <a:xfrm>
          <a:off x="0" y="1068143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conversational Agent (Chat Bot) Interacts with The Users by using natural language.</a:t>
          </a:r>
        </a:p>
      </dsp:txBody>
      <dsp:txXfrm>
        <a:off x="0" y="1068143"/>
        <a:ext cx="6651253" cy="1067492"/>
      </dsp:txXfrm>
    </dsp:sp>
    <dsp:sp modelId="{69DAE201-E551-43D7-ACEC-CAA0A5C1EE98}">
      <dsp:nvSpPr>
        <dsp:cNvPr id="0" name=""/>
        <dsp:cNvSpPr/>
      </dsp:nvSpPr>
      <dsp:spPr>
        <a:xfrm>
          <a:off x="0" y="2135635"/>
          <a:ext cx="665125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1B192-BDC6-4574-AD76-D38786080188}">
      <dsp:nvSpPr>
        <dsp:cNvPr id="0" name=""/>
        <dsp:cNvSpPr/>
      </dsp:nvSpPr>
      <dsp:spPr>
        <a:xfrm>
          <a:off x="0" y="2135635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Flavor of chatting with a human being.</a:t>
          </a:r>
        </a:p>
      </dsp:txBody>
      <dsp:txXfrm>
        <a:off x="0" y="2135635"/>
        <a:ext cx="6651253" cy="1067492"/>
      </dsp:txXfrm>
    </dsp:sp>
    <dsp:sp modelId="{ADDE636D-6C40-4719-937E-907763BB7CC4}">
      <dsp:nvSpPr>
        <dsp:cNvPr id="0" name=""/>
        <dsp:cNvSpPr/>
      </dsp:nvSpPr>
      <dsp:spPr>
        <a:xfrm>
          <a:off x="0" y="3203128"/>
          <a:ext cx="665125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2E33A-ACF9-4676-895C-AC4BA69888ED}">
      <dsp:nvSpPr>
        <dsp:cNvPr id="0" name=""/>
        <dsp:cNvSpPr/>
      </dsp:nvSpPr>
      <dsp:spPr>
        <a:xfrm>
          <a:off x="0" y="3203128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Designed to mimic Human Interactions.</a:t>
          </a:r>
        </a:p>
      </dsp:txBody>
      <dsp:txXfrm>
        <a:off x="0" y="3203128"/>
        <a:ext cx="6651253" cy="1067492"/>
      </dsp:txXfrm>
    </dsp:sp>
    <dsp:sp modelId="{0F5AA7AB-657E-49CF-BF28-5F45892475F2}">
      <dsp:nvSpPr>
        <dsp:cNvPr id="0" name=""/>
        <dsp:cNvSpPr/>
      </dsp:nvSpPr>
      <dsp:spPr>
        <a:xfrm>
          <a:off x="0" y="4270620"/>
          <a:ext cx="665125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85552-93B4-446B-B6EE-88B8A64EFF19}">
      <dsp:nvSpPr>
        <dsp:cNvPr id="0" name=""/>
        <dsp:cNvSpPr/>
      </dsp:nvSpPr>
      <dsp:spPr>
        <a:xfrm>
          <a:off x="0" y="4270620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Example:  the response to someone describing flu-like symptoms might be a       recommendation to visit the pharmacy for over-the-counter medication.</a:t>
          </a:r>
        </a:p>
      </dsp:txBody>
      <dsp:txXfrm>
        <a:off x="0" y="4270620"/>
        <a:ext cx="6651253" cy="1067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9DAFD-23BA-4C2F-8ACC-494A8610C0E1}">
      <dsp:nvSpPr>
        <dsp:cNvPr id="0" name=""/>
        <dsp:cNvSpPr/>
      </dsp:nvSpPr>
      <dsp:spPr>
        <a:xfrm>
          <a:off x="0" y="651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F2A07-4257-4ADC-9D76-FDC4E2F6DE08}">
      <dsp:nvSpPr>
        <dsp:cNvPr id="0" name=""/>
        <dsp:cNvSpPr/>
      </dsp:nvSpPr>
      <dsp:spPr>
        <a:xfrm>
          <a:off x="165598" y="123823"/>
          <a:ext cx="301087" cy="301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2689B-B529-4807-AA4E-237D021AD4C8}">
      <dsp:nvSpPr>
        <dsp:cNvPr id="0" name=""/>
        <dsp:cNvSpPr/>
      </dsp:nvSpPr>
      <dsp:spPr>
        <a:xfrm>
          <a:off x="632283" y="651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ELIZA</a:t>
          </a:r>
          <a:endParaRPr lang="en-US" sz="1600" kern="1200"/>
        </a:p>
      </dsp:txBody>
      <dsp:txXfrm>
        <a:off x="632283" y="651"/>
        <a:ext cx="6018969" cy="547431"/>
      </dsp:txXfrm>
    </dsp:sp>
    <dsp:sp modelId="{43AF3598-D184-4E85-AAF4-69BFF630BB8D}">
      <dsp:nvSpPr>
        <dsp:cNvPr id="0" name=""/>
        <dsp:cNvSpPr/>
      </dsp:nvSpPr>
      <dsp:spPr>
        <a:xfrm>
          <a:off x="0" y="684941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7E360-176C-4EFC-81D4-249D68C3DAE9}">
      <dsp:nvSpPr>
        <dsp:cNvPr id="0" name=""/>
        <dsp:cNvSpPr/>
      </dsp:nvSpPr>
      <dsp:spPr>
        <a:xfrm>
          <a:off x="165598" y="808113"/>
          <a:ext cx="301087" cy="301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0A192-598B-4DB4-9AD7-855FBC099929}">
      <dsp:nvSpPr>
        <dsp:cNvPr id="0" name=""/>
        <dsp:cNvSpPr/>
      </dsp:nvSpPr>
      <dsp:spPr>
        <a:xfrm>
          <a:off x="632283" y="684941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1966</a:t>
          </a:r>
        </a:p>
      </dsp:txBody>
      <dsp:txXfrm>
        <a:off x="632283" y="684941"/>
        <a:ext cx="6018969" cy="547431"/>
      </dsp:txXfrm>
    </dsp:sp>
    <dsp:sp modelId="{703E940E-E387-474D-A0F4-14F22A76C385}">
      <dsp:nvSpPr>
        <dsp:cNvPr id="0" name=""/>
        <dsp:cNvSpPr/>
      </dsp:nvSpPr>
      <dsp:spPr>
        <a:xfrm>
          <a:off x="0" y="1369231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5CE25-47EF-4834-9091-5389A78DCCF9}">
      <dsp:nvSpPr>
        <dsp:cNvPr id="0" name=""/>
        <dsp:cNvSpPr/>
      </dsp:nvSpPr>
      <dsp:spPr>
        <a:xfrm>
          <a:off x="165598" y="1492403"/>
          <a:ext cx="301087" cy="301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FC280-0012-4091-8658-972361CA46F2}">
      <dsp:nvSpPr>
        <dsp:cNvPr id="0" name=""/>
        <dsp:cNvSpPr/>
      </dsp:nvSpPr>
      <dsp:spPr>
        <a:xfrm>
          <a:off x="632283" y="1369231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Looks for Pronouns and Verbs</a:t>
          </a:r>
        </a:p>
      </dsp:txBody>
      <dsp:txXfrm>
        <a:off x="632283" y="1369231"/>
        <a:ext cx="6018969" cy="547431"/>
      </dsp:txXfrm>
    </dsp:sp>
    <dsp:sp modelId="{21E0A857-73E5-4C35-97FA-FA26BA9811A9}">
      <dsp:nvSpPr>
        <dsp:cNvPr id="0" name=""/>
        <dsp:cNvSpPr/>
      </dsp:nvSpPr>
      <dsp:spPr>
        <a:xfrm>
          <a:off x="0" y="2053521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E36D5-24E5-489D-9211-50B81EF7AD4D}">
      <dsp:nvSpPr>
        <dsp:cNvPr id="0" name=""/>
        <dsp:cNvSpPr/>
      </dsp:nvSpPr>
      <dsp:spPr>
        <a:xfrm>
          <a:off x="165598" y="2176693"/>
          <a:ext cx="301087" cy="301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153E5-1DB3-45E1-81C3-906A5D871BAE}">
      <dsp:nvSpPr>
        <dsp:cNvPr id="0" name=""/>
        <dsp:cNvSpPr/>
      </dsp:nvSpPr>
      <dsp:spPr>
        <a:xfrm>
          <a:off x="632283" y="2053521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becomes I and Vice Versa.</a:t>
          </a:r>
        </a:p>
      </dsp:txBody>
      <dsp:txXfrm>
        <a:off x="632283" y="2053521"/>
        <a:ext cx="6018969" cy="547431"/>
      </dsp:txXfrm>
    </dsp:sp>
    <dsp:sp modelId="{238D63A4-5D01-4DD3-B6BD-1E639D5C2E41}">
      <dsp:nvSpPr>
        <dsp:cNvPr id="0" name=""/>
        <dsp:cNvSpPr/>
      </dsp:nvSpPr>
      <dsp:spPr>
        <a:xfrm>
          <a:off x="0" y="2737810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DECF4-5C3F-459A-A65F-BECEFF1B47CD}">
      <dsp:nvSpPr>
        <dsp:cNvPr id="0" name=""/>
        <dsp:cNvSpPr/>
      </dsp:nvSpPr>
      <dsp:spPr>
        <a:xfrm>
          <a:off x="165598" y="2860983"/>
          <a:ext cx="301087" cy="3010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41247-DE1F-4081-8D2F-425C2C3AF19C}">
      <dsp:nvSpPr>
        <dsp:cNvPr id="0" name=""/>
        <dsp:cNvSpPr/>
      </dsp:nvSpPr>
      <dsp:spPr>
        <a:xfrm>
          <a:off x="632283" y="2737810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RACTER</a:t>
          </a:r>
          <a:endParaRPr lang="en-US" sz="1600" kern="1200"/>
        </a:p>
      </dsp:txBody>
      <dsp:txXfrm>
        <a:off x="632283" y="2737810"/>
        <a:ext cx="6018969" cy="547431"/>
      </dsp:txXfrm>
    </dsp:sp>
    <dsp:sp modelId="{3CB69C2F-833A-4560-B41A-C3974B96220D}">
      <dsp:nvSpPr>
        <dsp:cNvPr id="0" name=""/>
        <dsp:cNvSpPr/>
      </dsp:nvSpPr>
      <dsp:spPr>
        <a:xfrm>
          <a:off x="0" y="3422100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7E676-E1A6-4AEB-844A-880C2F580074}">
      <dsp:nvSpPr>
        <dsp:cNvPr id="0" name=""/>
        <dsp:cNvSpPr/>
      </dsp:nvSpPr>
      <dsp:spPr>
        <a:xfrm>
          <a:off x="165598" y="3545272"/>
          <a:ext cx="301087" cy="3010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A3C09-1F25-4909-A2E7-404C37FC3F58}">
      <dsp:nvSpPr>
        <dsp:cNvPr id="0" name=""/>
        <dsp:cNvSpPr/>
      </dsp:nvSpPr>
      <dsp:spPr>
        <a:xfrm>
          <a:off x="632283" y="3422100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1984</a:t>
          </a:r>
        </a:p>
      </dsp:txBody>
      <dsp:txXfrm>
        <a:off x="632283" y="3422100"/>
        <a:ext cx="6018969" cy="547431"/>
      </dsp:txXfrm>
    </dsp:sp>
    <dsp:sp modelId="{DC6F3406-4E1E-4C4A-B597-4216DE1593C8}">
      <dsp:nvSpPr>
        <dsp:cNvPr id="0" name=""/>
        <dsp:cNvSpPr/>
      </dsp:nvSpPr>
      <dsp:spPr>
        <a:xfrm>
          <a:off x="0" y="4106390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15F65-C2CB-4AC9-9663-B25C645D2F35}">
      <dsp:nvSpPr>
        <dsp:cNvPr id="0" name=""/>
        <dsp:cNvSpPr/>
      </dsp:nvSpPr>
      <dsp:spPr>
        <a:xfrm>
          <a:off x="165598" y="4229562"/>
          <a:ext cx="301087" cy="30108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8C657-B24B-438E-B9D8-EA410E4C9F59}">
      <dsp:nvSpPr>
        <dsp:cNvPr id="0" name=""/>
        <dsp:cNvSpPr/>
      </dsp:nvSpPr>
      <dsp:spPr>
        <a:xfrm>
          <a:off x="632283" y="4106390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Policeman's Beard.</a:t>
          </a:r>
        </a:p>
      </dsp:txBody>
      <dsp:txXfrm>
        <a:off x="632283" y="4106390"/>
        <a:ext cx="6018969" cy="547431"/>
      </dsp:txXfrm>
    </dsp:sp>
    <dsp:sp modelId="{D65420A9-38A3-4763-94AB-7F13EE29C2E2}">
      <dsp:nvSpPr>
        <dsp:cNvPr id="0" name=""/>
        <dsp:cNvSpPr/>
      </dsp:nvSpPr>
      <dsp:spPr>
        <a:xfrm>
          <a:off x="0" y="4790680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F03F4-4AA6-47ED-A51E-D7A117DD3EB1}">
      <dsp:nvSpPr>
        <dsp:cNvPr id="0" name=""/>
        <dsp:cNvSpPr/>
      </dsp:nvSpPr>
      <dsp:spPr>
        <a:xfrm>
          <a:off x="165598" y="4913852"/>
          <a:ext cx="301087" cy="30108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D4A6C-59A4-41F0-9841-479CC9ABF115}">
      <dsp:nvSpPr>
        <dsp:cNvPr id="0" name=""/>
        <dsp:cNvSpPr/>
      </dsp:nvSpPr>
      <dsp:spPr>
        <a:xfrm>
          <a:off x="632283" y="4790680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Generates English prose at random and generated book.</a:t>
          </a:r>
        </a:p>
      </dsp:txBody>
      <dsp:txXfrm>
        <a:off x="632283" y="4790680"/>
        <a:ext cx="6018969" cy="547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85AC1-32EA-4912-834E-1F16CE9CEE47}">
      <dsp:nvSpPr>
        <dsp:cNvPr id="0" name=""/>
        <dsp:cNvSpPr/>
      </dsp:nvSpPr>
      <dsp:spPr>
        <a:xfrm>
          <a:off x="0" y="417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53159-B6CA-4C6D-A33E-8434B980AF36}">
      <dsp:nvSpPr>
        <dsp:cNvPr id="0" name=""/>
        <dsp:cNvSpPr/>
      </dsp:nvSpPr>
      <dsp:spPr>
        <a:xfrm>
          <a:off x="268742" y="204061"/>
          <a:ext cx="488622" cy="488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501A8-64FF-4A47-991F-F1766D63AE11}">
      <dsp:nvSpPr>
        <dsp:cNvPr id="0" name=""/>
        <dsp:cNvSpPr/>
      </dsp:nvSpPr>
      <dsp:spPr>
        <a:xfrm>
          <a:off x="1026106" y="417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ALICE</a:t>
          </a:r>
          <a:endParaRPr lang="en-US" sz="1600" kern="1200"/>
        </a:p>
      </dsp:txBody>
      <dsp:txXfrm>
        <a:off x="1026106" y="4170"/>
        <a:ext cx="5625146" cy="888403"/>
      </dsp:txXfrm>
    </dsp:sp>
    <dsp:sp modelId="{794DCDC2-62DC-42BF-B66B-33C37D5CF91C}">
      <dsp:nvSpPr>
        <dsp:cNvPr id="0" name=""/>
        <dsp:cNvSpPr/>
      </dsp:nvSpPr>
      <dsp:spPr>
        <a:xfrm>
          <a:off x="0" y="1114675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48330-6FC0-4CAC-9D92-7F7E9961B9A3}">
      <dsp:nvSpPr>
        <dsp:cNvPr id="0" name=""/>
        <dsp:cNvSpPr/>
      </dsp:nvSpPr>
      <dsp:spPr>
        <a:xfrm>
          <a:off x="268742" y="1314566"/>
          <a:ext cx="488622" cy="488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066EC-1901-42D6-B079-97414293CAD8}">
      <dsp:nvSpPr>
        <dsp:cNvPr id="0" name=""/>
        <dsp:cNvSpPr/>
      </dsp:nvSpPr>
      <dsp:spPr>
        <a:xfrm>
          <a:off x="1026106" y="1114675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1994</a:t>
          </a:r>
        </a:p>
      </dsp:txBody>
      <dsp:txXfrm>
        <a:off x="1026106" y="1114675"/>
        <a:ext cx="5625146" cy="888403"/>
      </dsp:txXfrm>
    </dsp:sp>
    <dsp:sp modelId="{138C490D-23E3-4181-BE8D-0F75E116AD25}">
      <dsp:nvSpPr>
        <dsp:cNvPr id="0" name=""/>
        <dsp:cNvSpPr/>
      </dsp:nvSpPr>
      <dsp:spPr>
        <a:xfrm>
          <a:off x="0" y="222518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AE17B-D98A-4A19-B541-B2AC37FA3DCE}">
      <dsp:nvSpPr>
        <dsp:cNvPr id="0" name=""/>
        <dsp:cNvSpPr/>
      </dsp:nvSpPr>
      <dsp:spPr>
        <a:xfrm>
          <a:off x="268742" y="2425070"/>
          <a:ext cx="488622" cy="488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5BC8F-8531-46DA-977E-16FD7AFCE0CD}">
      <dsp:nvSpPr>
        <dsp:cNvPr id="0" name=""/>
        <dsp:cNvSpPr/>
      </dsp:nvSpPr>
      <dsp:spPr>
        <a:xfrm>
          <a:off x="1026106" y="222518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Artificial Linguistic Internet Computer Entity(S/w robot that you can chat with using Natural language).</a:t>
          </a:r>
        </a:p>
      </dsp:txBody>
      <dsp:txXfrm>
        <a:off x="1026106" y="2225180"/>
        <a:ext cx="5625146" cy="888403"/>
      </dsp:txXfrm>
    </dsp:sp>
    <dsp:sp modelId="{48C74974-1B11-424B-A1BC-CF97D2F1AB93}">
      <dsp:nvSpPr>
        <dsp:cNvPr id="0" name=""/>
        <dsp:cNvSpPr/>
      </dsp:nvSpPr>
      <dsp:spPr>
        <a:xfrm>
          <a:off x="0" y="3335684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E32B2-853B-4C36-B5EE-732853357694}">
      <dsp:nvSpPr>
        <dsp:cNvPr id="0" name=""/>
        <dsp:cNvSpPr/>
      </dsp:nvSpPr>
      <dsp:spPr>
        <a:xfrm>
          <a:off x="268742" y="3535575"/>
          <a:ext cx="488622" cy="488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085E5-E741-4F91-BEB3-B2C44708CE9B}">
      <dsp:nvSpPr>
        <dsp:cNvPr id="0" name=""/>
        <dsp:cNvSpPr/>
      </dsp:nvSpPr>
      <dsp:spPr>
        <a:xfrm>
          <a:off x="1026106" y="3335684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ALICE language knowledge is stored in </a:t>
          </a:r>
          <a:r>
            <a:rPr lang="en-US" sz="1600" b="1" kern="1200"/>
            <a:t>AIML </a:t>
          </a:r>
          <a:r>
            <a:rPr lang="en-US" sz="1600" kern="1200"/>
            <a:t>files.</a:t>
          </a:r>
        </a:p>
      </dsp:txBody>
      <dsp:txXfrm>
        <a:off x="1026106" y="3335684"/>
        <a:ext cx="5625146" cy="888403"/>
      </dsp:txXfrm>
    </dsp:sp>
    <dsp:sp modelId="{9750110B-2542-4AEC-805B-ABE59A9E2C29}">
      <dsp:nvSpPr>
        <dsp:cNvPr id="0" name=""/>
        <dsp:cNvSpPr/>
      </dsp:nvSpPr>
      <dsp:spPr>
        <a:xfrm>
          <a:off x="0" y="4446189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3027C-B886-4A22-85E3-836DE7323B43}">
      <dsp:nvSpPr>
        <dsp:cNvPr id="0" name=""/>
        <dsp:cNvSpPr/>
      </dsp:nvSpPr>
      <dsp:spPr>
        <a:xfrm>
          <a:off x="268742" y="4646080"/>
          <a:ext cx="488622" cy="4886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4C184-ECE7-4283-AF68-6FC604B12536}">
      <dsp:nvSpPr>
        <dsp:cNvPr id="0" name=""/>
        <dsp:cNvSpPr/>
      </dsp:nvSpPr>
      <dsp:spPr>
        <a:xfrm>
          <a:off x="1026106" y="4446189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[</a:t>
          </a:r>
          <a:r>
            <a:rPr lang="en-US" sz="1600" b="1" kern="1200"/>
            <a:t>AIML </a:t>
          </a:r>
          <a:r>
            <a:rPr lang="en-US" sz="1600" kern="1200"/>
            <a:t>– Artificial intelligence Markup Language]</a:t>
          </a:r>
        </a:p>
      </dsp:txBody>
      <dsp:txXfrm>
        <a:off x="1026106" y="4446189"/>
        <a:ext cx="5625146" cy="8884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F9BA8-68DE-4E7B-8F3F-0A3F590874AF}">
      <dsp:nvSpPr>
        <dsp:cNvPr id="0" name=""/>
        <dsp:cNvSpPr/>
      </dsp:nvSpPr>
      <dsp:spPr>
        <a:xfrm>
          <a:off x="0" y="1726"/>
          <a:ext cx="10515600" cy="8752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63B3A-DEA4-4F38-B276-577DA9AE4E8A}">
      <dsp:nvSpPr>
        <dsp:cNvPr id="0" name=""/>
        <dsp:cNvSpPr/>
      </dsp:nvSpPr>
      <dsp:spPr>
        <a:xfrm>
          <a:off x="264759" y="198655"/>
          <a:ext cx="481381" cy="4813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C2649-825E-4F0B-A161-7B93EE77DC5A}">
      <dsp:nvSpPr>
        <dsp:cNvPr id="0" name=""/>
        <dsp:cNvSpPr/>
      </dsp:nvSpPr>
      <dsp:spPr>
        <a:xfrm>
          <a:off x="1010900" y="1726"/>
          <a:ext cx="9504699" cy="875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9" tIns="92629" rIns="92629" bIns="926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 Programming Language we are going to use for developing chat bot.</a:t>
          </a:r>
        </a:p>
      </dsp:txBody>
      <dsp:txXfrm>
        <a:off x="1010900" y="1726"/>
        <a:ext cx="9504699" cy="875238"/>
      </dsp:txXfrm>
    </dsp:sp>
    <dsp:sp modelId="{A0957F12-8720-415D-890B-EFA709AFA4F6}">
      <dsp:nvSpPr>
        <dsp:cNvPr id="0" name=""/>
        <dsp:cNvSpPr/>
      </dsp:nvSpPr>
      <dsp:spPr>
        <a:xfrm>
          <a:off x="0" y="1095775"/>
          <a:ext cx="10515600" cy="8752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E40A4-1BEC-4DCA-9034-CE22609EA689}">
      <dsp:nvSpPr>
        <dsp:cNvPr id="0" name=""/>
        <dsp:cNvSpPr/>
      </dsp:nvSpPr>
      <dsp:spPr>
        <a:xfrm>
          <a:off x="264759" y="1292703"/>
          <a:ext cx="481381" cy="4813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DE8DC-29D3-4FC4-B3EB-1DD58CCF03F3}">
      <dsp:nvSpPr>
        <dsp:cNvPr id="0" name=""/>
        <dsp:cNvSpPr/>
      </dsp:nvSpPr>
      <dsp:spPr>
        <a:xfrm>
          <a:off x="1010900" y="1095775"/>
          <a:ext cx="9504699" cy="875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9" tIns="92629" rIns="92629" bIns="926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Decision Tree</a:t>
          </a:r>
        </a:p>
      </dsp:txBody>
      <dsp:txXfrm>
        <a:off x="1010900" y="1095775"/>
        <a:ext cx="9504699" cy="875238"/>
      </dsp:txXfrm>
    </dsp:sp>
    <dsp:sp modelId="{0B129D60-0704-48D6-B60A-755A18EE94B7}">
      <dsp:nvSpPr>
        <dsp:cNvPr id="0" name=""/>
        <dsp:cNvSpPr/>
      </dsp:nvSpPr>
      <dsp:spPr>
        <a:xfrm>
          <a:off x="0" y="2189823"/>
          <a:ext cx="10515600" cy="8752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D8BBF-82D1-4511-8F97-8DC9FD7D309D}">
      <dsp:nvSpPr>
        <dsp:cNvPr id="0" name=""/>
        <dsp:cNvSpPr/>
      </dsp:nvSpPr>
      <dsp:spPr>
        <a:xfrm>
          <a:off x="264759" y="2386751"/>
          <a:ext cx="481381" cy="4813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E1568-A177-4BB8-B0DF-E80830C374D6}">
      <dsp:nvSpPr>
        <dsp:cNvPr id="0" name=""/>
        <dsp:cNvSpPr/>
      </dsp:nvSpPr>
      <dsp:spPr>
        <a:xfrm>
          <a:off x="1010900" y="2189823"/>
          <a:ext cx="9504699" cy="875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9" tIns="92629" rIns="92629" bIns="926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Modules: Pandas, </a:t>
          </a:r>
          <a:r>
            <a:rPr lang="en-US" sz="2200" kern="1200" dirty="0" err="1"/>
            <a:t>numpy</a:t>
          </a:r>
          <a:r>
            <a:rPr lang="en-US" sz="2200" kern="1200" dirty="0"/>
            <a:t>, </a:t>
          </a:r>
          <a:r>
            <a:rPr lang="en-US" sz="2200" kern="1200" dirty="0" err="1"/>
            <a:t>sklearn</a:t>
          </a:r>
          <a:endParaRPr lang="en-US" sz="2200" kern="1200" dirty="0"/>
        </a:p>
      </dsp:txBody>
      <dsp:txXfrm>
        <a:off x="1010900" y="2189823"/>
        <a:ext cx="9504699" cy="875238"/>
      </dsp:txXfrm>
    </dsp:sp>
    <dsp:sp modelId="{7D2BE506-F4E6-418B-A013-53E50FD00551}">
      <dsp:nvSpPr>
        <dsp:cNvPr id="0" name=""/>
        <dsp:cNvSpPr/>
      </dsp:nvSpPr>
      <dsp:spPr>
        <a:xfrm>
          <a:off x="0" y="3283871"/>
          <a:ext cx="10515600" cy="8752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D9E03-7545-4653-A527-222B8BD1BF78}">
      <dsp:nvSpPr>
        <dsp:cNvPr id="0" name=""/>
        <dsp:cNvSpPr/>
      </dsp:nvSpPr>
      <dsp:spPr>
        <a:xfrm>
          <a:off x="264759" y="3480800"/>
          <a:ext cx="481381" cy="4813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5CC11-7103-4D54-903E-DF9F9CF207AA}">
      <dsp:nvSpPr>
        <dsp:cNvPr id="0" name=""/>
        <dsp:cNvSpPr/>
      </dsp:nvSpPr>
      <dsp:spPr>
        <a:xfrm>
          <a:off x="1010900" y="3283871"/>
          <a:ext cx="9504699" cy="875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9" tIns="92629" rIns="92629" bIns="926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Most Significant word approach.</a:t>
          </a:r>
        </a:p>
      </dsp:txBody>
      <dsp:txXfrm>
        <a:off x="1010900" y="3283871"/>
        <a:ext cx="9504699" cy="8752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60C93-829A-459C-997B-465BB612E1FF}">
      <dsp:nvSpPr>
        <dsp:cNvPr id="0" name=""/>
        <dsp:cNvSpPr/>
      </dsp:nvSpPr>
      <dsp:spPr>
        <a:xfrm>
          <a:off x="5133" y="785613"/>
          <a:ext cx="2443028" cy="168324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80AB8-DCE8-4955-A686-507A351E5E91}">
      <dsp:nvSpPr>
        <dsp:cNvPr id="0" name=""/>
        <dsp:cNvSpPr/>
      </dsp:nvSpPr>
      <dsp:spPr>
        <a:xfrm>
          <a:off x="5133" y="246886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chatbot will reportedly compare the symptoms that it receives from a user against a symptoms of diseases.</a:t>
          </a:r>
        </a:p>
      </dsp:txBody>
      <dsp:txXfrm>
        <a:off x="5133" y="2468860"/>
        <a:ext cx="2443028" cy="906363"/>
      </dsp:txXfrm>
    </dsp:sp>
    <dsp:sp modelId="{AE408A47-0D10-4157-B47A-79AFA9905BCC}">
      <dsp:nvSpPr>
        <dsp:cNvPr id="0" name=""/>
        <dsp:cNvSpPr/>
      </dsp:nvSpPr>
      <dsp:spPr>
        <a:xfrm>
          <a:off x="2684921" y="0"/>
          <a:ext cx="2443028" cy="1683246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35886-3788-4656-A6C5-52C5A441A7CA}">
      <dsp:nvSpPr>
        <dsp:cNvPr id="0" name=""/>
        <dsp:cNvSpPr/>
      </dsp:nvSpPr>
      <dsp:spPr>
        <a:xfrm>
          <a:off x="2692568" y="246886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response, it will recommend an appropriate course of action based on a combination of the reported symptoms.</a:t>
          </a:r>
        </a:p>
      </dsp:txBody>
      <dsp:txXfrm>
        <a:off x="2692568" y="2468860"/>
        <a:ext cx="2443028" cy="906363"/>
      </dsp:txXfrm>
    </dsp:sp>
    <dsp:sp modelId="{311C8DF1-40F8-4211-AEA3-E51C01419798}">
      <dsp:nvSpPr>
        <dsp:cNvPr id="0" name=""/>
        <dsp:cNvSpPr/>
      </dsp:nvSpPr>
      <dsp:spPr>
        <a:xfrm>
          <a:off x="5380002" y="785613"/>
          <a:ext cx="2443028" cy="1683246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B139E-435C-44EB-AB3F-1C9A92062D4B}">
      <dsp:nvSpPr>
        <dsp:cNvPr id="0" name=""/>
        <dsp:cNvSpPr/>
      </dsp:nvSpPr>
      <dsp:spPr>
        <a:xfrm>
          <a:off x="5380002" y="246886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Intuitive Chat bot interaction.</a:t>
          </a:r>
        </a:p>
      </dsp:txBody>
      <dsp:txXfrm>
        <a:off x="5380002" y="2468860"/>
        <a:ext cx="2443028" cy="906363"/>
      </dsp:txXfrm>
    </dsp:sp>
    <dsp:sp modelId="{F67E35C4-9429-48F2-B525-DA74F85AB3AC}">
      <dsp:nvSpPr>
        <dsp:cNvPr id="0" name=""/>
        <dsp:cNvSpPr/>
      </dsp:nvSpPr>
      <dsp:spPr>
        <a:xfrm>
          <a:off x="8067437" y="785613"/>
          <a:ext cx="2443028" cy="1683246"/>
        </a:xfrm>
        <a:prstGeom prst="star4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ECA3B-5947-4958-9D4B-8C1455306E6C}">
      <dsp:nvSpPr>
        <dsp:cNvPr id="0" name=""/>
        <dsp:cNvSpPr/>
      </dsp:nvSpPr>
      <dsp:spPr>
        <a:xfrm>
          <a:off x="8067437" y="2468860"/>
          <a:ext cx="2443028" cy="906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the test data will  help to take the decision according to the queries answered by the user.</a:t>
          </a:r>
        </a:p>
      </dsp:txBody>
      <dsp:txXfrm>
        <a:off x="8067437" y="2468860"/>
        <a:ext cx="2443028" cy="9063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92788-181C-4AEA-8B68-850AF04581AE}">
      <dsp:nvSpPr>
        <dsp:cNvPr id="0" name=""/>
        <dsp:cNvSpPr/>
      </dsp:nvSpPr>
      <dsp:spPr>
        <a:xfrm>
          <a:off x="1747800" y="51327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279C4-7BCD-4F3F-8A8F-0A95EB013AC6}">
      <dsp:nvSpPr>
        <dsp:cNvPr id="0" name=""/>
        <dsp:cNvSpPr/>
      </dsp:nvSpPr>
      <dsp:spPr>
        <a:xfrm>
          <a:off x="559800" y="29275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Decision Tree</a:t>
          </a:r>
        </a:p>
      </dsp:txBody>
      <dsp:txXfrm>
        <a:off x="559800" y="2927562"/>
        <a:ext cx="4320000" cy="720000"/>
      </dsp:txXfrm>
    </dsp:sp>
    <dsp:sp modelId="{39BA2501-BDCA-4730-A0D2-2AA75A739CE5}">
      <dsp:nvSpPr>
        <dsp:cNvPr id="0" name=""/>
        <dsp:cNvSpPr/>
      </dsp:nvSpPr>
      <dsp:spPr>
        <a:xfrm>
          <a:off x="6823800" y="51327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6EA60-3C6B-442E-BDF3-5ECD4F2A9C0A}">
      <dsp:nvSpPr>
        <dsp:cNvPr id="0" name=""/>
        <dsp:cNvSpPr/>
      </dsp:nvSpPr>
      <dsp:spPr>
        <a:xfrm>
          <a:off x="5635800" y="29275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User can  find exactly what they're looking for: they map out a step-by-step process to discover the precise answer to the customer's question in a conversational format</a:t>
          </a:r>
          <a:endParaRPr lang="en-US" sz="1200" kern="1200" dirty="0"/>
        </a:p>
      </dsp:txBody>
      <dsp:txXfrm>
        <a:off x="5635800" y="2927562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30F8B-850D-4BEC-B4D5-081C2A17D5CA}">
      <dsp:nvSpPr>
        <dsp:cNvPr id="0" name=""/>
        <dsp:cNvSpPr/>
      </dsp:nvSpPr>
      <dsp:spPr>
        <a:xfrm>
          <a:off x="0" y="417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66BCA-A4C8-48C3-A15F-20543ADE39A2}">
      <dsp:nvSpPr>
        <dsp:cNvPr id="0" name=""/>
        <dsp:cNvSpPr/>
      </dsp:nvSpPr>
      <dsp:spPr>
        <a:xfrm>
          <a:off x="268742" y="204061"/>
          <a:ext cx="488622" cy="488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B4477-3045-4445-861B-375AFFD37FB6}">
      <dsp:nvSpPr>
        <dsp:cNvPr id="0" name=""/>
        <dsp:cNvSpPr/>
      </dsp:nvSpPr>
      <dsp:spPr>
        <a:xfrm>
          <a:off x="1026106" y="417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24/7 Availability </a:t>
          </a:r>
        </a:p>
      </dsp:txBody>
      <dsp:txXfrm>
        <a:off x="1026106" y="4170"/>
        <a:ext cx="5625146" cy="888403"/>
      </dsp:txXfrm>
    </dsp:sp>
    <dsp:sp modelId="{1D9C9CE9-EC47-4EBB-9555-E19A1658A80B}">
      <dsp:nvSpPr>
        <dsp:cNvPr id="0" name=""/>
        <dsp:cNvSpPr/>
      </dsp:nvSpPr>
      <dsp:spPr>
        <a:xfrm>
          <a:off x="0" y="1114675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9B0E1-EB9A-44C1-B5F7-F9FCB7090C04}">
      <dsp:nvSpPr>
        <dsp:cNvPr id="0" name=""/>
        <dsp:cNvSpPr/>
      </dsp:nvSpPr>
      <dsp:spPr>
        <a:xfrm>
          <a:off x="268742" y="1314566"/>
          <a:ext cx="488622" cy="488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BF0B6-5B33-4163-9889-665D0F64B3C9}">
      <dsp:nvSpPr>
        <dsp:cNvPr id="0" name=""/>
        <dsp:cNvSpPr/>
      </dsp:nvSpPr>
      <dsp:spPr>
        <a:xfrm>
          <a:off x="1026106" y="1114675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ongoing Health Monitoring.</a:t>
          </a:r>
        </a:p>
      </dsp:txBody>
      <dsp:txXfrm>
        <a:off x="1026106" y="1114675"/>
        <a:ext cx="5625146" cy="888403"/>
      </dsp:txXfrm>
    </dsp:sp>
    <dsp:sp modelId="{CD44FD48-E0A7-4F37-8D16-2FE0C3AD4A71}">
      <dsp:nvSpPr>
        <dsp:cNvPr id="0" name=""/>
        <dsp:cNvSpPr/>
      </dsp:nvSpPr>
      <dsp:spPr>
        <a:xfrm>
          <a:off x="0" y="222518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BB28B-43E9-4C1D-B861-87C7E78E70C4}">
      <dsp:nvSpPr>
        <dsp:cNvPr id="0" name=""/>
        <dsp:cNvSpPr/>
      </dsp:nvSpPr>
      <dsp:spPr>
        <a:xfrm>
          <a:off x="268742" y="2425070"/>
          <a:ext cx="488622" cy="488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A7728-535B-401A-9B9C-B03011B7A9E9}">
      <dsp:nvSpPr>
        <dsp:cNvPr id="0" name=""/>
        <dsp:cNvSpPr/>
      </dsp:nvSpPr>
      <dsp:spPr>
        <a:xfrm>
          <a:off x="1026106" y="222518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Providing Fast Information.</a:t>
          </a:r>
        </a:p>
      </dsp:txBody>
      <dsp:txXfrm>
        <a:off x="1026106" y="2225180"/>
        <a:ext cx="5625146" cy="888403"/>
      </dsp:txXfrm>
    </dsp:sp>
    <dsp:sp modelId="{28B32127-05B9-4DDD-B76D-F175530F3FB3}">
      <dsp:nvSpPr>
        <dsp:cNvPr id="0" name=""/>
        <dsp:cNvSpPr/>
      </dsp:nvSpPr>
      <dsp:spPr>
        <a:xfrm>
          <a:off x="0" y="3335684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5823E-3A64-4C17-9955-C710812D65F8}">
      <dsp:nvSpPr>
        <dsp:cNvPr id="0" name=""/>
        <dsp:cNvSpPr/>
      </dsp:nvSpPr>
      <dsp:spPr>
        <a:xfrm>
          <a:off x="268742" y="3535575"/>
          <a:ext cx="488622" cy="488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61031-FEE2-423B-882F-E9898EFA01B0}">
      <dsp:nvSpPr>
        <dsp:cNvPr id="0" name=""/>
        <dsp:cNvSpPr/>
      </dsp:nvSpPr>
      <dsp:spPr>
        <a:xfrm>
          <a:off x="1026106" y="3335684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Providing Support &amp; additional Information.</a:t>
          </a:r>
        </a:p>
      </dsp:txBody>
      <dsp:txXfrm>
        <a:off x="1026106" y="3335684"/>
        <a:ext cx="5625146" cy="888403"/>
      </dsp:txXfrm>
    </dsp:sp>
    <dsp:sp modelId="{ACCD58DE-2864-42FA-999E-6D6D4A0A27DB}">
      <dsp:nvSpPr>
        <dsp:cNvPr id="0" name=""/>
        <dsp:cNvSpPr/>
      </dsp:nvSpPr>
      <dsp:spPr>
        <a:xfrm>
          <a:off x="0" y="4446189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AA2EF-0878-4B3F-B95C-51654578B548}">
      <dsp:nvSpPr>
        <dsp:cNvPr id="0" name=""/>
        <dsp:cNvSpPr/>
      </dsp:nvSpPr>
      <dsp:spPr>
        <a:xfrm>
          <a:off x="268742" y="4646080"/>
          <a:ext cx="488622" cy="4886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AAE77-6DEB-465B-95F1-676588FA3610}">
      <dsp:nvSpPr>
        <dsp:cNvPr id="0" name=""/>
        <dsp:cNvSpPr/>
      </dsp:nvSpPr>
      <dsp:spPr>
        <a:xfrm>
          <a:off x="1026106" y="4446189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Multiple user Handling</a:t>
          </a:r>
        </a:p>
      </dsp:txBody>
      <dsp:txXfrm>
        <a:off x="1026106" y="4446189"/>
        <a:ext cx="5625146" cy="8884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99EB8-6053-4450-BD50-2FE97B0AE8DF}">
      <dsp:nvSpPr>
        <dsp:cNvPr id="0" name=""/>
        <dsp:cNvSpPr/>
      </dsp:nvSpPr>
      <dsp:spPr>
        <a:xfrm>
          <a:off x="0" y="2215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60E52-A728-456A-BEA3-FCDDD045CC78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B594A-9628-42BD-BA98-CBCD9E909E6E}">
      <dsp:nvSpPr>
        <dsp:cNvPr id="0" name=""/>
        <dsp:cNvSpPr/>
      </dsp:nvSpPr>
      <dsp:spPr>
        <a:xfrm>
          <a:off x="1297085" y="2215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Giving Human Intelligence.</a:t>
          </a:r>
        </a:p>
      </dsp:txBody>
      <dsp:txXfrm>
        <a:off x="1297085" y="2215"/>
        <a:ext cx="5354167" cy="1123017"/>
      </dsp:txXfrm>
    </dsp:sp>
    <dsp:sp modelId="{4B0F759B-CEDA-4658-A95C-57289D3B0FF5}">
      <dsp:nvSpPr>
        <dsp:cNvPr id="0" name=""/>
        <dsp:cNvSpPr/>
      </dsp:nvSpPr>
      <dsp:spPr>
        <a:xfrm>
          <a:off x="0" y="1405987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BCF24-A4B5-4F44-984B-D0511E9EBAF5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D2FDD-D364-4ECA-8D92-F8B92F29F176}">
      <dsp:nvSpPr>
        <dsp:cNvPr id="0" name=""/>
        <dsp:cNvSpPr/>
      </dsp:nvSpPr>
      <dsp:spPr>
        <a:xfrm>
          <a:off x="1297085" y="1405987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Time Constraints.</a:t>
          </a:r>
        </a:p>
      </dsp:txBody>
      <dsp:txXfrm>
        <a:off x="1297085" y="1405987"/>
        <a:ext cx="5354167" cy="1123017"/>
      </dsp:txXfrm>
    </dsp:sp>
    <dsp:sp modelId="{D973857D-EDC9-48C3-9F30-78BC158F003F}">
      <dsp:nvSpPr>
        <dsp:cNvPr id="0" name=""/>
        <dsp:cNvSpPr/>
      </dsp:nvSpPr>
      <dsp:spPr>
        <a:xfrm>
          <a:off x="0" y="2809759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AC070-D366-45EC-93DF-8278F944EB42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CD615-D5F0-465E-8C8A-5E9794531C91}">
      <dsp:nvSpPr>
        <dsp:cNvPr id="0" name=""/>
        <dsp:cNvSpPr/>
      </dsp:nvSpPr>
      <dsp:spPr>
        <a:xfrm>
          <a:off x="1297085" y="2809759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requires active internet connection.</a:t>
          </a:r>
        </a:p>
      </dsp:txBody>
      <dsp:txXfrm>
        <a:off x="1297085" y="2809759"/>
        <a:ext cx="5354167" cy="1123017"/>
      </dsp:txXfrm>
    </dsp:sp>
    <dsp:sp modelId="{44A8015E-F9DB-45B0-806E-246926C36AE2}">
      <dsp:nvSpPr>
        <dsp:cNvPr id="0" name=""/>
        <dsp:cNvSpPr/>
      </dsp:nvSpPr>
      <dsp:spPr>
        <a:xfrm>
          <a:off x="0" y="4213530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F9A4E-7A90-4703-84D1-A7E11C91CADA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3B039-7B48-493E-BEF2-65249E4724A7}">
      <dsp:nvSpPr>
        <dsp:cNvPr id="0" name=""/>
        <dsp:cNvSpPr/>
      </dsp:nvSpPr>
      <dsp:spPr>
        <a:xfrm>
          <a:off x="1297085" y="4213530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May be Time-Consuming when lot of people are using the chat bot same time.</a:t>
          </a:r>
        </a:p>
      </dsp:txBody>
      <dsp:txXfrm>
        <a:off x="1297085" y="4213530"/>
        <a:ext cx="5354167" cy="112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6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72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5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03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72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86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458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40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1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5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8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5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5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4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5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25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2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727F3F19-5A4B-42AD-9A79-B8279086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A picture containing object, light, track, hanging&#10;&#10;Description automatically generated">
            <a:extLst>
              <a:ext uri="{FF2B5EF4-FFF2-40B4-BE49-F238E27FC236}">
                <a16:creationId xmlns:a16="http://schemas.microsoft.com/office/drawing/2014/main" id="{BE675271-3068-497A-9B9A-9AE5ACAF5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8202C37C-3123-4850-965F-F823CD438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4441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2D1E1-C5E1-4568-8122-73323A618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410" y="4169113"/>
            <a:ext cx="4054890" cy="1000067"/>
          </a:xfrm>
        </p:spPr>
        <p:txBody>
          <a:bodyPr anchor="b">
            <a:normAutofit/>
          </a:bodyPr>
          <a:lstStyle/>
          <a:p>
            <a:pPr algn="ctr"/>
            <a:r>
              <a:rPr lang="en-US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br>
              <a:rPr lang="en-US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 MEDICAL DIAGNOSIS:</a:t>
            </a:r>
            <a:br>
              <a:rPr lang="en-US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CHAT BOT</a:t>
            </a:r>
            <a:endParaRPr lang="en-US" sz="220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52DDA-550F-4C8B-AD81-CFE1EEEA9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323" y="5225936"/>
            <a:ext cx="3317064" cy="6467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>
              <a:lnSpc>
                <a:spcPct val="90000"/>
              </a:lnSpc>
            </a:pP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Venkateshwara Reddy Mudiyala</a:t>
            </a:r>
          </a:p>
        </p:txBody>
      </p:sp>
    </p:spTree>
    <p:extLst>
      <p:ext uri="{BB962C8B-B14F-4D97-AF65-F5344CB8AC3E}">
        <p14:creationId xmlns:p14="http://schemas.microsoft.com/office/powerpoint/2010/main" val="201170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5AA38-943C-4BAA-B078-640E2E40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HealthCare Chat Bot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FE5541E-12E0-4D42-809E-C2431E753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72344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6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7731C-EFD7-4BA9-805D-061DACFA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History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7830F8-F636-46D2-ABA0-E56CDB050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741949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80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4B397-A4CA-4E16-8EC5-CFFFF6C7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History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67C629-EDB1-4A37-9747-50B4891D3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33570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61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0FFE9-DF75-4A3F-B288-D772DD22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Approaches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CF7FC2-C60B-4B6D-8976-9B7EE5136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333805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91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E7F52-8C11-41DF-B879-2EC8779C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02DCD0-28B3-4A52-91E0-83C4B2D05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052526"/>
              </p:ext>
            </p:extLst>
          </p:nvPr>
        </p:nvGraphicFramePr>
        <p:xfrm>
          <a:off x="318247" y="1690688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27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67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69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F06C3-1FCF-4B1C-B129-A9C13391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21648D-F516-4481-B2FD-32633CD0F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061106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90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6A1B2-8A6A-4ADF-B3D5-4647F4FE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Advantages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7E4673-843C-49E3-A401-787DA160C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11790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18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FC573-BC26-4F24-990D-D362BA45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68286-BA73-4C76-B845-4C008F208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877903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8309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Elephant</vt:lpstr>
      <vt:lpstr>Times New Roman</vt:lpstr>
      <vt:lpstr>BrushVTI</vt:lpstr>
      <vt:lpstr>BrushVTI</vt:lpstr>
      <vt:lpstr>ARTIFICIAL INTELLIGENCE  FOR  MEDICAL DIAGNOSIS: HEALTHCARE CHAT BOT</vt:lpstr>
      <vt:lpstr>HealthCare Chat Bot</vt:lpstr>
      <vt:lpstr>History</vt:lpstr>
      <vt:lpstr>History</vt:lpstr>
      <vt:lpstr>Approaches</vt:lpstr>
      <vt:lpstr>Deliverables</vt:lpstr>
      <vt:lpstr>Methodology</vt:lpstr>
      <vt:lpstr>Advantages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 FOR  MEDICAL DIAGNOSIS: HEALTHCARE CHAT BOT</dc:title>
  <dc:creator>Venkateshwara reddy</dc:creator>
  <cp:lastModifiedBy>Venkateshwara reddy</cp:lastModifiedBy>
  <cp:revision>1</cp:revision>
  <dcterms:created xsi:type="dcterms:W3CDTF">2020-04-30T22:51:07Z</dcterms:created>
  <dcterms:modified xsi:type="dcterms:W3CDTF">2020-04-30T23:16:06Z</dcterms:modified>
</cp:coreProperties>
</file>