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 id="2147483722" r:id="rId5"/>
  </p:sldMasterIdLst>
  <p:notesMasterIdLst>
    <p:notesMasterId r:id="rId31"/>
  </p:notesMasterIdLst>
  <p:handoutMasterIdLst>
    <p:handoutMasterId r:id="rId32"/>
  </p:handoutMasterIdLst>
  <p:sldIdLst>
    <p:sldId id="256" r:id="rId6"/>
    <p:sldId id="546" r:id="rId7"/>
    <p:sldId id="550" r:id="rId8"/>
    <p:sldId id="572" r:id="rId9"/>
    <p:sldId id="573" r:id="rId10"/>
    <p:sldId id="574" r:id="rId11"/>
    <p:sldId id="575" r:id="rId12"/>
    <p:sldId id="576" r:id="rId13"/>
    <p:sldId id="577" r:id="rId14"/>
    <p:sldId id="589" r:id="rId15"/>
    <p:sldId id="578" r:id="rId16"/>
    <p:sldId id="579" r:id="rId17"/>
    <p:sldId id="580" r:id="rId18"/>
    <p:sldId id="581" r:id="rId19"/>
    <p:sldId id="582" r:id="rId20"/>
    <p:sldId id="584" r:id="rId21"/>
    <p:sldId id="585" r:id="rId22"/>
    <p:sldId id="535" r:id="rId23"/>
    <p:sldId id="591" r:id="rId24"/>
    <p:sldId id="592" r:id="rId25"/>
    <p:sldId id="593" r:id="rId26"/>
    <p:sldId id="594" r:id="rId27"/>
    <p:sldId id="590" r:id="rId28"/>
    <p:sldId id="595" r:id="rId29"/>
    <p:sldId id="5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2" userDrawn="1">
          <p15:clr>
            <a:srgbClr val="A4A3A4"/>
          </p15:clr>
        </p15:guide>
        <p15:guide id="2" pos="370" userDrawn="1">
          <p15:clr>
            <a:srgbClr val="A4A3A4"/>
          </p15:clr>
        </p15:guide>
        <p15:guide id="3" pos="7310" userDrawn="1">
          <p15:clr>
            <a:srgbClr val="A4A3A4"/>
          </p15:clr>
        </p15:guide>
        <p15:guide id="4" orient="horz" pos="3838" userDrawn="1">
          <p15:clr>
            <a:srgbClr val="A4A3A4"/>
          </p15:clr>
        </p15:guide>
        <p15:guide id="6" orient="horz" pos="981" userDrawn="1">
          <p15:clr>
            <a:srgbClr val="A4A3A4"/>
          </p15:clr>
        </p15:guide>
        <p15:guide id="7" pos="3840" userDrawn="1">
          <p15:clr>
            <a:srgbClr val="A4A3A4"/>
          </p15:clr>
        </p15:guide>
        <p15:guide id="8" orient="horz" pos="2500" userDrawn="1">
          <p15:clr>
            <a:srgbClr val="A4A3A4"/>
          </p15:clr>
        </p15:guide>
        <p15:guide id="9" orient="horz" pos="363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25F46C-F83B-3A59-D038-87345BC15623}" name="Indhu K" initials="IK" userId="S::indhu.k@stradegi.com::9f4cf24f-2909-4662-b9e2-87c56a436cd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um Namazi" initials="SN" lastIdx="1" clrIdx="0">
    <p:extLst>
      <p:ext uri="{19B8F6BF-5375-455C-9EA6-DF929625EA0E}">
        <p15:presenceInfo xmlns:p15="http://schemas.microsoft.com/office/powerpoint/2012/main" userId="Saum Nama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DE4"/>
    <a:srgbClr val="4F758B"/>
    <a:srgbClr val="344C5D"/>
    <a:srgbClr val="7D9BC1"/>
    <a:srgbClr val="A3C7D2"/>
    <a:srgbClr val="253746"/>
    <a:srgbClr val="FFFFFF"/>
    <a:srgbClr val="3B5868"/>
    <a:srgbClr val="2B5489"/>
    <a:srgbClr val="A2A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72"/>
      </p:cViewPr>
      <p:guideLst>
        <p:guide orient="horz" pos="2682"/>
        <p:guide pos="370"/>
        <p:guide pos="7310"/>
        <p:guide orient="horz" pos="3838"/>
        <p:guide orient="horz" pos="981"/>
        <p:guide pos="3840"/>
        <p:guide orient="horz" pos="2500"/>
        <p:guide orient="horz" pos="363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9D8EB4-1928-4659-B525-6F54C359F1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1E4B4B-028E-4389-8E93-B23774FD1C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66FC00-94EC-409F-AEBC-FCF8896AB5E2}" type="datetimeFigureOut">
              <a:rPr lang="en-US" smtClean="0"/>
              <a:t>7/16/2023</a:t>
            </a:fld>
            <a:endParaRPr lang="en-US"/>
          </a:p>
        </p:txBody>
      </p:sp>
      <p:sp>
        <p:nvSpPr>
          <p:cNvPr id="4" name="Footer Placeholder 3">
            <a:extLst>
              <a:ext uri="{FF2B5EF4-FFF2-40B4-BE49-F238E27FC236}">
                <a16:creationId xmlns:a16="http://schemas.microsoft.com/office/drawing/2014/main" id="{9A9960A0-71B6-4BB9-BD6B-B617041B7F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EAC5B2-1AD4-4BC0-9B92-A3221A3E50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44DA24-A45D-4722-8EF2-406112B50437}" type="slidenum">
              <a:rPr lang="en-US" smtClean="0"/>
              <a:t>‹#›</a:t>
            </a:fld>
            <a:endParaRPr lang="en-US"/>
          </a:p>
        </p:txBody>
      </p:sp>
    </p:spTree>
    <p:extLst>
      <p:ext uri="{BB962C8B-B14F-4D97-AF65-F5344CB8AC3E}">
        <p14:creationId xmlns:p14="http://schemas.microsoft.com/office/powerpoint/2010/main" val="234432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4A96-E895-4961-B160-5D9FDEEF0777}" type="datetimeFigureOut">
              <a:rPr lang="en-SG" smtClean="0"/>
              <a:t>16/7/2023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E3ED-42EA-4061-9633-DD16B55A6331}" type="slidenum">
              <a:rPr lang="en-SG" smtClean="0"/>
              <a:t>‹#›</a:t>
            </a:fld>
            <a:endParaRPr lang="en-SG" dirty="0"/>
          </a:p>
        </p:txBody>
      </p:sp>
    </p:spTree>
    <p:extLst>
      <p:ext uri="{BB962C8B-B14F-4D97-AF65-F5344CB8AC3E}">
        <p14:creationId xmlns:p14="http://schemas.microsoft.com/office/powerpoint/2010/main" val="417506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E3ED-42EA-4061-9633-DD16B55A6331}" type="slidenum">
              <a:rPr lang="en-SG" smtClean="0"/>
              <a:t>2</a:t>
            </a:fld>
            <a:endParaRPr lang="en-SG" dirty="0"/>
          </a:p>
        </p:txBody>
      </p:sp>
    </p:spTree>
    <p:extLst>
      <p:ext uri="{BB962C8B-B14F-4D97-AF65-F5344CB8AC3E}">
        <p14:creationId xmlns:p14="http://schemas.microsoft.com/office/powerpoint/2010/main" val="45749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11</a:t>
            </a:fld>
            <a:endParaRPr lang="en-SG" dirty="0"/>
          </a:p>
        </p:txBody>
      </p:sp>
    </p:spTree>
    <p:extLst>
      <p:ext uri="{BB962C8B-B14F-4D97-AF65-F5344CB8AC3E}">
        <p14:creationId xmlns:p14="http://schemas.microsoft.com/office/powerpoint/2010/main" val="3197710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12</a:t>
            </a:fld>
            <a:endParaRPr lang="en-SG" dirty="0"/>
          </a:p>
        </p:txBody>
      </p:sp>
    </p:spTree>
    <p:extLst>
      <p:ext uri="{BB962C8B-B14F-4D97-AF65-F5344CB8AC3E}">
        <p14:creationId xmlns:p14="http://schemas.microsoft.com/office/powerpoint/2010/main" val="4114166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13</a:t>
            </a:fld>
            <a:endParaRPr lang="en-SG" dirty="0"/>
          </a:p>
        </p:txBody>
      </p:sp>
    </p:spTree>
    <p:extLst>
      <p:ext uri="{BB962C8B-B14F-4D97-AF65-F5344CB8AC3E}">
        <p14:creationId xmlns:p14="http://schemas.microsoft.com/office/powerpoint/2010/main" val="154328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14</a:t>
            </a:fld>
            <a:endParaRPr lang="en-SG" dirty="0"/>
          </a:p>
        </p:txBody>
      </p:sp>
    </p:spTree>
    <p:extLst>
      <p:ext uri="{BB962C8B-B14F-4D97-AF65-F5344CB8AC3E}">
        <p14:creationId xmlns:p14="http://schemas.microsoft.com/office/powerpoint/2010/main" val="3073077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15</a:t>
            </a:fld>
            <a:endParaRPr lang="en-SG" dirty="0"/>
          </a:p>
        </p:txBody>
      </p:sp>
    </p:spTree>
    <p:extLst>
      <p:ext uri="{BB962C8B-B14F-4D97-AF65-F5344CB8AC3E}">
        <p14:creationId xmlns:p14="http://schemas.microsoft.com/office/powerpoint/2010/main" val="3024828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16</a:t>
            </a:fld>
            <a:endParaRPr lang="en-SG" dirty="0"/>
          </a:p>
        </p:txBody>
      </p:sp>
    </p:spTree>
    <p:extLst>
      <p:ext uri="{BB962C8B-B14F-4D97-AF65-F5344CB8AC3E}">
        <p14:creationId xmlns:p14="http://schemas.microsoft.com/office/powerpoint/2010/main" val="1327049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17</a:t>
            </a:fld>
            <a:endParaRPr lang="en-SG" dirty="0"/>
          </a:p>
        </p:txBody>
      </p:sp>
    </p:spTree>
    <p:extLst>
      <p:ext uri="{BB962C8B-B14F-4D97-AF65-F5344CB8AC3E}">
        <p14:creationId xmlns:p14="http://schemas.microsoft.com/office/powerpoint/2010/main" val="274075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E3ED-42EA-4061-9633-DD16B55A6331}" type="slidenum">
              <a:rPr lang="en-SG" smtClean="0"/>
              <a:t>20</a:t>
            </a:fld>
            <a:endParaRPr lang="en-SG" dirty="0"/>
          </a:p>
        </p:txBody>
      </p:sp>
    </p:spTree>
    <p:extLst>
      <p:ext uri="{BB962C8B-B14F-4D97-AF65-F5344CB8AC3E}">
        <p14:creationId xmlns:p14="http://schemas.microsoft.com/office/powerpoint/2010/main" val="73313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21</a:t>
            </a:fld>
            <a:endParaRPr lang="en-SG" dirty="0"/>
          </a:p>
        </p:txBody>
      </p:sp>
    </p:spTree>
    <p:extLst>
      <p:ext uri="{BB962C8B-B14F-4D97-AF65-F5344CB8AC3E}">
        <p14:creationId xmlns:p14="http://schemas.microsoft.com/office/powerpoint/2010/main" val="8954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22</a:t>
            </a:fld>
            <a:endParaRPr lang="en-SG" dirty="0"/>
          </a:p>
        </p:txBody>
      </p:sp>
    </p:spTree>
    <p:extLst>
      <p:ext uri="{BB962C8B-B14F-4D97-AF65-F5344CB8AC3E}">
        <p14:creationId xmlns:p14="http://schemas.microsoft.com/office/powerpoint/2010/main" val="264353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1" i="0" dirty="0">
                <a:solidFill>
                  <a:srgbClr val="374151"/>
                </a:solidFill>
                <a:effectLst/>
                <a:latin typeface="Söhne"/>
              </a:rPr>
              <a:t>Web Browser</a:t>
            </a:r>
          </a:p>
          <a:p>
            <a:pPr marL="171450" indent="-171450" algn="l">
              <a:buFont typeface="Arial" panose="020B0604020202020204" pitchFamily="34" charset="0"/>
              <a:buChar char="•"/>
            </a:pPr>
            <a:r>
              <a:rPr lang="en-US" b="0" i="0" dirty="0">
                <a:solidFill>
                  <a:srgbClr val="374151"/>
                </a:solidFill>
                <a:effectLst/>
                <a:latin typeface="Söhne"/>
              </a:rPr>
              <a:t>A web browser is a common example of a client.</a:t>
            </a:r>
          </a:p>
          <a:p>
            <a:pPr marL="171450" indent="-171450" algn="l">
              <a:buFont typeface="Arial" panose="020B0604020202020204" pitchFamily="34" charset="0"/>
              <a:buChar char="•"/>
            </a:pPr>
            <a:r>
              <a:rPr lang="en-US" b="0" i="0" dirty="0">
                <a:solidFill>
                  <a:srgbClr val="374151"/>
                </a:solidFill>
                <a:effectLst/>
                <a:latin typeface="Söhne"/>
              </a:rPr>
              <a:t>It is software that enables users to access and view websites on the internet.</a:t>
            </a:r>
          </a:p>
          <a:p>
            <a:pPr marL="0" indent="0" algn="l">
              <a:buFont typeface="Arial" panose="020B0604020202020204" pitchFamily="34" charset="0"/>
              <a:buNone/>
            </a:pPr>
            <a:r>
              <a:rPr lang="en-US" sz="1200" b="1" i="0" kern="1200" dirty="0">
                <a:solidFill>
                  <a:srgbClr val="374151"/>
                </a:solidFill>
                <a:effectLst/>
                <a:latin typeface="Söhne"/>
                <a:ea typeface="+mn-ea"/>
                <a:cs typeface="+mn-cs"/>
              </a:rPr>
              <a:t>How a Web Browser Functions as a Client</a:t>
            </a:r>
          </a:p>
          <a:p>
            <a:pPr marL="171450" indent="-171450" algn="l">
              <a:buFont typeface="Arial" panose="020B0604020202020204" pitchFamily="34" charset="0"/>
              <a:buChar char="•"/>
            </a:pPr>
            <a:r>
              <a:rPr lang="en-US" b="0" i="0" dirty="0">
                <a:solidFill>
                  <a:srgbClr val="374151"/>
                </a:solidFill>
                <a:effectLst/>
                <a:latin typeface="Söhne"/>
              </a:rPr>
              <a:t>The user enters a website address (URL) into the web browser.</a:t>
            </a:r>
          </a:p>
          <a:p>
            <a:pPr marL="171450" indent="-171450" algn="l">
              <a:buFont typeface="Arial" panose="020B0604020202020204" pitchFamily="34" charset="0"/>
              <a:buChar char="•"/>
            </a:pPr>
            <a:r>
              <a:rPr lang="en-US" b="0" i="0" dirty="0">
                <a:solidFill>
                  <a:srgbClr val="374151"/>
                </a:solidFill>
                <a:effectLst/>
                <a:latin typeface="Söhne"/>
              </a:rPr>
              <a:t>The web browser sends a request to the server hosting the website.</a:t>
            </a:r>
          </a:p>
          <a:p>
            <a:pPr marL="171450" indent="-171450" algn="l">
              <a:buFont typeface="Arial" panose="020B0604020202020204" pitchFamily="34" charset="0"/>
              <a:buChar char="•"/>
            </a:pPr>
            <a:r>
              <a:rPr lang="en-US" b="0" i="0" dirty="0">
                <a:solidFill>
                  <a:srgbClr val="374151"/>
                </a:solidFill>
                <a:effectLst/>
                <a:latin typeface="Söhne"/>
              </a:rPr>
              <a:t>The server processes the request and sends back the website’s, it can be HTML, CSS, or JavaScript files.</a:t>
            </a:r>
          </a:p>
        </p:txBody>
      </p:sp>
      <p:sp>
        <p:nvSpPr>
          <p:cNvPr id="4" name="Slide Number Placeholder 3"/>
          <p:cNvSpPr>
            <a:spLocks noGrp="1"/>
          </p:cNvSpPr>
          <p:nvPr>
            <p:ph type="sldNum" sz="quarter" idx="5"/>
          </p:nvPr>
        </p:nvSpPr>
        <p:spPr/>
        <p:txBody>
          <a:bodyPr/>
          <a:lstStyle/>
          <a:p>
            <a:fld id="{82B4E3ED-42EA-4061-9633-DD16B55A6331}" type="slidenum">
              <a:rPr lang="en-SG" smtClean="0"/>
              <a:t>3</a:t>
            </a:fld>
            <a:endParaRPr lang="en-SG" dirty="0"/>
          </a:p>
        </p:txBody>
      </p:sp>
    </p:spTree>
    <p:extLst>
      <p:ext uri="{BB962C8B-B14F-4D97-AF65-F5344CB8AC3E}">
        <p14:creationId xmlns:p14="http://schemas.microsoft.com/office/powerpoint/2010/main" val="1524667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23</a:t>
            </a:fld>
            <a:endParaRPr lang="en-SG" dirty="0"/>
          </a:p>
        </p:txBody>
      </p:sp>
    </p:spTree>
    <p:extLst>
      <p:ext uri="{BB962C8B-B14F-4D97-AF65-F5344CB8AC3E}">
        <p14:creationId xmlns:p14="http://schemas.microsoft.com/office/powerpoint/2010/main" val="168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24</a:t>
            </a:fld>
            <a:endParaRPr lang="en-SG" dirty="0"/>
          </a:p>
        </p:txBody>
      </p:sp>
    </p:spTree>
    <p:extLst>
      <p:ext uri="{BB962C8B-B14F-4D97-AF65-F5344CB8AC3E}">
        <p14:creationId xmlns:p14="http://schemas.microsoft.com/office/powerpoint/2010/main" val="1249375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25</a:t>
            </a:fld>
            <a:endParaRPr lang="en-SG" dirty="0"/>
          </a:p>
        </p:txBody>
      </p:sp>
    </p:spTree>
    <p:extLst>
      <p:ext uri="{BB962C8B-B14F-4D97-AF65-F5344CB8AC3E}">
        <p14:creationId xmlns:p14="http://schemas.microsoft.com/office/powerpoint/2010/main" val="40387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374151"/>
                </a:solidFill>
                <a:effectLst/>
                <a:latin typeface="Söhne"/>
              </a:rPr>
              <a:t>Web Server</a:t>
            </a:r>
          </a:p>
          <a:p>
            <a:pPr algn="l">
              <a:buFont typeface="Arial" panose="020B0604020202020204" pitchFamily="34" charset="0"/>
              <a:buChar char="•"/>
            </a:pPr>
            <a:r>
              <a:rPr lang="en-US" b="0" i="0" dirty="0">
                <a:solidFill>
                  <a:srgbClr val="374151"/>
                </a:solidFill>
                <a:effectLst/>
                <a:latin typeface="Söhne"/>
              </a:rPr>
              <a:t>A web server is a common example of a server.</a:t>
            </a:r>
          </a:p>
          <a:p>
            <a:pPr algn="l">
              <a:buFont typeface="Arial" panose="020B0604020202020204" pitchFamily="34" charset="0"/>
              <a:buChar char="•"/>
            </a:pPr>
            <a:r>
              <a:rPr lang="en-US" b="0" i="0" dirty="0">
                <a:solidFill>
                  <a:srgbClr val="374151"/>
                </a:solidFill>
                <a:effectLst/>
                <a:latin typeface="Söhne"/>
              </a:rPr>
              <a:t>It is a computer or software application that hosts websites and serves web pages to clients.</a:t>
            </a:r>
            <a:endParaRPr lang="en-US" dirty="0">
              <a:solidFill>
                <a:srgbClr val="374151"/>
              </a:solidFill>
              <a:latin typeface="Söhne"/>
            </a:endParaRPr>
          </a:p>
          <a:p>
            <a:pPr algn="l"/>
            <a:r>
              <a:rPr lang="en-US" b="1" i="0" dirty="0">
                <a:solidFill>
                  <a:srgbClr val="374151"/>
                </a:solidFill>
                <a:effectLst/>
                <a:latin typeface="Söhne"/>
              </a:rPr>
              <a:t>How a Web Server Functions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 client (e.g., web browser) sends a request for a website to the web server.</a:t>
            </a:r>
          </a:p>
          <a:p>
            <a:pPr algn="l">
              <a:buFont typeface="Arial" panose="020B0604020202020204" pitchFamily="34" charset="0"/>
              <a:buChar char="•"/>
            </a:pPr>
            <a:r>
              <a:rPr lang="en-US" b="0" i="0" dirty="0">
                <a:solidFill>
                  <a:srgbClr val="374151"/>
                </a:solidFill>
                <a:effectLst/>
                <a:latin typeface="Söhne"/>
              </a:rPr>
              <a:t>The web server receives the request and processes it.</a:t>
            </a:r>
          </a:p>
          <a:p>
            <a:pPr algn="l">
              <a:buFont typeface="Arial" panose="020B0604020202020204" pitchFamily="34" charset="0"/>
              <a:buChar char="•"/>
            </a:pPr>
            <a:r>
              <a:rPr lang="en-US" b="0" i="0" dirty="0">
                <a:solidFill>
                  <a:srgbClr val="374151"/>
                </a:solidFill>
                <a:effectLst/>
                <a:latin typeface="Söhne"/>
              </a:rPr>
              <a:t>The web server locates the requested web page's files and sends them back to the client.</a:t>
            </a:r>
          </a:p>
        </p:txBody>
      </p:sp>
      <p:sp>
        <p:nvSpPr>
          <p:cNvPr id="4" name="Slide Number Placeholder 3"/>
          <p:cNvSpPr>
            <a:spLocks noGrp="1"/>
          </p:cNvSpPr>
          <p:nvPr>
            <p:ph type="sldNum" sz="quarter" idx="5"/>
          </p:nvPr>
        </p:nvSpPr>
        <p:spPr/>
        <p:txBody>
          <a:bodyPr/>
          <a:lstStyle/>
          <a:p>
            <a:fld id="{82B4E3ED-42EA-4061-9633-DD16B55A6331}" type="slidenum">
              <a:rPr lang="en-SG" smtClean="0"/>
              <a:t>4</a:t>
            </a:fld>
            <a:endParaRPr lang="en-SG" dirty="0"/>
          </a:p>
        </p:txBody>
      </p:sp>
    </p:spTree>
    <p:extLst>
      <p:ext uri="{BB962C8B-B14F-4D97-AF65-F5344CB8AC3E}">
        <p14:creationId xmlns:p14="http://schemas.microsoft.com/office/powerpoint/2010/main" val="162592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5</a:t>
            </a:fld>
            <a:endParaRPr lang="en-SG" dirty="0"/>
          </a:p>
        </p:txBody>
      </p:sp>
    </p:spTree>
    <p:extLst>
      <p:ext uri="{BB962C8B-B14F-4D97-AF65-F5344CB8AC3E}">
        <p14:creationId xmlns:p14="http://schemas.microsoft.com/office/powerpoint/2010/main" val="3994685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6</a:t>
            </a:fld>
            <a:endParaRPr lang="en-SG" dirty="0"/>
          </a:p>
        </p:txBody>
      </p:sp>
    </p:spTree>
    <p:extLst>
      <p:ext uri="{BB962C8B-B14F-4D97-AF65-F5344CB8AC3E}">
        <p14:creationId xmlns:p14="http://schemas.microsoft.com/office/powerpoint/2010/main" val="169465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7</a:t>
            </a:fld>
            <a:endParaRPr lang="en-SG" dirty="0"/>
          </a:p>
        </p:txBody>
      </p:sp>
    </p:spTree>
    <p:extLst>
      <p:ext uri="{BB962C8B-B14F-4D97-AF65-F5344CB8AC3E}">
        <p14:creationId xmlns:p14="http://schemas.microsoft.com/office/powerpoint/2010/main" val="128981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8</a:t>
            </a:fld>
            <a:endParaRPr lang="en-SG" dirty="0"/>
          </a:p>
        </p:txBody>
      </p:sp>
    </p:spTree>
    <p:extLst>
      <p:ext uri="{BB962C8B-B14F-4D97-AF65-F5344CB8AC3E}">
        <p14:creationId xmlns:p14="http://schemas.microsoft.com/office/powerpoint/2010/main" val="328142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9</a:t>
            </a:fld>
            <a:endParaRPr lang="en-SG" dirty="0"/>
          </a:p>
        </p:txBody>
      </p:sp>
    </p:spTree>
    <p:extLst>
      <p:ext uri="{BB962C8B-B14F-4D97-AF65-F5344CB8AC3E}">
        <p14:creationId xmlns:p14="http://schemas.microsoft.com/office/powerpoint/2010/main" val="28646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1975" y="131445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I've created a </a:t>
            </a:r>
            <a:r>
              <a:rPr lang="en-US" dirty="0" err="1"/>
              <a:t>json</a:t>
            </a:r>
            <a:r>
              <a:rPr lang="en-US" dirty="0"/>
              <a:t> server in a local host using node </a:t>
            </a:r>
            <a:r>
              <a:rPr lang="en-US" dirty="0" err="1"/>
              <a:t>js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Steps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install node </a:t>
            </a:r>
            <a:r>
              <a:rPr lang="en-US" dirty="0" err="1"/>
              <a:t>js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open </a:t>
            </a:r>
            <a:r>
              <a:rPr lang="en-US" dirty="0" err="1"/>
              <a:t>cmd</a:t>
            </a:r>
            <a:r>
              <a:rPr lang="en-US" dirty="0"/>
              <a:t> prompt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after installing node </a:t>
            </a:r>
            <a:r>
              <a:rPr lang="en-US" dirty="0" err="1"/>
              <a:t>js</a:t>
            </a:r>
            <a:r>
              <a:rPr lang="en-US" dirty="0"/>
              <a:t> we can check this in </a:t>
            </a:r>
            <a:r>
              <a:rPr lang="en-US" dirty="0" err="1"/>
              <a:t>cmd</a:t>
            </a:r>
            <a:r>
              <a:rPr lang="en-US" dirty="0"/>
              <a:t> prompt using - </a:t>
            </a:r>
            <a:r>
              <a:rPr lang="en-US" dirty="0" err="1"/>
              <a:t>npm</a:t>
            </a:r>
            <a:r>
              <a:rPr lang="en-US" dirty="0"/>
              <a:t> -version.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After that create a </a:t>
            </a:r>
            <a:r>
              <a:rPr lang="en-US" dirty="0" err="1"/>
              <a:t>json</a:t>
            </a:r>
            <a:r>
              <a:rPr lang="en-US" dirty="0"/>
              <a:t> file which contains user details and save it in </a:t>
            </a:r>
            <a:r>
              <a:rPr lang="en-US" dirty="0" err="1"/>
              <a:t>json</a:t>
            </a:r>
            <a:r>
              <a:rPr lang="en-US" dirty="0"/>
              <a:t> file.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and run the </a:t>
            </a:r>
            <a:r>
              <a:rPr lang="en-US" dirty="0" err="1"/>
              <a:t>cmd</a:t>
            </a:r>
            <a:r>
              <a:rPr lang="en-US" dirty="0"/>
              <a:t> - </a:t>
            </a:r>
            <a:r>
              <a:rPr lang="en-US" dirty="0" err="1"/>
              <a:t>json</a:t>
            </a:r>
            <a:r>
              <a:rPr lang="en-US" dirty="0"/>
              <a:t>-server --watch </a:t>
            </a:r>
            <a:r>
              <a:rPr lang="en-US" dirty="0" err="1"/>
              <a:t>db.json</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the local host resource will be created.</a:t>
            </a:r>
            <a:endParaRPr lang="en-IN" dirty="0"/>
          </a:p>
        </p:txBody>
      </p:sp>
      <p:sp>
        <p:nvSpPr>
          <p:cNvPr id="4" name="Slide Number Placeholder 3"/>
          <p:cNvSpPr>
            <a:spLocks noGrp="1"/>
          </p:cNvSpPr>
          <p:nvPr>
            <p:ph type="sldNum" sz="quarter" idx="5"/>
          </p:nvPr>
        </p:nvSpPr>
        <p:spPr/>
        <p:txBody>
          <a:bodyPr/>
          <a:lstStyle/>
          <a:p>
            <a:fld id="{82B4E3ED-42EA-4061-9633-DD16B55A6331}" type="slidenum">
              <a:rPr lang="en-SG" smtClean="0"/>
              <a:t>10</a:t>
            </a:fld>
            <a:endParaRPr lang="en-SG" dirty="0"/>
          </a:p>
        </p:txBody>
      </p:sp>
    </p:spTree>
    <p:extLst>
      <p:ext uri="{BB962C8B-B14F-4D97-AF65-F5344CB8AC3E}">
        <p14:creationId xmlns:p14="http://schemas.microsoft.com/office/powerpoint/2010/main" val="2793094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C00C-5237-4106-8E02-DDB428A2241D}"/>
              </a:ext>
            </a:extLst>
          </p:cNvPr>
          <p:cNvSpPr>
            <a:spLocks noGrp="1"/>
          </p:cNvSpPr>
          <p:nvPr>
            <p:ph type="ctrTitle"/>
          </p:nvPr>
        </p:nvSpPr>
        <p:spPr>
          <a:xfrm>
            <a:off x="457427" y="368300"/>
            <a:ext cx="6253908" cy="1586428"/>
          </a:xfrm>
          <a:prstGeom prst="rect">
            <a:avLst/>
          </a:prstGeom>
        </p:spPr>
        <p:txBody>
          <a:bodyPr anchor="b">
            <a:normAutofit/>
          </a:bodyPr>
          <a:lstStyle>
            <a:lvl1pPr algn="l">
              <a:defRPr sz="50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332606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9110-FC46-46B1-B126-ED5792B7E9BD}"/>
              </a:ext>
            </a:extLst>
          </p:cNvPr>
          <p:cNvSpPr>
            <a:spLocks noGrp="1"/>
          </p:cNvSpPr>
          <p:nvPr>
            <p:ph type="title" hasCustomPrompt="1"/>
          </p:nvPr>
        </p:nvSpPr>
        <p:spPr>
          <a:xfrm>
            <a:off x="838200" y="2134548"/>
            <a:ext cx="4410694" cy="1523052"/>
          </a:xfrm>
          <a:prstGeom prst="rect">
            <a:avLst/>
          </a:prstGeom>
        </p:spPr>
        <p:txBody>
          <a:bodyPr/>
          <a:lstStyle>
            <a:lvl1pPr>
              <a:defRPr>
                <a:solidFill>
                  <a:schemeClr val="accent1"/>
                </a:solidFill>
              </a:defRPr>
            </a:lvl1pPr>
          </a:lstStyle>
          <a:p>
            <a:r>
              <a:rPr lang="en-US" dirty="0"/>
              <a:t>Divider</a:t>
            </a:r>
            <a:br>
              <a:rPr lang="en-US" dirty="0"/>
            </a:br>
            <a:r>
              <a:rPr lang="en-US" dirty="0"/>
              <a:t>Slide</a:t>
            </a:r>
          </a:p>
        </p:txBody>
      </p:sp>
      <p:sp>
        <p:nvSpPr>
          <p:cNvPr id="3" name="Slide Number Placeholder 2">
            <a:extLst>
              <a:ext uri="{FF2B5EF4-FFF2-40B4-BE49-F238E27FC236}">
                <a16:creationId xmlns:a16="http://schemas.microsoft.com/office/drawing/2014/main" id="{41924EE8-07B7-46BE-BCFC-EF1CEA4960B3}"/>
              </a:ext>
            </a:extLst>
          </p:cNvPr>
          <p:cNvSpPr>
            <a:spLocks noGrp="1"/>
          </p:cNvSpPr>
          <p:nvPr>
            <p:ph type="sldNum" sz="quarter" idx="10"/>
          </p:nvPr>
        </p:nvSpPr>
        <p:spPr>
          <a:xfrm>
            <a:off x="10628415" y="6249472"/>
            <a:ext cx="927265" cy="365125"/>
          </a:xfrm>
        </p:spPr>
        <p:txBody>
          <a:bodyPr/>
          <a:lstStyle/>
          <a:p>
            <a:fld id="{D06C07A3-3086-424F-8E4D-5D3F797BB37A}" type="slidenum">
              <a:rPr lang="en-US" smtClean="0"/>
              <a:t>‹#›</a:t>
            </a:fld>
            <a:endParaRPr lang="en-US"/>
          </a:p>
        </p:txBody>
      </p:sp>
    </p:spTree>
    <p:extLst>
      <p:ext uri="{BB962C8B-B14F-4D97-AF65-F5344CB8AC3E}">
        <p14:creationId xmlns:p14="http://schemas.microsoft.com/office/powerpoint/2010/main" val="84910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Description_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7D0D-0C51-41CE-9325-401218C5D692}"/>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5" name="Text Placeholder 4">
            <a:extLst>
              <a:ext uri="{FF2B5EF4-FFF2-40B4-BE49-F238E27FC236}">
                <a16:creationId xmlns:a16="http://schemas.microsoft.com/office/drawing/2014/main" id="{941794ED-D4B2-4BEB-9380-2F23C19988E9}"/>
              </a:ext>
            </a:extLst>
          </p:cNvPr>
          <p:cNvSpPr>
            <a:spLocks noGrp="1"/>
          </p:cNvSpPr>
          <p:nvPr>
            <p:ph type="body" sz="quarter" idx="11"/>
          </p:nvPr>
        </p:nvSpPr>
        <p:spPr>
          <a:xfrm>
            <a:off x="309390" y="2019300"/>
            <a:ext cx="5143959" cy="3668713"/>
          </a:xfrm>
          <a:prstGeom prst="rect">
            <a:avLst/>
          </a:prstGeom>
        </p:spPr>
        <p:txBody>
          <a:bodyPr/>
          <a:lstStyle>
            <a:lvl1pPr>
              <a:defRPr sz="1800">
                <a:solidFill>
                  <a:schemeClr val="tx1"/>
                </a:solidFill>
              </a:defRPr>
            </a:lvl1pPr>
            <a:lvl2pPr>
              <a:defRPr>
                <a:solidFill>
                  <a:schemeClr val="tx1">
                    <a:lumMod val="60000"/>
                    <a:lumOff val="40000"/>
                  </a:schemeClr>
                </a:solidFill>
              </a:defRPr>
            </a:lvl2pPr>
            <a:lvl3pPr>
              <a:defRPr>
                <a:solidFill>
                  <a:schemeClr val="tx1">
                    <a:lumMod val="60000"/>
                    <a:lumOff val="40000"/>
                  </a:schemeClr>
                </a:solidFill>
              </a:defRPr>
            </a:lvl3pPr>
            <a:lvl4pPr>
              <a:defRPr>
                <a:solidFill>
                  <a:schemeClr val="tx1">
                    <a:lumMod val="60000"/>
                    <a:lumOff val="40000"/>
                  </a:schemeClr>
                </a:solidFill>
              </a:defRPr>
            </a:lvl4pPr>
            <a:lvl5pPr>
              <a:defRPr>
                <a:solidFill>
                  <a:schemeClr val="tx1">
                    <a:lumMod val="60000"/>
                    <a:lumOff val="40000"/>
                  </a:schemeClr>
                </a:solidFill>
              </a:defRPr>
            </a:lvl5pPr>
          </a:lstStyle>
          <a:p>
            <a:pPr lvl="0"/>
            <a:r>
              <a:rPr lang="en-US"/>
              <a:t>Edit Master text styles</a:t>
            </a:r>
          </a:p>
        </p:txBody>
      </p:sp>
      <p:sp>
        <p:nvSpPr>
          <p:cNvPr id="9" name="Content Placeholder 8">
            <a:extLst>
              <a:ext uri="{FF2B5EF4-FFF2-40B4-BE49-F238E27FC236}">
                <a16:creationId xmlns:a16="http://schemas.microsoft.com/office/drawing/2014/main" id="{063583C5-1438-46B3-8A2C-CCD5B6889D1C}"/>
              </a:ext>
            </a:extLst>
          </p:cNvPr>
          <p:cNvSpPr>
            <a:spLocks noGrp="1"/>
          </p:cNvSpPr>
          <p:nvPr>
            <p:ph sz="quarter" idx="12"/>
          </p:nvPr>
        </p:nvSpPr>
        <p:spPr>
          <a:xfrm>
            <a:off x="5849957" y="2019300"/>
            <a:ext cx="6004192"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Tree>
    <p:extLst>
      <p:ext uri="{BB962C8B-B14F-4D97-AF65-F5344CB8AC3E}">
        <p14:creationId xmlns:p14="http://schemas.microsoft.com/office/powerpoint/2010/main" val="82051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_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7D0D-0C51-41CE-9325-401218C5D692}"/>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6" name="Content Placeholder 8">
            <a:extLst>
              <a:ext uri="{FF2B5EF4-FFF2-40B4-BE49-F238E27FC236}">
                <a16:creationId xmlns:a16="http://schemas.microsoft.com/office/drawing/2014/main" id="{736DB111-C72A-42E7-8F75-F5BEA8538E9E}"/>
              </a:ext>
            </a:extLst>
          </p:cNvPr>
          <p:cNvSpPr>
            <a:spLocks noGrp="1"/>
          </p:cNvSpPr>
          <p:nvPr>
            <p:ph sz="quarter" idx="12"/>
          </p:nvPr>
        </p:nvSpPr>
        <p:spPr>
          <a:xfrm>
            <a:off x="6334699" y="2019300"/>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
        <p:nvSpPr>
          <p:cNvPr id="7" name="Content Placeholder 8">
            <a:extLst>
              <a:ext uri="{FF2B5EF4-FFF2-40B4-BE49-F238E27FC236}">
                <a16:creationId xmlns:a16="http://schemas.microsoft.com/office/drawing/2014/main" id="{ED9B1F2D-AA31-48C5-9966-9F090D7E175D}"/>
              </a:ext>
            </a:extLst>
          </p:cNvPr>
          <p:cNvSpPr>
            <a:spLocks noGrp="1"/>
          </p:cNvSpPr>
          <p:nvPr>
            <p:ph sz="quarter" idx="13"/>
          </p:nvPr>
        </p:nvSpPr>
        <p:spPr>
          <a:xfrm>
            <a:off x="337851" y="2019300"/>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Tree>
    <p:extLst>
      <p:ext uri="{BB962C8B-B14F-4D97-AF65-F5344CB8AC3E}">
        <p14:creationId xmlns:p14="http://schemas.microsoft.com/office/powerpoint/2010/main" val="1239659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_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7D0D-0C51-41CE-9325-401218C5D692}"/>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6" name="Content Placeholder 8">
            <a:extLst>
              <a:ext uri="{FF2B5EF4-FFF2-40B4-BE49-F238E27FC236}">
                <a16:creationId xmlns:a16="http://schemas.microsoft.com/office/drawing/2014/main" id="{736DB111-C72A-42E7-8F75-F5BEA8538E9E}"/>
              </a:ext>
            </a:extLst>
          </p:cNvPr>
          <p:cNvSpPr>
            <a:spLocks noGrp="1"/>
          </p:cNvSpPr>
          <p:nvPr>
            <p:ph sz="quarter" idx="12"/>
          </p:nvPr>
        </p:nvSpPr>
        <p:spPr>
          <a:xfrm>
            <a:off x="6334699" y="1739900"/>
            <a:ext cx="5519450" cy="4377771"/>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
        <p:nvSpPr>
          <p:cNvPr id="5" name="Text Placeholder 4">
            <a:extLst>
              <a:ext uri="{FF2B5EF4-FFF2-40B4-BE49-F238E27FC236}">
                <a16:creationId xmlns:a16="http://schemas.microsoft.com/office/drawing/2014/main" id="{8AA84C5C-7901-4B11-9E50-37424B0E1FC7}"/>
              </a:ext>
            </a:extLst>
          </p:cNvPr>
          <p:cNvSpPr>
            <a:spLocks noGrp="1"/>
          </p:cNvSpPr>
          <p:nvPr>
            <p:ph type="body" sz="quarter" idx="14"/>
          </p:nvPr>
        </p:nvSpPr>
        <p:spPr>
          <a:xfrm>
            <a:off x="338138" y="1739900"/>
            <a:ext cx="5519737" cy="709613"/>
          </a:xfrm>
          <a:prstGeom prst="rect">
            <a:avLst/>
          </a:prstGeom>
        </p:spPr>
        <p:txBody>
          <a:bodyPr/>
          <a:lstStyle>
            <a:lvl1pPr>
              <a:defRPr sz="1600"/>
            </a:lvl1pPr>
          </a:lstStyle>
          <a:p>
            <a:pPr lvl="0"/>
            <a:r>
              <a:rPr lang="en-US"/>
              <a:t>Edit Master text styles</a:t>
            </a:r>
          </a:p>
        </p:txBody>
      </p:sp>
      <p:sp>
        <p:nvSpPr>
          <p:cNvPr id="9" name="Text Placeholder 4">
            <a:extLst>
              <a:ext uri="{FF2B5EF4-FFF2-40B4-BE49-F238E27FC236}">
                <a16:creationId xmlns:a16="http://schemas.microsoft.com/office/drawing/2014/main" id="{9B22D60F-83A6-4803-A0F1-1093F1030148}"/>
              </a:ext>
            </a:extLst>
          </p:cNvPr>
          <p:cNvSpPr>
            <a:spLocks noGrp="1"/>
          </p:cNvSpPr>
          <p:nvPr>
            <p:ph type="body" sz="quarter" idx="16"/>
          </p:nvPr>
        </p:nvSpPr>
        <p:spPr>
          <a:xfrm>
            <a:off x="338138" y="2449513"/>
            <a:ext cx="5519737" cy="3668712"/>
          </a:xfrm>
          <a:prstGeom prst="rect">
            <a:avLst/>
          </a:prstGeom>
        </p:spPr>
        <p:txBody>
          <a:bodyPr/>
          <a:lstStyle>
            <a:lvl1pPr>
              <a:defRPr sz="1600"/>
            </a:lvl1pPr>
          </a:lstStyle>
          <a:p>
            <a:pPr lvl="0"/>
            <a:r>
              <a:rPr lang="en-US"/>
              <a:t>Edit Master text styles</a:t>
            </a:r>
          </a:p>
        </p:txBody>
      </p:sp>
    </p:spTree>
    <p:extLst>
      <p:ext uri="{BB962C8B-B14F-4D97-AF65-F5344CB8AC3E}">
        <p14:creationId xmlns:p14="http://schemas.microsoft.com/office/powerpoint/2010/main" val="421937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_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7D0D-0C51-41CE-9325-401218C5D692}"/>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5" name="Text Placeholder 4">
            <a:extLst>
              <a:ext uri="{FF2B5EF4-FFF2-40B4-BE49-F238E27FC236}">
                <a16:creationId xmlns:a16="http://schemas.microsoft.com/office/drawing/2014/main" id="{8AA84C5C-7901-4B11-9E50-37424B0E1FC7}"/>
              </a:ext>
            </a:extLst>
          </p:cNvPr>
          <p:cNvSpPr>
            <a:spLocks noGrp="1"/>
          </p:cNvSpPr>
          <p:nvPr>
            <p:ph type="body" sz="quarter" idx="14"/>
          </p:nvPr>
        </p:nvSpPr>
        <p:spPr>
          <a:xfrm>
            <a:off x="338138" y="1739900"/>
            <a:ext cx="5519737" cy="709613"/>
          </a:xfrm>
          <a:prstGeom prst="rect">
            <a:avLst/>
          </a:prstGeom>
        </p:spPr>
        <p:txBody>
          <a:bodyPr/>
          <a:lstStyle>
            <a:lvl1pPr>
              <a:defRPr sz="1600"/>
            </a:lvl1pPr>
          </a:lstStyle>
          <a:p>
            <a:pPr lvl="0"/>
            <a:r>
              <a:rPr lang="en-US"/>
              <a:t>Edit Master text styles</a:t>
            </a:r>
          </a:p>
        </p:txBody>
      </p:sp>
      <p:sp>
        <p:nvSpPr>
          <p:cNvPr id="11" name="Picture Placeholder 10">
            <a:extLst>
              <a:ext uri="{FF2B5EF4-FFF2-40B4-BE49-F238E27FC236}">
                <a16:creationId xmlns:a16="http://schemas.microsoft.com/office/drawing/2014/main" id="{2E5A9839-722A-45EA-A8DC-FDF454097CCE}"/>
              </a:ext>
            </a:extLst>
          </p:cNvPr>
          <p:cNvSpPr>
            <a:spLocks noGrp="1"/>
          </p:cNvSpPr>
          <p:nvPr>
            <p:ph type="pic" sz="quarter" idx="15"/>
          </p:nvPr>
        </p:nvSpPr>
        <p:spPr>
          <a:xfrm>
            <a:off x="6371873" y="1739900"/>
            <a:ext cx="5481989" cy="4378325"/>
          </a:xfrm>
          <a:prstGeom prst="rect">
            <a:avLst/>
          </a:prstGeom>
        </p:spPr>
        <p:txBody>
          <a:bodyPr/>
          <a:lstStyle>
            <a:lvl1pPr marL="0" indent="0">
              <a:buNone/>
              <a:defRPr/>
            </a:lvl1pPr>
          </a:lstStyle>
          <a:p>
            <a:r>
              <a:rPr lang="en-US"/>
              <a:t>Click icon to add picture</a:t>
            </a:r>
            <a:endParaRPr lang="en-US" dirty="0"/>
          </a:p>
        </p:txBody>
      </p:sp>
      <p:sp>
        <p:nvSpPr>
          <p:cNvPr id="12" name="Text Placeholder 4">
            <a:extLst>
              <a:ext uri="{FF2B5EF4-FFF2-40B4-BE49-F238E27FC236}">
                <a16:creationId xmlns:a16="http://schemas.microsoft.com/office/drawing/2014/main" id="{38667EEB-BF95-4A57-B567-DBB746BA2003}"/>
              </a:ext>
            </a:extLst>
          </p:cNvPr>
          <p:cNvSpPr>
            <a:spLocks noGrp="1"/>
          </p:cNvSpPr>
          <p:nvPr>
            <p:ph type="body" sz="quarter" idx="16"/>
          </p:nvPr>
        </p:nvSpPr>
        <p:spPr>
          <a:xfrm>
            <a:off x="338138" y="2449513"/>
            <a:ext cx="5519737" cy="3668712"/>
          </a:xfrm>
          <a:prstGeom prst="rect">
            <a:avLst/>
          </a:prstGeom>
        </p:spPr>
        <p:txBody>
          <a:bodyPr/>
          <a:lstStyle>
            <a:lvl1pPr>
              <a:defRPr sz="1600"/>
            </a:lvl1pPr>
          </a:lstStyle>
          <a:p>
            <a:pPr lvl="0"/>
            <a:r>
              <a:rPr lang="en-US"/>
              <a:t>Edit Master text styles</a:t>
            </a:r>
          </a:p>
        </p:txBody>
      </p:sp>
    </p:spTree>
    <p:extLst>
      <p:ext uri="{BB962C8B-B14F-4D97-AF65-F5344CB8AC3E}">
        <p14:creationId xmlns:p14="http://schemas.microsoft.com/office/powerpoint/2010/main" val="16869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_dar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5" name="Text Placeholder 4">
            <a:extLst>
              <a:ext uri="{FF2B5EF4-FFF2-40B4-BE49-F238E27FC236}">
                <a16:creationId xmlns:a16="http://schemas.microsoft.com/office/drawing/2014/main" id="{941794ED-D4B2-4BEB-9380-2F23C19988E9}"/>
              </a:ext>
            </a:extLst>
          </p:cNvPr>
          <p:cNvSpPr>
            <a:spLocks noGrp="1"/>
          </p:cNvSpPr>
          <p:nvPr>
            <p:ph type="body" sz="quarter" idx="11"/>
          </p:nvPr>
        </p:nvSpPr>
        <p:spPr>
          <a:xfrm>
            <a:off x="309392" y="2019300"/>
            <a:ext cx="11573214" cy="3668713"/>
          </a:xfrm>
          <a:prstGeom prst="rect">
            <a:avLst/>
          </a:prstGeom>
        </p:spPr>
        <p:txBody>
          <a:bodyPr/>
          <a:lstStyle>
            <a:lvl1pPr>
              <a:defRPr sz="1800">
                <a:solidFill>
                  <a:schemeClr val="tx1"/>
                </a:solidFill>
              </a:defRPr>
            </a:lvl1pPr>
            <a:lvl2pPr>
              <a:defRPr>
                <a:solidFill>
                  <a:schemeClr val="tx1">
                    <a:lumMod val="60000"/>
                    <a:lumOff val="40000"/>
                  </a:schemeClr>
                </a:solidFill>
              </a:defRPr>
            </a:lvl2pPr>
            <a:lvl3pPr>
              <a:defRPr>
                <a:solidFill>
                  <a:schemeClr val="tx1">
                    <a:lumMod val="60000"/>
                    <a:lumOff val="40000"/>
                  </a:schemeClr>
                </a:solidFill>
              </a:defRPr>
            </a:lvl3pPr>
            <a:lvl4pPr>
              <a:defRPr>
                <a:solidFill>
                  <a:schemeClr val="tx1">
                    <a:lumMod val="60000"/>
                    <a:lumOff val="40000"/>
                  </a:schemeClr>
                </a:solidFill>
              </a:defRPr>
            </a:lvl4pPr>
            <a:lvl5pPr>
              <a:defRPr>
                <a:solidFill>
                  <a:schemeClr val="tx1">
                    <a:lumMod val="60000"/>
                    <a:lumOff val="40000"/>
                  </a:schemeClr>
                </a:solidFill>
              </a:defRPr>
            </a:lvl5pPr>
          </a:lstStyle>
          <a:p>
            <a:pPr lvl="0"/>
            <a:r>
              <a:rPr lang="en-US"/>
              <a:t>Edit Master text styles</a:t>
            </a:r>
          </a:p>
        </p:txBody>
      </p:sp>
      <p:sp>
        <p:nvSpPr>
          <p:cNvPr id="6" name="Title 1">
            <a:extLst>
              <a:ext uri="{FF2B5EF4-FFF2-40B4-BE49-F238E27FC236}">
                <a16:creationId xmlns:a16="http://schemas.microsoft.com/office/drawing/2014/main" id="{1276BF6D-D0D8-4318-827E-9D4B624840A6}"/>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752782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_dar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6" name="Title 1">
            <a:extLst>
              <a:ext uri="{FF2B5EF4-FFF2-40B4-BE49-F238E27FC236}">
                <a16:creationId xmlns:a16="http://schemas.microsoft.com/office/drawing/2014/main" id="{1276BF6D-D0D8-4318-827E-9D4B624840A6}"/>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7" name="Content Placeholder 5">
            <a:extLst>
              <a:ext uri="{FF2B5EF4-FFF2-40B4-BE49-F238E27FC236}">
                <a16:creationId xmlns:a16="http://schemas.microsoft.com/office/drawing/2014/main" id="{D4813507-B3DF-4DC7-AED4-D8522DA051AD}"/>
              </a:ext>
            </a:extLst>
          </p:cNvPr>
          <p:cNvSpPr>
            <a:spLocks noGrp="1"/>
          </p:cNvSpPr>
          <p:nvPr>
            <p:ph sz="quarter" idx="11"/>
          </p:nvPr>
        </p:nvSpPr>
        <p:spPr>
          <a:xfrm>
            <a:off x="309563" y="1730375"/>
            <a:ext cx="11544300" cy="4295775"/>
          </a:xfrm>
          <a:prstGeom prst="rect">
            <a:avLst/>
          </a:prstGeom>
        </p:spPr>
        <p:txBody>
          <a:bodyPr/>
          <a:lstStyle>
            <a:lvl1pPr marL="0" indent="0">
              <a:buNone/>
              <a:defRPr sz="1600"/>
            </a:lvl1pPr>
          </a:lstStyle>
          <a:p>
            <a:pPr lvl="0"/>
            <a:r>
              <a:rPr lang="en-US"/>
              <a:t>Edit Master text styles</a:t>
            </a:r>
          </a:p>
        </p:txBody>
      </p:sp>
    </p:spTree>
    <p:extLst>
      <p:ext uri="{BB962C8B-B14F-4D97-AF65-F5344CB8AC3E}">
        <p14:creationId xmlns:p14="http://schemas.microsoft.com/office/powerpoint/2010/main" val="93834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_dar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0DA812-04DA-4CA4-A2FE-C4E2C66E3A73}"/>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453E296F-08F7-4EDB-848A-EA237490D22E}"/>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862091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and Description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1658CA1-1D96-4FAD-9A09-D90A327BB9A8}"/>
              </a:ext>
            </a:extLst>
          </p:cNvPr>
          <p:cNvSpPr>
            <a:spLocks noGrp="1"/>
          </p:cNvSpPr>
          <p:nvPr>
            <p:ph type="body" sz="quarter" idx="11"/>
          </p:nvPr>
        </p:nvSpPr>
        <p:spPr>
          <a:xfrm>
            <a:off x="309390" y="2019300"/>
            <a:ext cx="5143959" cy="3668713"/>
          </a:xfrm>
          <a:prstGeom prst="rect">
            <a:avLst/>
          </a:prstGeom>
        </p:spPr>
        <p:txBody>
          <a:bodyPr/>
          <a:lstStyle>
            <a:lvl1pPr>
              <a:defRPr sz="1800">
                <a:solidFill>
                  <a:schemeClr val="tx1"/>
                </a:solidFill>
              </a:defRPr>
            </a:lvl1pPr>
            <a:lvl2pPr>
              <a:defRPr>
                <a:solidFill>
                  <a:schemeClr val="tx1">
                    <a:lumMod val="60000"/>
                    <a:lumOff val="40000"/>
                  </a:schemeClr>
                </a:solidFill>
              </a:defRPr>
            </a:lvl2pPr>
            <a:lvl3pPr>
              <a:defRPr>
                <a:solidFill>
                  <a:schemeClr val="tx1">
                    <a:lumMod val="60000"/>
                    <a:lumOff val="40000"/>
                  </a:schemeClr>
                </a:solidFill>
              </a:defRPr>
            </a:lvl3pPr>
            <a:lvl4pPr>
              <a:defRPr>
                <a:solidFill>
                  <a:schemeClr val="tx1">
                    <a:lumMod val="60000"/>
                    <a:lumOff val="40000"/>
                  </a:schemeClr>
                </a:solidFill>
              </a:defRPr>
            </a:lvl4pPr>
            <a:lvl5pPr>
              <a:defRPr>
                <a:solidFill>
                  <a:schemeClr val="tx1">
                    <a:lumMod val="60000"/>
                    <a:lumOff val="40000"/>
                  </a:schemeClr>
                </a:solidFill>
              </a:defRPr>
            </a:lvl5pPr>
          </a:lstStyle>
          <a:p>
            <a:pPr lvl="0"/>
            <a:r>
              <a:rPr lang="en-US"/>
              <a:t>Edit Master text styles</a:t>
            </a:r>
          </a:p>
        </p:txBody>
      </p:sp>
      <p:sp>
        <p:nvSpPr>
          <p:cNvPr id="6" name="Content Placeholder 8">
            <a:extLst>
              <a:ext uri="{FF2B5EF4-FFF2-40B4-BE49-F238E27FC236}">
                <a16:creationId xmlns:a16="http://schemas.microsoft.com/office/drawing/2014/main" id="{1A3A0808-E3C5-484C-9162-E6953A3492B6}"/>
              </a:ext>
            </a:extLst>
          </p:cNvPr>
          <p:cNvSpPr>
            <a:spLocks noGrp="1"/>
          </p:cNvSpPr>
          <p:nvPr>
            <p:ph sz="quarter" idx="12"/>
          </p:nvPr>
        </p:nvSpPr>
        <p:spPr>
          <a:xfrm>
            <a:off x="5849957" y="2019300"/>
            <a:ext cx="6004192"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Tree>
    <p:extLst>
      <p:ext uri="{BB962C8B-B14F-4D97-AF65-F5344CB8AC3E}">
        <p14:creationId xmlns:p14="http://schemas.microsoft.com/office/powerpoint/2010/main" val="2596915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ntent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6" name="Content Placeholder 8">
            <a:extLst>
              <a:ext uri="{FF2B5EF4-FFF2-40B4-BE49-F238E27FC236}">
                <a16:creationId xmlns:a16="http://schemas.microsoft.com/office/drawing/2014/main" id="{1A3A0808-E3C5-484C-9162-E6953A3492B6}"/>
              </a:ext>
            </a:extLst>
          </p:cNvPr>
          <p:cNvSpPr>
            <a:spLocks noGrp="1"/>
          </p:cNvSpPr>
          <p:nvPr>
            <p:ph sz="quarter" idx="12"/>
          </p:nvPr>
        </p:nvSpPr>
        <p:spPr>
          <a:xfrm>
            <a:off x="6334699" y="2019300"/>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
        <p:nvSpPr>
          <p:cNvPr id="7" name="Content Placeholder 8">
            <a:extLst>
              <a:ext uri="{FF2B5EF4-FFF2-40B4-BE49-F238E27FC236}">
                <a16:creationId xmlns:a16="http://schemas.microsoft.com/office/drawing/2014/main" id="{7F1B2E66-27E4-4432-B212-3FAD6697D0CB}"/>
              </a:ext>
            </a:extLst>
          </p:cNvPr>
          <p:cNvSpPr>
            <a:spLocks noGrp="1"/>
          </p:cNvSpPr>
          <p:nvPr>
            <p:ph sz="quarter" idx="13"/>
          </p:nvPr>
        </p:nvSpPr>
        <p:spPr>
          <a:xfrm>
            <a:off x="337851" y="2019300"/>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Tree>
    <p:extLst>
      <p:ext uri="{BB962C8B-B14F-4D97-AF65-F5344CB8AC3E}">
        <p14:creationId xmlns:p14="http://schemas.microsoft.com/office/powerpoint/2010/main" val="331319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9110-FC46-46B1-B126-ED5792B7E9BD}"/>
              </a:ext>
            </a:extLst>
          </p:cNvPr>
          <p:cNvSpPr>
            <a:spLocks noGrp="1"/>
          </p:cNvSpPr>
          <p:nvPr>
            <p:ph type="title" hasCustomPrompt="1"/>
          </p:nvPr>
        </p:nvSpPr>
        <p:spPr>
          <a:xfrm>
            <a:off x="324353" y="2134548"/>
            <a:ext cx="4410694" cy="1523052"/>
          </a:xfrm>
          <a:prstGeom prst="rect">
            <a:avLst/>
          </a:prstGeom>
        </p:spPr>
        <p:txBody>
          <a:bodyPr/>
          <a:lstStyle>
            <a:lvl1pPr>
              <a:defRPr>
                <a:solidFill>
                  <a:schemeClr val="accent1"/>
                </a:solidFill>
              </a:defRPr>
            </a:lvl1pPr>
          </a:lstStyle>
          <a:p>
            <a:r>
              <a:rPr lang="en-US" dirty="0"/>
              <a:t>Divider</a:t>
            </a:r>
            <a:br>
              <a:rPr lang="en-US" dirty="0"/>
            </a:br>
            <a:r>
              <a:rPr lang="en-US" dirty="0"/>
              <a:t>Slide</a:t>
            </a:r>
          </a:p>
        </p:txBody>
      </p:sp>
      <p:sp>
        <p:nvSpPr>
          <p:cNvPr id="3" name="Slide Number Placeholder 2">
            <a:extLst>
              <a:ext uri="{FF2B5EF4-FFF2-40B4-BE49-F238E27FC236}">
                <a16:creationId xmlns:a16="http://schemas.microsoft.com/office/drawing/2014/main" id="{41924EE8-07B7-46BE-BCFC-EF1CEA4960B3}"/>
              </a:ext>
            </a:extLst>
          </p:cNvPr>
          <p:cNvSpPr>
            <a:spLocks noGrp="1"/>
          </p:cNvSpPr>
          <p:nvPr>
            <p:ph type="sldNum" sz="quarter" idx="10"/>
          </p:nvPr>
        </p:nvSpPr>
        <p:spPr>
          <a:xfrm>
            <a:off x="10628415" y="6249472"/>
            <a:ext cx="927265" cy="365125"/>
          </a:xfrm>
        </p:spPr>
        <p:txBody>
          <a:bodyPr/>
          <a:lstStyle/>
          <a:p>
            <a:fld id="{E0A2118F-288A-471E-8433-FD97156A9C62}" type="slidenum">
              <a:rPr lang="en-US" smtClean="0"/>
              <a:t>‹#›</a:t>
            </a:fld>
            <a:endParaRPr lang="en-US" dirty="0"/>
          </a:p>
        </p:txBody>
      </p:sp>
    </p:spTree>
    <p:extLst>
      <p:ext uri="{BB962C8B-B14F-4D97-AF65-F5344CB8AC3E}">
        <p14:creationId xmlns:p14="http://schemas.microsoft.com/office/powerpoint/2010/main" val="21035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ntent with Caption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8" name="Content Placeholder 8">
            <a:extLst>
              <a:ext uri="{FF2B5EF4-FFF2-40B4-BE49-F238E27FC236}">
                <a16:creationId xmlns:a16="http://schemas.microsoft.com/office/drawing/2014/main" id="{6409DF8C-0D5B-4E35-8E89-0361D300A463}"/>
              </a:ext>
            </a:extLst>
          </p:cNvPr>
          <p:cNvSpPr>
            <a:spLocks noGrp="1"/>
          </p:cNvSpPr>
          <p:nvPr>
            <p:ph sz="quarter" idx="12"/>
          </p:nvPr>
        </p:nvSpPr>
        <p:spPr>
          <a:xfrm>
            <a:off x="6334699" y="2448958"/>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
        <p:nvSpPr>
          <p:cNvPr id="9" name="Content Placeholder 8">
            <a:extLst>
              <a:ext uri="{FF2B5EF4-FFF2-40B4-BE49-F238E27FC236}">
                <a16:creationId xmlns:a16="http://schemas.microsoft.com/office/drawing/2014/main" id="{F9931099-2BE7-4DF4-826E-89D71437D09D}"/>
              </a:ext>
            </a:extLst>
          </p:cNvPr>
          <p:cNvSpPr>
            <a:spLocks noGrp="1"/>
          </p:cNvSpPr>
          <p:nvPr>
            <p:ph sz="quarter" idx="13"/>
          </p:nvPr>
        </p:nvSpPr>
        <p:spPr>
          <a:xfrm>
            <a:off x="337851" y="2448958"/>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
        <p:nvSpPr>
          <p:cNvPr id="10" name="Text Placeholder 4">
            <a:extLst>
              <a:ext uri="{FF2B5EF4-FFF2-40B4-BE49-F238E27FC236}">
                <a16:creationId xmlns:a16="http://schemas.microsoft.com/office/drawing/2014/main" id="{B683B114-B179-4C8B-896E-CB5BE4E66B6F}"/>
              </a:ext>
            </a:extLst>
          </p:cNvPr>
          <p:cNvSpPr>
            <a:spLocks noGrp="1"/>
          </p:cNvSpPr>
          <p:nvPr>
            <p:ph type="body" sz="quarter" idx="14"/>
          </p:nvPr>
        </p:nvSpPr>
        <p:spPr>
          <a:xfrm>
            <a:off x="338138" y="1739900"/>
            <a:ext cx="5519737" cy="709613"/>
          </a:xfrm>
          <a:prstGeom prst="rect">
            <a:avLst/>
          </a:prstGeom>
        </p:spPr>
        <p:txBody>
          <a:bodyPr/>
          <a:lstStyle>
            <a:lvl1pPr>
              <a:defRPr sz="1600"/>
            </a:lvl1pPr>
          </a:lstStyle>
          <a:p>
            <a:pPr lvl="0"/>
            <a:r>
              <a:rPr lang="en-US"/>
              <a:t>Edit Master text styles</a:t>
            </a:r>
          </a:p>
        </p:txBody>
      </p:sp>
      <p:sp>
        <p:nvSpPr>
          <p:cNvPr id="11" name="Text Placeholder 4">
            <a:extLst>
              <a:ext uri="{FF2B5EF4-FFF2-40B4-BE49-F238E27FC236}">
                <a16:creationId xmlns:a16="http://schemas.microsoft.com/office/drawing/2014/main" id="{15D74DE5-567A-4272-89F4-E1B6296E8D36}"/>
              </a:ext>
            </a:extLst>
          </p:cNvPr>
          <p:cNvSpPr>
            <a:spLocks noGrp="1"/>
          </p:cNvSpPr>
          <p:nvPr>
            <p:ph type="body" sz="quarter" idx="15"/>
          </p:nvPr>
        </p:nvSpPr>
        <p:spPr>
          <a:xfrm>
            <a:off x="6334555" y="1739900"/>
            <a:ext cx="5519737" cy="709613"/>
          </a:xfrm>
          <a:prstGeom prst="rect">
            <a:avLst/>
          </a:prstGeom>
        </p:spPr>
        <p:txBody>
          <a:bodyPr/>
          <a:lstStyle>
            <a:lvl1pPr>
              <a:defRPr sz="1600"/>
            </a:lvl1pPr>
          </a:lstStyle>
          <a:p>
            <a:pPr lvl="0"/>
            <a:r>
              <a:rPr lang="en-US"/>
              <a:t>Edit Master text styles</a:t>
            </a:r>
          </a:p>
        </p:txBody>
      </p:sp>
    </p:spTree>
    <p:extLst>
      <p:ext uri="{BB962C8B-B14F-4D97-AF65-F5344CB8AC3E}">
        <p14:creationId xmlns:p14="http://schemas.microsoft.com/office/powerpoint/2010/main" val="2220357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Description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12" name="Content Placeholder 8">
            <a:extLst>
              <a:ext uri="{FF2B5EF4-FFF2-40B4-BE49-F238E27FC236}">
                <a16:creationId xmlns:a16="http://schemas.microsoft.com/office/drawing/2014/main" id="{A2A56D18-63D1-49B2-95DE-9D8BEC8FAC98}"/>
              </a:ext>
            </a:extLst>
          </p:cNvPr>
          <p:cNvSpPr>
            <a:spLocks noGrp="1"/>
          </p:cNvSpPr>
          <p:nvPr>
            <p:ph sz="quarter" idx="12"/>
          </p:nvPr>
        </p:nvSpPr>
        <p:spPr>
          <a:xfrm>
            <a:off x="6334699" y="1739900"/>
            <a:ext cx="5519450" cy="4377771"/>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
        <p:nvSpPr>
          <p:cNvPr id="13" name="Text Placeholder 4">
            <a:extLst>
              <a:ext uri="{FF2B5EF4-FFF2-40B4-BE49-F238E27FC236}">
                <a16:creationId xmlns:a16="http://schemas.microsoft.com/office/drawing/2014/main" id="{01852E8C-91FF-4F69-B0F7-A771F1B89B22}"/>
              </a:ext>
            </a:extLst>
          </p:cNvPr>
          <p:cNvSpPr>
            <a:spLocks noGrp="1"/>
          </p:cNvSpPr>
          <p:nvPr>
            <p:ph type="body" sz="quarter" idx="14"/>
          </p:nvPr>
        </p:nvSpPr>
        <p:spPr>
          <a:xfrm>
            <a:off x="338138" y="1739900"/>
            <a:ext cx="5519737" cy="709613"/>
          </a:xfrm>
          <a:prstGeom prst="rect">
            <a:avLst/>
          </a:prstGeom>
        </p:spPr>
        <p:txBody>
          <a:bodyPr/>
          <a:lstStyle>
            <a:lvl1pPr>
              <a:defRPr sz="1600"/>
            </a:lvl1pPr>
          </a:lstStyle>
          <a:p>
            <a:pPr lvl="0"/>
            <a:r>
              <a:rPr lang="en-US"/>
              <a:t>Edit Master text styles</a:t>
            </a:r>
          </a:p>
        </p:txBody>
      </p:sp>
      <p:sp>
        <p:nvSpPr>
          <p:cNvPr id="14" name="Text Placeholder 4">
            <a:extLst>
              <a:ext uri="{FF2B5EF4-FFF2-40B4-BE49-F238E27FC236}">
                <a16:creationId xmlns:a16="http://schemas.microsoft.com/office/drawing/2014/main" id="{3761E8DB-F49E-447E-9F73-DE2DF12BC5C4}"/>
              </a:ext>
            </a:extLst>
          </p:cNvPr>
          <p:cNvSpPr>
            <a:spLocks noGrp="1"/>
          </p:cNvSpPr>
          <p:nvPr>
            <p:ph type="body" sz="quarter" idx="16"/>
          </p:nvPr>
        </p:nvSpPr>
        <p:spPr>
          <a:xfrm>
            <a:off x="338138" y="2449513"/>
            <a:ext cx="5519737" cy="3668712"/>
          </a:xfrm>
          <a:prstGeom prst="rect">
            <a:avLst/>
          </a:prstGeom>
        </p:spPr>
        <p:txBody>
          <a:bodyPr/>
          <a:lstStyle>
            <a:lvl1pPr>
              <a:defRPr sz="1600"/>
            </a:lvl1pPr>
          </a:lstStyle>
          <a:p>
            <a:pPr lvl="0"/>
            <a:r>
              <a:rPr lang="en-US"/>
              <a:t>Edit Master text styles</a:t>
            </a:r>
          </a:p>
        </p:txBody>
      </p:sp>
    </p:spTree>
    <p:extLst>
      <p:ext uri="{BB962C8B-B14F-4D97-AF65-F5344CB8AC3E}">
        <p14:creationId xmlns:p14="http://schemas.microsoft.com/office/powerpoint/2010/main" val="3554518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Description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7" name="Text Placeholder 4">
            <a:extLst>
              <a:ext uri="{FF2B5EF4-FFF2-40B4-BE49-F238E27FC236}">
                <a16:creationId xmlns:a16="http://schemas.microsoft.com/office/drawing/2014/main" id="{1AC48334-C07E-4224-8B36-2EFB1DED9D4F}"/>
              </a:ext>
            </a:extLst>
          </p:cNvPr>
          <p:cNvSpPr>
            <a:spLocks noGrp="1"/>
          </p:cNvSpPr>
          <p:nvPr>
            <p:ph type="body" sz="quarter" idx="14"/>
          </p:nvPr>
        </p:nvSpPr>
        <p:spPr>
          <a:xfrm>
            <a:off x="338138" y="1739900"/>
            <a:ext cx="5519737" cy="709613"/>
          </a:xfrm>
          <a:prstGeom prst="rect">
            <a:avLst/>
          </a:prstGeom>
        </p:spPr>
        <p:txBody>
          <a:bodyPr/>
          <a:lstStyle>
            <a:lvl1pPr>
              <a:buClr>
                <a:schemeClr val="accent1">
                  <a:lumMod val="75000"/>
                </a:schemeClr>
              </a:buClr>
              <a:defRPr sz="1600"/>
            </a:lvl1pPr>
          </a:lstStyle>
          <a:p>
            <a:pPr lvl="0"/>
            <a:r>
              <a:rPr lang="en-US"/>
              <a:t>Edit Master text styles</a:t>
            </a:r>
          </a:p>
        </p:txBody>
      </p:sp>
      <p:sp>
        <p:nvSpPr>
          <p:cNvPr id="8" name="Picture Placeholder 10">
            <a:extLst>
              <a:ext uri="{FF2B5EF4-FFF2-40B4-BE49-F238E27FC236}">
                <a16:creationId xmlns:a16="http://schemas.microsoft.com/office/drawing/2014/main" id="{B91FD41C-6D77-4CF8-B5D0-85BEEEB911AC}"/>
              </a:ext>
            </a:extLst>
          </p:cNvPr>
          <p:cNvSpPr>
            <a:spLocks noGrp="1"/>
          </p:cNvSpPr>
          <p:nvPr>
            <p:ph type="pic" sz="quarter" idx="15"/>
          </p:nvPr>
        </p:nvSpPr>
        <p:spPr>
          <a:xfrm>
            <a:off x="6371873" y="1739900"/>
            <a:ext cx="5481989" cy="4378325"/>
          </a:xfrm>
          <a:prstGeom prst="rect">
            <a:avLst/>
          </a:prstGeom>
        </p:spPr>
        <p:txBody>
          <a:bodyPr/>
          <a:lstStyle>
            <a:lvl1pPr marL="0" indent="0">
              <a:buNone/>
              <a:defRPr/>
            </a:lvl1pPr>
          </a:lstStyle>
          <a:p>
            <a:r>
              <a:rPr lang="en-US"/>
              <a:t>Click icon to add picture</a:t>
            </a:r>
            <a:endParaRPr lang="en-US" dirty="0"/>
          </a:p>
        </p:txBody>
      </p:sp>
      <p:sp>
        <p:nvSpPr>
          <p:cNvPr id="9" name="Text Placeholder 4">
            <a:extLst>
              <a:ext uri="{FF2B5EF4-FFF2-40B4-BE49-F238E27FC236}">
                <a16:creationId xmlns:a16="http://schemas.microsoft.com/office/drawing/2014/main" id="{A0FE6154-836B-48F1-9CAD-51DF2B0578B1}"/>
              </a:ext>
            </a:extLst>
          </p:cNvPr>
          <p:cNvSpPr>
            <a:spLocks noGrp="1"/>
          </p:cNvSpPr>
          <p:nvPr>
            <p:ph type="body" sz="quarter" idx="16"/>
          </p:nvPr>
        </p:nvSpPr>
        <p:spPr>
          <a:xfrm>
            <a:off x="338138" y="2449513"/>
            <a:ext cx="5519737" cy="3668712"/>
          </a:xfrm>
          <a:prstGeom prst="rect">
            <a:avLst/>
          </a:prstGeom>
        </p:spPr>
        <p:txBody>
          <a:bodyPr/>
          <a:lstStyle>
            <a:lvl1pPr>
              <a:buClr>
                <a:schemeClr val="accent1">
                  <a:lumMod val="75000"/>
                </a:schemeClr>
              </a:buClr>
              <a:defRPr sz="1600"/>
            </a:lvl1pPr>
          </a:lstStyle>
          <a:p>
            <a:pPr lvl="0"/>
            <a:r>
              <a:rPr lang="en-US"/>
              <a:t>Edit Master text styles</a:t>
            </a:r>
          </a:p>
        </p:txBody>
      </p:sp>
    </p:spTree>
    <p:extLst>
      <p:ext uri="{BB962C8B-B14F-4D97-AF65-F5344CB8AC3E}">
        <p14:creationId xmlns:p14="http://schemas.microsoft.com/office/powerpoint/2010/main" val="2182507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Title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06BACC46-55F3-47F5-B040-5BC54EFBD142}"/>
              </a:ext>
            </a:extLst>
          </p:cNvPr>
          <p:cNvSpPr>
            <a:spLocks noGrp="1"/>
          </p:cNvSpPr>
          <p:nvPr>
            <p:ph sz="quarter" idx="11"/>
          </p:nvPr>
        </p:nvSpPr>
        <p:spPr>
          <a:xfrm>
            <a:off x="309563" y="1730375"/>
            <a:ext cx="11544300" cy="4295775"/>
          </a:xfrm>
          <a:prstGeom prst="rect">
            <a:avLst/>
          </a:prstGeom>
        </p:spPr>
        <p:txBody>
          <a:bodyPr/>
          <a:lstStyle>
            <a:lvl1pPr marL="0" indent="0">
              <a:buNone/>
              <a:defRPr sz="1600"/>
            </a:lvl1pPr>
          </a:lstStyle>
          <a:p>
            <a:pPr lvl="0"/>
            <a:r>
              <a:rPr lang="en-US"/>
              <a:t>Edit Master text styles</a:t>
            </a:r>
          </a:p>
        </p:txBody>
      </p:sp>
    </p:spTree>
    <p:extLst>
      <p:ext uri="{BB962C8B-B14F-4D97-AF65-F5344CB8AC3E}">
        <p14:creationId xmlns:p14="http://schemas.microsoft.com/office/powerpoint/2010/main" val="3884694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with Descri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4F4694DC-2ACF-4397-BA8F-75E747D3CE88}"/>
              </a:ext>
            </a:extLst>
          </p:cNvPr>
          <p:cNvSpPr>
            <a:spLocks noGrp="1"/>
          </p:cNvSpPr>
          <p:nvPr>
            <p:ph type="body" sz="quarter" idx="11"/>
          </p:nvPr>
        </p:nvSpPr>
        <p:spPr>
          <a:xfrm>
            <a:off x="309392" y="2019300"/>
            <a:ext cx="11573214" cy="3668713"/>
          </a:xfrm>
          <a:prstGeom prst="rect">
            <a:avLst/>
          </a:prstGeom>
        </p:spPr>
        <p:txBody>
          <a:bodyPr/>
          <a:lstStyle>
            <a:lvl1pPr>
              <a:defRPr sz="1800">
                <a:solidFill>
                  <a:schemeClr val="tx1"/>
                </a:solidFill>
              </a:defRPr>
            </a:lvl1pPr>
            <a:lvl2pPr>
              <a:defRPr>
                <a:solidFill>
                  <a:schemeClr val="tx1">
                    <a:lumMod val="60000"/>
                    <a:lumOff val="40000"/>
                  </a:schemeClr>
                </a:solidFill>
              </a:defRPr>
            </a:lvl2pPr>
            <a:lvl3pPr>
              <a:defRPr>
                <a:solidFill>
                  <a:schemeClr val="tx1">
                    <a:lumMod val="60000"/>
                    <a:lumOff val="40000"/>
                  </a:schemeClr>
                </a:solidFill>
              </a:defRPr>
            </a:lvl3pPr>
            <a:lvl4pPr>
              <a:defRPr>
                <a:solidFill>
                  <a:schemeClr val="tx1">
                    <a:lumMod val="60000"/>
                    <a:lumOff val="40000"/>
                  </a:schemeClr>
                </a:solidFill>
              </a:defRPr>
            </a:lvl4pPr>
            <a:lvl5pPr>
              <a:defRPr>
                <a:solidFill>
                  <a:schemeClr val="tx1">
                    <a:lumMod val="60000"/>
                    <a:lumOff val="40000"/>
                  </a:schemeClr>
                </a:solidFill>
              </a:defRPr>
            </a:lvl5pPr>
          </a:lstStyle>
          <a:p>
            <a:pPr lvl="0"/>
            <a:r>
              <a:rPr lang="en-US"/>
              <a:t>Edit Master text styles</a:t>
            </a:r>
          </a:p>
        </p:txBody>
      </p:sp>
    </p:spTree>
    <p:extLst>
      <p:ext uri="{BB962C8B-B14F-4D97-AF65-F5344CB8AC3E}">
        <p14:creationId xmlns:p14="http://schemas.microsoft.com/office/powerpoint/2010/main" val="13716434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659492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Dar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31D664-3704-4A4D-96DE-549A053C5FB3}"/>
              </a:ext>
            </a:extLst>
          </p:cNvPr>
          <p:cNvSpPr>
            <a:spLocks noGrp="1"/>
          </p:cNvSpPr>
          <p:nvPr>
            <p:ph type="sldNum" sz="quarter" idx="10"/>
          </p:nvPr>
        </p:nvSpPr>
        <p:spPr/>
        <p:txBody>
          <a:bodyPr/>
          <a:lstStyle/>
          <a:p>
            <a:fld id="{D06C07A3-3086-424F-8E4D-5D3F797BB37A}" type="slidenum">
              <a:rPr lang="en-US" smtClean="0"/>
              <a:t>‹#›</a:t>
            </a:fld>
            <a:endParaRPr lang="en-US"/>
          </a:p>
        </p:txBody>
      </p:sp>
    </p:spTree>
    <p:extLst>
      <p:ext uri="{BB962C8B-B14F-4D97-AF65-F5344CB8AC3E}">
        <p14:creationId xmlns:p14="http://schemas.microsoft.com/office/powerpoint/2010/main" val="1253915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CF89B0-1D62-47B6-9EED-DC791630D2E4}"/>
              </a:ext>
            </a:extLst>
          </p:cNvPr>
          <p:cNvSpPr>
            <a:spLocks noGrp="1"/>
          </p:cNvSpPr>
          <p:nvPr>
            <p:ph type="sldNum" sz="quarter" idx="10"/>
          </p:nvPr>
        </p:nvSpPr>
        <p:spPr/>
        <p:txBody>
          <a:bodyPr/>
          <a:lstStyle/>
          <a:p>
            <a:fld id="{D06C07A3-3086-424F-8E4D-5D3F797BB37A}" type="slidenum">
              <a:rPr lang="en-US" smtClean="0"/>
              <a:t>‹#›</a:t>
            </a:fld>
            <a:endParaRPr lang="en-US" dirty="0"/>
          </a:p>
        </p:txBody>
      </p:sp>
    </p:spTree>
    <p:extLst>
      <p:ext uri="{BB962C8B-B14F-4D97-AF65-F5344CB8AC3E}">
        <p14:creationId xmlns:p14="http://schemas.microsoft.com/office/powerpoint/2010/main" val="2693776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EBCC02-8988-4F11-AA7A-8DABE6FCD833}"/>
              </a:ext>
            </a:extLst>
          </p:cNvPr>
          <p:cNvSpPr>
            <a:spLocks noGrp="1"/>
          </p:cNvSpPr>
          <p:nvPr>
            <p:ph type="sldNum" sz="quarter" idx="10"/>
          </p:nvPr>
        </p:nvSpPr>
        <p:spPr/>
        <p:txBody>
          <a:bodyPr/>
          <a:lstStyle/>
          <a:p>
            <a:fld id="{D06C07A3-3086-424F-8E4D-5D3F797BB37A}" type="slidenum">
              <a:rPr lang="en-US" smtClean="0"/>
              <a:t>‹#›</a:t>
            </a:fld>
            <a:endParaRPr lang="en-US"/>
          </a:p>
        </p:txBody>
      </p:sp>
    </p:spTree>
    <p:extLst>
      <p:ext uri="{BB962C8B-B14F-4D97-AF65-F5344CB8AC3E}">
        <p14:creationId xmlns:p14="http://schemas.microsoft.com/office/powerpoint/2010/main" val="40040928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0264-C1E8-42EC-A3B7-8EEE264AD7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9D62F2-ECFB-4747-9144-9C720EBC37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14A8B1-80DC-4694-B751-443D3699E8BF}"/>
              </a:ext>
            </a:extLst>
          </p:cNvPr>
          <p:cNvSpPr>
            <a:spLocks noGrp="1"/>
          </p:cNvSpPr>
          <p:nvPr>
            <p:ph type="dt" sz="half" idx="10"/>
          </p:nvPr>
        </p:nvSpPr>
        <p:spPr/>
        <p:txBody>
          <a:bodyPr/>
          <a:lstStyle/>
          <a:p>
            <a:fld id="{9EEA805F-7D78-4B15-B3D0-E6ECBD1A9645}" type="datetimeFigureOut">
              <a:rPr lang="en-GB" smtClean="0"/>
              <a:t>16/07/2023</a:t>
            </a:fld>
            <a:endParaRPr lang="en-GB"/>
          </a:p>
        </p:txBody>
      </p:sp>
      <p:sp>
        <p:nvSpPr>
          <p:cNvPr id="5" name="Footer Placeholder 4">
            <a:extLst>
              <a:ext uri="{FF2B5EF4-FFF2-40B4-BE49-F238E27FC236}">
                <a16:creationId xmlns:a16="http://schemas.microsoft.com/office/drawing/2014/main" id="{CFB24D0B-34DD-4687-AD3C-A0C9461DD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43E77C-2BE0-437C-A30F-C67D81704BB3}"/>
              </a:ext>
            </a:extLst>
          </p:cNvPr>
          <p:cNvSpPr>
            <a:spLocks noGrp="1"/>
          </p:cNvSpPr>
          <p:nvPr>
            <p:ph type="sldNum" sz="quarter" idx="12"/>
          </p:nvPr>
        </p:nvSpPr>
        <p:spPr/>
        <p:txBody>
          <a:bodyPr/>
          <a:lstStyle/>
          <a:p>
            <a:fld id="{A9BBF4CD-387B-4D1D-9C21-B61D30F231BE}" type="slidenum">
              <a:rPr lang="en-GB" smtClean="0"/>
              <a:t>‹#›</a:t>
            </a:fld>
            <a:endParaRPr lang="en-GB"/>
          </a:p>
        </p:txBody>
      </p:sp>
    </p:spTree>
    <p:extLst>
      <p:ext uri="{BB962C8B-B14F-4D97-AF65-F5344CB8AC3E}">
        <p14:creationId xmlns:p14="http://schemas.microsoft.com/office/powerpoint/2010/main" val="97742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7D0D-0C51-41CE-9325-401218C5D692}"/>
              </a:ext>
            </a:extLst>
          </p:cNvPr>
          <p:cNvSpPr>
            <a:spLocks noGrp="1"/>
          </p:cNvSpPr>
          <p:nvPr>
            <p:ph type="title"/>
          </p:nvPr>
        </p:nvSpPr>
        <p:spPr>
          <a:xfrm>
            <a:off x="333729" y="365126"/>
            <a:ext cx="11017250" cy="831850"/>
          </a:xfrm>
          <a:prstGeom prst="rect">
            <a:avLst/>
          </a:prstGeom>
        </p:spPr>
        <p:txBody>
          <a:bodyPr/>
          <a:lstStyle>
            <a:lvl1pPr>
              <a:defRPr b="1">
                <a:solidFill>
                  <a:srgbClr val="253746"/>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E0A2118F-288A-471E-8433-FD97156A9C62}" type="slidenum">
              <a:rPr lang="en-US" smtClean="0"/>
              <a:t>‹#›</a:t>
            </a:fld>
            <a:endParaRPr lang="en-US" dirty="0"/>
          </a:p>
        </p:txBody>
      </p:sp>
      <p:sp>
        <p:nvSpPr>
          <p:cNvPr id="5" name="Text Placeholder 4">
            <a:extLst>
              <a:ext uri="{FF2B5EF4-FFF2-40B4-BE49-F238E27FC236}">
                <a16:creationId xmlns:a16="http://schemas.microsoft.com/office/drawing/2014/main" id="{941794ED-D4B2-4BEB-9380-2F23C19988E9}"/>
              </a:ext>
            </a:extLst>
          </p:cNvPr>
          <p:cNvSpPr>
            <a:spLocks noGrp="1"/>
          </p:cNvSpPr>
          <p:nvPr>
            <p:ph type="body" sz="quarter" idx="11"/>
          </p:nvPr>
        </p:nvSpPr>
        <p:spPr>
          <a:xfrm>
            <a:off x="468313" y="1356632"/>
            <a:ext cx="4971600" cy="4701267"/>
          </a:xfrm>
          <a:prstGeom prst="rect">
            <a:avLst/>
          </a:prstGeom>
        </p:spPr>
        <p:txBody>
          <a:bodyPr/>
          <a:lstStyle>
            <a:lvl1pPr algn="just">
              <a:defRPr>
                <a:solidFill>
                  <a:srgbClr val="253746"/>
                </a:solidFill>
              </a:defRPr>
            </a:lvl1pPr>
            <a:lvl2pPr algn="just">
              <a:defRPr>
                <a:solidFill>
                  <a:srgbClr val="253746"/>
                </a:solidFill>
              </a:defRPr>
            </a:lvl2pPr>
            <a:lvl3pPr algn="just">
              <a:defRPr>
                <a:solidFill>
                  <a:srgbClr val="253746"/>
                </a:solidFill>
              </a:defRPr>
            </a:lvl3pPr>
            <a:lvl4pPr algn="just">
              <a:defRPr>
                <a:solidFill>
                  <a:srgbClr val="253746"/>
                </a:solidFill>
              </a:defRPr>
            </a:lvl4pPr>
            <a:lvl5pPr algn="just">
              <a:defRPr>
                <a:solidFill>
                  <a:srgbClr val="25374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9021F7AD-0F0F-43A1-962F-FE372507AC12}"/>
              </a:ext>
            </a:extLst>
          </p:cNvPr>
          <p:cNvSpPr>
            <a:spLocks noGrp="1"/>
          </p:cNvSpPr>
          <p:nvPr>
            <p:ph type="body" sz="quarter" idx="12"/>
          </p:nvPr>
        </p:nvSpPr>
        <p:spPr>
          <a:xfrm>
            <a:off x="6487886" y="1356632"/>
            <a:ext cx="4972277" cy="4701267"/>
          </a:xfrm>
          <a:prstGeom prst="rect">
            <a:avLst/>
          </a:prstGeom>
        </p:spPr>
        <p:txBody>
          <a:bodyPr/>
          <a:lstStyle>
            <a:lvl1pPr algn="just">
              <a:defRPr>
                <a:solidFill>
                  <a:srgbClr val="253746"/>
                </a:solidFill>
              </a:defRPr>
            </a:lvl1pPr>
            <a:lvl2pPr algn="just">
              <a:defRPr>
                <a:solidFill>
                  <a:srgbClr val="253746"/>
                </a:solidFill>
              </a:defRPr>
            </a:lvl2pPr>
            <a:lvl3pPr algn="just">
              <a:defRPr>
                <a:solidFill>
                  <a:srgbClr val="253746"/>
                </a:solidFill>
              </a:defRPr>
            </a:lvl3pPr>
            <a:lvl4pPr algn="just">
              <a:defRPr>
                <a:solidFill>
                  <a:srgbClr val="253746"/>
                </a:solidFill>
              </a:defRPr>
            </a:lvl4pPr>
            <a:lvl5pPr algn="just">
              <a:defRPr>
                <a:solidFill>
                  <a:srgbClr val="25374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607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3DBE-A31B-4826-A665-E1EF0235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D05C20-1EC0-4E07-AA93-F0D255BC2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008C91-DBA7-4850-AEE4-184C208DD09D}"/>
              </a:ext>
            </a:extLst>
          </p:cNvPr>
          <p:cNvSpPr>
            <a:spLocks noGrp="1"/>
          </p:cNvSpPr>
          <p:nvPr>
            <p:ph type="dt" sz="half" idx="10"/>
          </p:nvPr>
        </p:nvSpPr>
        <p:spPr/>
        <p:txBody>
          <a:bodyPr/>
          <a:lstStyle/>
          <a:p>
            <a:fld id="{9EEA805F-7D78-4B15-B3D0-E6ECBD1A9645}" type="datetimeFigureOut">
              <a:rPr lang="en-GB" smtClean="0"/>
              <a:t>16/07/2023</a:t>
            </a:fld>
            <a:endParaRPr lang="en-GB"/>
          </a:p>
        </p:txBody>
      </p:sp>
      <p:sp>
        <p:nvSpPr>
          <p:cNvPr id="5" name="Footer Placeholder 4">
            <a:extLst>
              <a:ext uri="{FF2B5EF4-FFF2-40B4-BE49-F238E27FC236}">
                <a16:creationId xmlns:a16="http://schemas.microsoft.com/office/drawing/2014/main" id="{7271B888-F672-44B2-91E7-1A6602C6FE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B0F674-9F0D-4B0C-AFEA-950147A67AE5}"/>
              </a:ext>
            </a:extLst>
          </p:cNvPr>
          <p:cNvSpPr>
            <a:spLocks noGrp="1"/>
          </p:cNvSpPr>
          <p:nvPr>
            <p:ph type="sldNum" sz="quarter" idx="12"/>
          </p:nvPr>
        </p:nvSpPr>
        <p:spPr/>
        <p:txBody>
          <a:bodyPr/>
          <a:lstStyle/>
          <a:p>
            <a:fld id="{A9BBF4CD-387B-4D1D-9C21-B61D30F231BE}" type="slidenum">
              <a:rPr lang="en-GB" smtClean="0"/>
              <a:t>‹#›</a:t>
            </a:fld>
            <a:endParaRPr lang="en-GB"/>
          </a:p>
        </p:txBody>
      </p:sp>
    </p:spTree>
    <p:extLst>
      <p:ext uri="{BB962C8B-B14F-4D97-AF65-F5344CB8AC3E}">
        <p14:creationId xmlns:p14="http://schemas.microsoft.com/office/powerpoint/2010/main" val="32645378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Mai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EA6553A-29EC-4319-B253-D45DFE230748}"/>
              </a:ext>
            </a:extLst>
          </p:cNvPr>
          <p:cNvSpPr>
            <a:spLocks noGrp="1"/>
          </p:cNvSpPr>
          <p:nvPr>
            <p:ph type="title" hasCustomPrompt="1"/>
          </p:nvPr>
        </p:nvSpPr>
        <p:spPr>
          <a:xfrm>
            <a:off x="309391" y="243404"/>
            <a:ext cx="11544758" cy="597423"/>
          </a:xfrm>
          <a:prstGeom prst="rect">
            <a:avLst/>
          </a:prstGeom>
        </p:spPr>
        <p:txBody>
          <a:bodyPr/>
          <a:lstStyle>
            <a:lvl1pPr>
              <a:defRPr lang="en-US" sz="4000" b="1" kern="1200" dirty="0">
                <a:solidFill>
                  <a:srgbClr val="2B5489"/>
                </a:solidFill>
                <a:latin typeface="+mj-lt"/>
                <a:ea typeface="+mj-ea"/>
                <a:cs typeface="+mj-cs"/>
              </a:defRPr>
            </a:lvl1pPr>
          </a:lstStyle>
          <a:p>
            <a:r>
              <a:rPr lang="en-US" sz="4000" b="1" dirty="0"/>
              <a:t>Slide title</a:t>
            </a:r>
          </a:p>
        </p:txBody>
      </p:sp>
      <p:cxnSp>
        <p:nvCxnSpPr>
          <p:cNvPr id="4" name="Straight Connector 3">
            <a:extLst>
              <a:ext uri="{FF2B5EF4-FFF2-40B4-BE49-F238E27FC236}">
                <a16:creationId xmlns:a16="http://schemas.microsoft.com/office/drawing/2014/main" id="{326E7222-9453-4F35-94A4-C00AD984E13C}"/>
              </a:ext>
            </a:extLst>
          </p:cNvPr>
          <p:cNvCxnSpPr/>
          <p:nvPr userDrawn="1"/>
        </p:nvCxnSpPr>
        <p:spPr>
          <a:xfrm>
            <a:off x="422419" y="1420175"/>
            <a:ext cx="365760" cy="0"/>
          </a:xfrm>
          <a:prstGeom prst="line">
            <a:avLst/>
          </a:prstGeom>
          <a:ln w="28575">
            <a:solidFill>
              <a:srgbClr val="7D9BC1"/>
            </a:solidFill>
          </a:ln>
        </p:spPr>
        <p:style>
          <a:lnRef idx="1">
            <a:schemeClr val="accent2"/>
          </a:lnRef>
          <a:fillRef idx="0">
            <a:schemeClr val="accent2"/>
          </a:fillRef>
          <a:effectRef idx="0">
            <a:schemeClr val="accent2"/>
          </a:effectRef>
          <a:fontRef idx="minor">
            <a:schemeClr val="tx1"/>
          </a:fontRef>
        </p:style>
      </p:cxnSp>
      <p:sp>
        <p:nvSpPr>
          <p:cNvPr id="6" name="Content Placeholder 5">
            <a:extLst>
              <a:ext uri="{FF2B5EF4-FFF2-40B4-BE49-F238E27FC236}">
                <a16:creationId xmlns:a16="http://schemas.microsoft.com/office/drawing/2014/main" id="{CA38677B-FBF8-4FEC-A494-5F5169760113}"/>
              </a:ext>
            </a:extLst>
          </p:cNvPr>
          <p:cNvSpPr>
            <a:spLocks noGrp="1"/>
          </p:cNvSpPr>
          <p:nvPr>
            <p:ph sz="quarter" idx="10" hasCustomPrompt="1"/>
          </p:nvPr>
        </p:nvSpPr>
        <p:spPr>
          <a:xfrm>
            <a:off x="315119" y="885671"/>
            <a:ext cx="11561762" cy="464161"/>
          </a:xfrm>
          <a:prstGeom prst="rect">
            <a:avLst/>
          </a:prstGeom>
        </p:spPr>
        <p:txBody>
          <a:bodyPr/>
          <a:lstStyle>
            <a:lvl1pPr marL="0" indent="0" algn="l" defTabSz="914400" rtl="0" eaLnBrk="1" latinLnBrk="0" hangingPunct="1">
              <a:buNone/>
              <a:defRPr lang="en-GB" sz="2800" kern="1200" dirty="0">
                <a:solidFill>
                  <a:srgbClr val="7D9BC1"/>
                </a:solidFill>
                <a:latin typeface="+mj-lt"/>
                <a:ea typeface="+mn-ea"/>
                <a:cs typeface="+mn-cs"/>
              </a:defRPr>
            </a:lvl1pPr>
          </a:lstStyle>
          <a:p>
            <a:pPr lvl="0"/>
            <a:r>
              <a:rPr lang="en-GB" dirty="0"/>
              <a:t>Key message…</a:t>
            </a:r>
          </a:p>
        </p:txBody>
      </p:sp>
      <p:sp>
        <p:nvSpPr>
          <p:cNvPr id="5" name="Rectangle 4">
            <a:extLst>
              <a:ext uri="{FF2B5EF4-FFF2-40B4-BE49-F238E27FC236}">
                <a16:creationId xmlns:a16="http://schemas.microsoft.com/office/drawing/2014/main" id="{F54A0807-5162-4375-A882-361A6414FB72}"/>
              </a:ext>
            </a:extLst>
          </p:cNvPr>
          <p:cNvSpPr/>
          <p:nvPr userDrawn="1"/>
        </p:nvSpPr>
        <p:spPr>
          <a:xfrm>
            <a:off x="10058400" y="6212114"/>
            <a:ext cx="2133600" cy="64588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738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D3A7-9BE2-4CE7-9548-6B4EEE1F8E48}"/>
              </a:ext>
            </a:extLst>
          </p:cNvPr>
          <p:cNvSpPr>
            <a:spLocks noGrp="1"/>
          </p:cNvSpPr>
          <p:nvPr>
            <p:ph type="title"/>
          </p:nvPr>
        </p:nvSpPr>
        <p:spPr>
          <a:xfrm>
            <a:off x="333729" y="379640"/>
            <a:ext cx="11017250" cy="831850"/>
          </a:xfrm>
          <a:prstGeom prst="rect">
            <a:avLst/>
          </a:prstGeom>
        </p:spPr>
        <p:txBody>
          <a:bodyPr/>
          <a:lstStyle>
            <a:lvl1pPr>
              <a:defRPr>
                <a:solidFill>
                  <a:srgbClr val="253746"/>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E90DA812-04DA-4CA4-A2FE-C4E2C66E3A73}"/>
              </a:ext>
            </a:extLst>
          </p:cNvPr>
          <p:cNvSpPr>
            <a:spLocks noGrp="1"/>
          </p:cNvSpPr>
          <p:nvPr>
            <p:ph type="sldNum" sz="quarter" idx="10"/>
          </p:nvPr>
        </p:nvSpPr>
        <p:spPr/>
        <p:txBody>
          <a:bodyPr/>
          <a:lstStyle/>
          <a:p>
            <a:fld id="{E0A2118F-288A-471E-8433-FD97156A9C62}" type="slidenum">
              <a:rPr lang="en-US" smtClean="0"/>
              <a:t>‹#›</a:t>
            </a:fld>
            <a:endParaRPr lang="en-US" dirty="0"/>
          </a:p>
        </p:txBody>
      </p:sp>
      <p:sp>
        <p:nvSpPr>
          <p:cNvPr id="5" name="Content Placeholder 4">
            <a:extLst>
              <a:ext uri="{FF2B5EF4-FFF2-40B4-BE49-F238E27FC236}">
                <a16:creationId xmlns:a16="http://schemas.microsoft.com/office/drawing/2014/main" id="{F466EAB9-A059-415A-A662-8769227F39C9}"/>
              </a:ext>
            </a:extLst>
          </p:cNvPr>
          <p:cNvSpPr>
            <a:spLocks noGrp="1"/>
          </p:cNvSpPr>
          <p:nvPr>
            <p:ph sz="quarter" idx="11"/>
          </p:nvPr>
        </p:nvSpPr>
        <p:spPr>
          <a:xfrm>
            <a:off x="442913" y="1211489"/>
            <a:ext cx="11017250" cy="4666797"/>
          </a:xfrm>
        </p:spPr>
        <p:txBody>
          <a:bodyPr/>
          <a:lstStyle>
            <a:lvl1pPr algn="just">
              <a:defRPr>
                <a:solidFill>
                  <a:srgbClr val="253746"/>
                </a:solidFill>
              </a:defRPr>
            </a:lvl1pPr>
            <a:lvl2pPr algn="just">
              <a:defRPr>
                <a:solidFill>
                  <a:srgbClr val="253746"/>
                </a:solidFill>
              </a:defRPr>
            </a:lvl2pPr>
            <a:lvl3pPr algn="just">
              <a:defRPr>
                <a:solidFill>
                  <a:srgbClr val="253746"/>
                </a:solidFill>
              </a:defRPr>
            </a:lvl3pPr>
            <a:lvl4pPr algn="just">
              <a:defRPr>
                <a:solidFill>
                  <a:srgbClr val="253746"/>
                </a:solidFill>
              </a:defRPr>
            </a:lvl4pPr>
            <a:lvl5pPr algn="just">
              <a:defRPr>
                <a:solidFill>
                  <a:srgbClr val="25374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4285202815"/>
      </p:ext>
    </p:extLst>
  </p:cSld>
  <p:clrMapOvr>
    <a:masterClrMapping/>
  </p:clrMapOvr>
  <p:extLst>
    <p:ext uri="{DCECCB84-F9BA-43D5-87BE-67443E8EF086}">
      <p15:sldGuideLst xmlns:p15="http://schemas.microsoft.com/office/powerpoint/2012/main">
        <p15:guide id="1" orient="horz" pos="3294" userDrawn="1">
          <p15:clr>
            <a:srgbClr val="FBAE40"/>
          </p15:clr>
        </p15:guide>
        <p15:guide id="2" pos="2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CB3B-83DF-453F-BD34-23DE104F7B51}"/>
              </a:ext>
            </a:extLst>
          </p:cNvPr>
          <p:cNvSpPr>
            <a:spLocks noGrp="1"/>
          </p:cNvSpPr>
          <p:nvPr>
            <p:ph type="title"/>
          </p:nvPr>
        </p:nvSpPr>
        <p:spPr>
          <a:xfrm>
            <a:off x="333729" y="365126"/>
            <a:ext cx="11017250" cy="831850"/>
          </a:xfrm>
          <a:prstGeom prst="rect">
            <a:avLst/>
          </a:prstGeom>
        </p:spPr>
        <p:txBody>
          <a:bodyPr/>
          <a:lstStyle>
            <a:lvl1pPr>
              <a:defRPr>
                <a:solidFill>
                  <a:srgbClr val="253746"/>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E0A2118F-288A-471E-8433-FD97156A9C62}" type="slidenum">
              <a:rPr lang="en-US" smtClean="0"/>
              <a:t>‹#›</a:t>
            </a:fld>
            <a:endParaRPr lang="en-US" dirty="0"/>
          </a:p>
        </p:txBody>
      </p:sp>
      <p:sp>
        <p:nvSpPr>
          <p:cNvPr id="5" name="Text Placeholder 4">
            <a:extLst>
              <a:ext uri="{FF2B5EF4-FFF2-40B4-BE49-F238E27FC236}">
                <a16:creationId xmlns:a16="http://schemas.microsoft.com/office/drawing/2014/main" id="{3CAD4D06-AEAF-4793-BBB5-305B2492A7CC}"/>
              </a:ext>
            </a:extLst>
          </p:cNvPr>
          <p:cNvSpPr>
            <a:spLocks noGrp="1"/>
          </p:cNvSpPr>
          <p:nvPr>
            <p:ph type="body" sz="quarter" idx="11"/>
          </p:nvPr>
        </p:nvSpPr>
        <p:spPr>
          <a:xfrm>
            <a:off x="442913" y="1196976"/>
            <a:ext cx="11017250" cy="4860924"/>
          </a:xfrm>
        </p:spPr>
        <p:txBody>
          <a:bodyPr/>
          <a:lstStyle>
            <a:lvl1pPr algn="just">
              <a:defRPr>
                <a:solidFill>
                  <a:srgbClr val="253746"/>
                </a:solidFill>
              </a:defRPr>
            </a:lvl1pPr>
            <a:lvl2pPr algn="just">
              <a:defRPr>
                <a:solidFill>
                  <a:srgbClr val="253746"/>
                </a:solidFill>
              </a:defRPr>
            </a:lvl2pPr>
            <a:lvl3pPr algn="just">
              <a:defRPr>
                <a:solidFill>
                  <a:srgbClr val="253746"/>
                </a:solidFill>
              </a:defRPr>
            </a:lvl3pPr>
            <a:lvl4pPr algn="just">
              <a:defRPr>
                <a:solidFill>
                  <a:srgbClr val="253746"/>
                </a:solidFill>
              </a:defRPr>
            </a:lvl4pPr>
            <a:lvl5pPr algn="just">
              <a:defRPr>
                <a:solidFill>
                  <a:srgbClr val="25374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104838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31D664-3704-4A4D-96DE-549A053C5FB3}"/>
              </a:ext>
            </a:extLst>
          </p:cNvPr>
          <p:cNvSpPr>
            <a:spLocks noGrp="1"/>
          </p:cNvSpPr>
          <p:nvPr>
            <p:ph type="sldNum" sz="quarter" idx="10"/>
          </p:nvPr>
        </p:nvSpPr>
        <p:spPr/>
        <p:txBody>
          <a:bodyPr/>
          <a:lstStyle/>
          <a:p>
            <a:fld id="{E0A2118F-288A-471E-8433-FD97156A9C62}" type="slidenum">
              <a:rPr lang="en-US" smtClean="0"/>
              <a:t>‹#›</a:t>
            </a:fld>
            <a:endParaRPr lang="en-US" dirty="0"/>
          </a:p>
        </p:txBody>
      </p:sp>
    </p:spTree>
    <p:extLst>
      <p:ext uri="{BB962C8B-B14F-4D97-AF65-F5344CB8AC3E}">
        <p14:creationId xmlns:p14="http://schemas.microsoft.com/office/powerpoint/2010/main" val="173050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CF89B0-1D62-47B6-9EED-DC791630D2E4}"/>
              </a:ext>
            </a:extLst>
          </p:cNvPr>
          <p:cNvSpPr>
            <a:spLocks noGrp="1"/>
          </p:cNvSpPr>
          <p:nvPr>
            <p:ph type="sldNum" sz="quarter" idx="10"/>
          </p:nvPr>
        </p:nvSpPr>
        <p:spPr/>
        <p:txBody>
          <a:bodyPr/>
          <a:lstStyle/>
          <a:p>
            <a:fld id="{E0A2118F-288A-471E-8433-FD97156A9C62}" type="slidenum">
              <a:rPr lang="en-US" smtClean="0"/>
              <a:t>‹#›</a:t>
            </a:fld>
            <a:endParaRPr lang="en-US" dirty="0"/>
          </a:p>
        </p:txBody>
      </p:sp>
    </p:spTree>
    <p:extLst>
      <p:ext uri="{BB962C8B-B14F-4D97-AF65-F5344CB8AC3E}">
        <p14:creationId xmlns:p14="http://schemas.microsoft.com/office/powerpoint/2010/main" val="184762868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_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AD92A-F380-4E7A-BF32-20686B4CD21C}"/>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4" name="Title 1">
            <a:extLst>
              <a:ext uri="{FF2B5EF4-FFF2-40B4-BE49-F238E27FC236}">
                <a16:creationId xmlns:a16="http://schemas.microsoft.com/office/drawing/2014/main" id="{B610F57D-E86F-4490-B60A-DD31CD8CCE97}"/>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57605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C00C-5237-4106-8E02-DDB428A2241D}"/>
              </a:ext>
            </a:extLst>
          </p:cNvPr>
          <p:cNvSpPr>
            <a:spLocks noGrp="1"/>
          </p:cNvSpPr>
          <p:nvPr>
            <p:ph type="ctrTitle"/>
          </p:nvPr>
        </p:nvSpPr>
        <p:spPr>
          <a:xfrm>
            <a:off x="323163" y="418641"/>
            <a:ext cx="6253908" cy="1586428"/>
          </a:xfrm>
          <a:prstGeom prst="rect">
            <a:avLst/>
          </a:prstGeom>
        </p:spPr>
        <p:txBody>
          <a:bodyPr anchor="b">
            <a:normAutofit/>
          </a:bodyPr>
          <a:lstStyle>
            <a:lvl1pPr algn="l">
              <a:defRPr sz="50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77243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image" Target="../media/image1.jpg"/><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theme" Target="../theme/theme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AE640B-8A08-4D34-8C6E-B528DA936AA7}"/>
              </a:ext>
            </a:extLst>
          </p:cNvPr>
          <p:cNvSpPr>
            <a:spLocks noGrp="1"/>
          </p:cNvSpPr>
          <p:nvPr>
            <p:ph type="sldNum" sz="quarter" idx="4"/>
          </p:nvPr>
        </p:nvSpPr>
        <p:spPr>
          <a:xfrm>
            <a:off x="10735293" y="6249472"/>
            <a:ext cx="8203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2118F-288A-471E-8433-FD97156A9C62}" type="slidenum">
              <a:rPr lang="en-US" smtClean="0"/>
              <a:t>‹#›</a:t>
            </a:fld>
            <a:endParaRPr lang="en-US" dirty="0"/>
          </a:p>
        </p:txBody>
      </p:sp>
      <p:sp>
        <p:nvSpPr>
          <p:cNvPr id="3" name="Title Placeholder 2">
            <a:extLst>
              <a:ext uri="{FF2B5EF4-FFF2-40B4-BE49-F238E27FC236}">
                <a16:creationId xmlns:a16="http://schemas.microsoft.com/office/drawing/2014/main" id="{4C19E010-0DE4-4096-86AF-0F4A4AE969A7}"/>
              </a:ext>
            </a:extLst>
          </p:cNvPr>
          <p:cNvSpPr>
            <a:spLocks noGrp="1"/>
          </p:cNvSpPr>
          <p:nvPr>
            <p:ph type="title"/>
          </p:nvPr>
        </p:nvSpPr>
        <p:spPr>
          <a:xfrm>
            <a:off x="333729" y="365126"/>
            <a:ext cx="11017250" cy="831850"/>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4" name="Text Placeholder 3">
            <a:extLst>
              <a:ext uri="{FF2B5EF4-FFF2-40B4-BE49-F238E27FC236}">
                <a16:creationId xmlns:a16="http://schemas.microsoft.com/office/drawing/2014/main" id="{FEF9E908-778C-4B1E-A8F2-E48920803A6E}"/>
              </a:ext>
            </a:extLst>
          </p:cNvPr>
          <p:cNvSpPr>
            <a:spLocks noGrp="1"/>
          </p:cNvSpPr>
          <p:nvPr>
            <p:ph type="body" idx="1"/>
          </p:nvPr>
        </p:nvSpPr>
        <p:spPr>
          <a:xfrm>
            <a:off x="442913" y="1196976"/>
            <a:ext cx="11017250" cy="4855481"/>
          </a:xfrm>
          <a:prstGeom prst="rect">
            <a:avLst/>
          </a:prstGeom>
        </p:spPr>
        <p:txBody>
          <a:bodyPr vert="horz" lIns="91440" tIns="90000" rIns="91440" bIns="9000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5" name="Footer Placeholder 4">
            <a:extLst>
              <a:ext uri="{FF2B5EF4-FFF2-40B4-BE49-F238E27FC236}">
                <a16:creationId xmlns:a16="http://schemas.microsoft.com/office/drawing/2014/main" id="{C442D76D-8D4F-4EA3-8E92-CFCC9A4A5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Tree>
    <p:extLst>
      <p:ext uri="{BB962C8B-B14F-4D97-AF65-F5344CB8AC3E}">
        <p14:creationId xmlns:p14="http://schemas.microsoft.com/office/powerpoint/2010/main" val="40248585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709" r:id="rId8"/>
  </p:sldLayoutIdLst>
  <p:hf hdr="0" ftr="0" dt="0"/>
  <p:txStyles>
    <p:titleStyle>
      <a:lvl1pPr algn="l" defTabSz="914400" rtl="0" eaLnBrk="1" latinLnBrk="0" hangingPunct="1">
        <a:lnSpc>
          <a:spcPct val="90000"/>
        </a:lnSpc>
        <a:spcBef>
          <a:spcPct val="0"/>
        </a:spcBef>
        <a:buNone/>
        <a:defRPr sz="4000" b="1" kern="1200">
          <a:solidFill>
            <a:srgbClr val="253746"/>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rgbClr val="253746"/>
          </a:solidFill>
          <a:latin typeface="+mn-lt"/>
          <a:ea typeface="+mn-ea"/>
          <a:cs typeface="+mn-cs"/>
        </a:defRPr>
      </a:lvl1pPr>
      <a:lvl2pPr marL="685800" indent="-228600" algn="l" defTabSz="914400" rtl="0" eaLnBrk="1" latinLnBrk="0" hangingPunct="1">
        <a:lnSpc>
          <a:spcPct val="100000"/>
        </a:lnSpc>
        <a:spcBef>
          <a:spcPts val="600"/>
        </a:spcBef>
        <a:spcAft>
          <a:spcPts val="600"/>
        </a:spcAft>
        <a:buFont typeface="Arial" panose="020B0604020202020204" pitchFamily="34" charset="0"/>
        <a:buChar char="•"/>
        <a:defRPr sz="1600" kern="1200">
          <a:solidFill>
            <a:srgbClr val="253746"/>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anose="020B0604020202020204" pitchFamily="34" charset="0"/>
        <a:buChar char="•"/>
        <a:defRPr sz="1400" kern="1200">
          <a:solidFill>
            <a:srgbClr val="253746"/>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anose="020B0604020202020204" pitchFamily="34" charset="0"/>
        <a:buChar char="•"/>
        <a:defRPr sz="1200" kern="1200">
          <a:solidFill>
            <a:srgbClr val="253746"/>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200" kern="1200">
          <a:solidFill>
            <a:srgbClr val="25374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54" userDrawn="1">
          <p15:clr>
            <a:srgbClr val="F26B43"/>
          </p15:clr>
        </p15:guide>
        <p15:guide id="2" pos="279" userDrawn="1">
          <p15:clr>
            <a:srgbClr val="F26B43"/>
          </p15:clr>
        </p15:guide>
        <p15:guide id="3" orient="horz" pos="232" userDrawn="1">
          <p15:clr>
            <a:srgbClr val="F26B43"/>
          </p15:clr>
        </p15:guide>
        <p15:guide id="4" pos="7219" userDrawn="1">
          <p15:clr>
            <a:srgbClr val="F26B43"/>
          </p15:clr>
        </p15:guide>
        <p15:guide id="5" orient="horz" pos="38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AE640B-8A08-4D34-8C6E-B528DA936AA7}"/>
              </a:ext>
            </a:extLst>
          </p:cNvPr>
          <p:cNvSpPr>
            <a:spLocks noGrp="1"/>
          </p:cNvSpPr>
          <p:nvPr>
            <p:ph type="sldNum" sz="quarter" idx="4"/>
          </p:nvPr>
        </p:nvSpPr>
        <p:spPr>
          <a:xfrm>
            <a:off x="10735293" y="6249472"/>
            <a:ext cx="8203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C07A3-3086-424F-8E4D-5D3F797BB37A}" type="slidenum">
              <a:rPr lang="en-US" smtClean="0"/>
              <a:t>‹#›</a:t>
            </a:fld>
            <a:endParaRPr lang="en-US"/>
          </a:p>
        </p:txBody>
      </p:sp>
    </p:spTree>
    <p:extLst>
      <p:ext uri="{BB962C8B-B14F-4D97-AF65-F5344CB8AC3E}">
        <p14:creationId xmlns:p14="http://schemas.microsoft.com/office/powerpoint/2010/main" val="124696803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ACE04A5D-1E60-4370-95DC-10D6F26CA5F5}"/>
              </a:ext>
            </a:extLst>
          </p:cNvPr>
          <p:cNvSpPr>
            <a:spLocks noGrp="1"/>
          </p:cNvSpPr>
          <p:nvPr>
            <p:ph type="ctrTitle"/>
          </p:nvPr>
        </p:nvSpPr>
        <p:spPr>
          <a:xfrm>
            <a:off x="109958" y="1842572"/>
            <a:ext cx="11235703" cy="1586428"/>
          </a:xfrm>
        </p:spPr>
        <p:txBody>
          <a:bodyPr anchor="ctr">
            <a:normAutofit/>
          </a:bodyPr>
          <a:lstStyle/>
          <a:p>
            <a:pPr>
              <a:lnSpc>
                <a:spcPct val="100000"/>
              </a:lnSpc>
            </a:pPr>
            <a:r>
              <a:rPr lang="en-GB" b="1" dirty="0">
                <a:solidFill>
                  <a:schemeClr val="bg1"/>
                </a:solidFill>
              </a:rPr>
              <a:t>API using Postman</a:t>
            </a:r>
            <a:endParaRPr lang="en-GB" sz="2700" b="1" dirty="0">
              <a:solidFill>
                <a:schemeClr val="bg1"/>
              </a:solidFill>
            </a:endParaRPr>
          </a:p>
        </p:txBody>
      </p:sp>
    </p:spTree>
    <p:extLst>
      <p:ext uri="{BB962C8B-B14F-4D97-AF65-F5344CB8AC3E}">
        <p14:creationId xmlns:p14="http://schemas.microsoft.com/office/powerpoint/2010/main" val="28371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1.png">
            <a:extLst>
              <a:ext uri="{FF2B5EF4-FFF2-40B4-BE49-F238E27FC236}">
                <a16:creationId xmlns:a16="http://schemas.microsoft.com/office/drawing/2014/main" id="{00103D2E-3924-9289-B651-2DE9DD2EFC3D}"/>
              </a:ext>
            </a:extLst>
          </p:cNvPr>
          <p:cNvPicPr>
            <a:picLocks noChangeAspect="1"/>
          </p:cNvPicPr>
          <p:nvPr/>
        </p:nvPicPr>
        <p:blipFill>
          <a:blip r:embed="rId3" cstate="print"/>
          <a:stretch>
            <a:fillRect/>
          </a:stretch>
        </p:blipFill>
        <p:spPr>
          <a:xfrm>
            <a:off x="384207" y="1566421"/>
            <a:ext cx="8044176" cy="788722"/>
          </a:xfrm>
          <a:prstGeom prst="rect">
            <a:avLst/>
          </a:prstGeom>
        </p:spPr>
      </p:pic>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Pre-Requisite for the API Request</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646331"/>
          </a:xfrm>
          <a:prstGeom prst="rect">
            <a:avLst/>
          </a:prstGeom>
          <a:noFill/>
        </p:spPr>
        <p:txBody>
          <a:bodyPr wrap="square">
            <a:spAutoFit/>
          </a:bodyPr>
          <a:lstStyle/>
          <a:p>
            <a:pPr algn="l"/>
            <a:endParaRPr lang="en-US" b="1" i="0" dirty="0">
              <a:solidFill>
                <a:srgbClr val="374151"/>
              </a:solidFill>
              <a:effectLst/>
              <a:latin typeface="Söhne"/>
            </a:endParaRPr>
          </a:p>
          <a:p>
            <a:pPr algn="l"/>
            <a:endParaRPr lang="en-US" b="1" i="0" dirty="0">
              <a:solidFill>
                <a:srgbClr val="374151"/>
              </a:solidFill>
              <a:effectLst/>
              <a:latin typeface="Söhne"/>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t="13031" r="6371"/>
          <a:stretch/>
        </p:blipFill>
        <p:spPr>
          <a:xfrm>
            <a:off x="7898809" y="10633"/>
            <a:ext cx="4293191" cy="5981683"/>
          </a:xfrm>
          <a:prstGeom prst="rect">
            <a:avLst/>
          </a:prstGeom>
          <a:noFill/>
          <a:ln>
            <a:noFill/>
          </a:ln>
        </p:spPr>
      </p:pic>
      <p:sp>
        <p:nvSpPr>
          <p:cNvPr id="6" name="TextBox 5">
            <a:extLst>
              <a:ext uri="{FF2B5EF4-FFF2-40B4-BE49-F238E27FC236}">
                <a16:creationId xmlns:a16="http://schemas.microsoft.com/office/drawing/2014/main" id="{AC690484-EF55-B2ED-2C18-0D0F0A700DDA}"/>
              </a:ext>
            </a:extLst>
          </p:cNvPr>
          <p:cNvSpPr txBox="1"/>
          <p:nvPr/>
        </p:nvSpPr>
        <p:spPr>
          <a:xfrm>
            <a:off x="185102" y="3001474"/>
            <a:ext cx="11370578" cy="2623282"/>
          </a:xfrm>
          <a:prstGeom prst="rect">
            <a:avLst/>
          </a:prstGeom>
          <a:noFill/>
        </p:spPr>
        <p:txBody>
          <a:bodyPr wrap="square">
            <a:spAutoFit/>
          </a:bodyPr>
          <a:lstStyle/>
          <a:p>
            <a:pPr marL="203200" marR="0">
              <a:spcBef>
                <a:spcPts val="790"/>
              </a:spcBef>
              <a:spcAft>
                <a:spcPts val="0"/>
              </a:spcAft>
            </a:pPr>
            <a:r>
              <a:rPr lang="en-US" sz="1800" b="1" dirty="0">
                <a:effectLst/>
                <a:latin typeface="Calibri" panose="020F0502020204030204" pitchFamily="34" charset="0"/>
                <a:ea typeface="Calibri" panose="020F0502020204030204" pitchFamily="34" charset="0"/>
              </a:rPr>
              <a:t>PARAM</a:t>
            </a:r>
            <a:r>
              <a:rPr lang="en-US" sz="1800" b="1"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Parameters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request</a:t>
            </a:r>
          </a:p>
          <a:p>
            <a:pPr marL="203200" marR="508000">
              <a:lnSpc>
                <a:spcPct val="105000"/>
              </a:lnSpc>
              <a:spcBef>
                <a:spcPts val="910"/>
              </a:spcBef>
              <a:spcAft>
                <a:spcPts val="0"/>
              </a:spcAft>
            </a:pPr>
            <a:r>
              <a:rPr lang="en-US" sz="1800" b="1" dirty="0">
                <a:effectLst/>
                <a:latin typeface="Calibri" panose="020F0502020204030204" pitchFamily="34" charset="0"/>
                <a:ea typeface="Calibri" panose="020F0502020204030204" pitchFamily="34" charset="0"/>
              </a:rPr>
              <a:t>Authorization </a:t>
            </a:r>
            <a:r>
              <a:rPr lang="en-US" sz="1800" dirty="0">
                <a:effectLst/>
                <a:latin typeface="Calibri" panose="020F0502020204030204" pitchFamily="34" charset="0"/>
                <a:ea typeface="Calibri" panose="020F0502020204030204" pitchFamily="34" charset="0"/>
              </a:rPr>
              <a:t>= Login Authorization , Token and some API are completely restricted so in that case</a:t>
            </a:r>
            <a:r>
              <a:rPr lang="en-US" sz="1800" spc="-2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need</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pass</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Authorization</a:t>
            </a:r>
          </a:p>
          <a:p>
            <a:pPr marL="203200" marR="0">
              <a:spcBef>
                <a:spcPts val="840"/>
              </a:spcBef>
              <a:spcAft>
                <a:spcPts val="0"/>
              </a:spcAft>
            </a:pPr>
            <a:r>
              <a:rPr lang="en-US" sz="1800" b="1" dirty="0">
                <a:effectLst/>
                <a:latin typeface="Calibri" panose="020F0502020204030204" pitchFamily="34" charset="0"/>
                <a:ea typeface="Calibri" panose="020F0502020204030204" pitchFamily="34" charset="0"/>
              </a:rPr>
              <a:t>Headers</a:t>
            </a:r>
            <a:r>
              <a:rPr lang="en-US" sz="1800" b="1"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Receive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from</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server</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side</a:t>
            </a:r>
          </a:p>
          <a:p>
            <a:pPr marL="203200" marR="0">
              <a:spcBef>
                <a:spcPts val="900"/>
              </a:spcBef>
              <a:spcAft>
                <a:spcPts val="0"/>
              </a:spcAft>
            </a:pPr>
            <a:r>
              <a:rPr lang="en-US" sz="1800" b="1" dirty="0">
                <a:effectLst/>
                <a:latin typeface="Calibri" panose="020F0502020204030204" pitchFamily="34" charset="0"/>
                <a:ea typeface="Calibri" panose="020F0502020204030204" pitchFamily="34" charset="0"/>
              </a:rPr>
              <a:t>Body </a:t>
            </a:r>
            <a:r>
              <a:rPr lang="en-US" sz="1800" dirty="0">
                <a:effectLst/>
                <a:latin typeface="Calibri" panose="020F0502020204030204" pitchFamily="34" charset="0"/>
                <a:ea typeface="Calibri" panose="020F0502020204030204" pitchFamily="34" charset="0"/>
              </a:rPr>
              <a:t>=</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Contain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all</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response</a:t>
            </a:r>
          </a:p>
          <a:p>
            <a:pPr marL="203200" marR="0">
              <a:spcBef>
                <a:spcPts val="915"/>
              </a:spcBef>
              <a:spcAft>
                <a:spcPts val="0"/>
              </a:spcAft>
            </a:pPr>
            <a:r>
              <a:rPr lang="en-US" sz="1800" b="1" dirty="0">
                <a:effectLst/>
                <a:latin typeface="Calibri" panose="020F0502020204030204" pitchFamily="34" charset="0"/>
                <a:ea typeface="Calibri" panose="020F0502020204030204" pitchFamily="34" charset="0"/>
              </a:rPr>
              <a:t>Pre-Request</a:t>
            </a:r>
            <a:r>
              <a:rPr lang="en-US" sz="1800" b="1"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Script</a:t>
            </a:r>
            <a:r>
              <a:rPr lang="en-US" sz="1800" b="1"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Any</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script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that</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want</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execute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before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sending</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request</a:t>
            </a:r>
          </a:p>
          <a:p>
            <a:pPr marL="203200" marR="0">
              <a:spcBef>
                <a:spcPts val="900"/>
              </a:spcBef>
              <a:spcAft>
                <a:spcPts val="0"/>
              </a:spcAft>
            </a:pPr>
            <a:r>
              <a:rPr lang="en-US" sz="1800" b="1" dirty="0">
                <a:effectLst/>
                <a:latin typeface="Calibri" panose="020F0502020204030204" pitchFamily="34" charset="0"/>
                <a:ea typeface="Calibri" panose="020F0502020204030204" pitchFamily="34" charset="0"/>
              </a:rPr>
              <a:t>Test</a:t>
            </a:r>
            <a:r>
              <a:rPr lang="en-US" sz="1800" b="1"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Most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important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add</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validation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here.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All</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other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script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will also</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part</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tab</a:t>
            </a:r>
          </a:p>
        </p:txBody>
      </p:sp>
    </p:spTree>
    <p:extLst>
      <p:ext uri="{BB962C8B-B14F-4D97-AF65-F5344CB8AC3E}">
        <p14:creationId xmlns:p14="http://schemas.microsoft.com/office/powerpoint/2010/main" val="39124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Types of Restful API Service</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4524315"/>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b="1" i="0" dirty="0">
                <a:solidFill>
                  <a:srgbClr val="374151"/>
                </a:solidFill>
                <a:effectLst/>
                <a:latin typeface="Söhne"/>
              </a:rPr>
              <a:t>What is a GET Request?</a:t>
            </a:r>
          </a:p>
          <a:p>
            <a:pPr algn="l"/>
            <a:endParaRPr lang="en-US" b="1"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A GET request is an HTTP method used to retrieve data or resources from a server.</a:t>
            </a:r>
          </a:p>
          <a:p>
            <a:pPr marL="800100" lvl="1" indent="-342900">
              <a:buFont typeface="+mj-lt"/>
              <a:buAutoNum type="arabicPeriod"/>
            </a:pPr>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It is one of the most common HTTP methods and is used for reading or retrieving information. </a:t>
            </a:r>
            <a:r>
              <a:rPr lang="en-US" dirty="0"/>
              <a:t>Every request will get us response in JSON format.</a:t>
            </a:r>
          </a:p>
          <a:p>
            <a:pPr marL="800100" lvl="1" indent="-342900">
              <a:buFont typeface="+mj-lt"/>
              <a:buAutoNum type="arabicPeriod"/>
            </a:pPr>
            <a:endParaRPr lang="en-US" dirty="0"/>
          </a:p>
          <a:p>
            <a:pPr marL="800100" lvl="1" indent="-342900">
              <a:buFont typeface="+mj-lt"/>
              <a:buAutoNum type="arabicPeriod"/>
            </a:pPr>
            <a:r>
              <a:rPr lang="en-US" dirty="0"/>
              <a:t>After getting the response from the API if the status code is 200 , 201 then it mean our request was successful and all other codes mean there is some problem.</a:t>
            </a:r>
          </a:p>
          <a:p>
            <a:pPr marL="800100" lvl="1" indent="-342900">
              <a:buFont typeface="+mj-lt"/>
              <a:buAutoNum type="arabicPeriod"/>
            </a:pPr>
            <a:endParaRPr lang="en-US" dirty="0"/>
          </a:p>
          <a:p>
            <a:pPr lvl="1"/>
            <a:r>
              <a:rPr lang="en-US" b="1" dirty="0"/>
              <a:t>Example :</a:t>
            </a:r>
          </a:p>
          <a:p>
            <a:pPr lvl="1"/>
            <a:endParaRPr lang="en-US" b="1" dirty="0"/>
          </a:p>
          <a:p>
            <a:pPr lvl="2"/>
            <a:r>
              <a:rPr lang="en-US" dirty="0">
                <a:solidFill>
                  <a:srgbClr val="374151"/>
                </a:solidFill>
                <a:latin typeface="Söhne"/>
              </a:rPr>
              <a:t>We can see the example using the following URL in Postman</a:t>
            </a:r>
          </a:p>
          <a:p>
            <a:pPr lvl="2"/>
            <a:endParaRPr lang="en-US" dirty="0">
              <a:solidFill>
                <a:srgbClr val="374151"/>
              </a:solidFill>
              <a:latin typeface="Söhne"/>
            </a:endParaRPr>
          </a:p>
          <a:p>
            <a:pPr lvl="2"/>
            <a:r>
              <a:rPr lang="en-US" dirty="0">
                <a:solidFill>
                  <a:srgbClr val="374151"/>
                </a:solidFill>
                <a:latin typeface="Söhne"/>
              </a:rPr>
              <a:t>http://localhost:3000/employees</a:t>
            </a: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37645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Types of Restful API Service</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3970318"/>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b="1" i="0" dirty="0">
                <a:solidFill>
                  <a:srgbClr val="374151"/>
                </a:solidFill>
                <a:effectLst/>
                <a:latin typeface="Söhne"/>
              </a:rPr>
              <a:t>What is a POST Request?</a:t>
            </a:r>
          </a:p>
          <a:p>
            <a:pPr marL="342900" indent="-342900" algn="l">
              <a:buFont typeface="+mj-lt"/>
              <a:buAutoNum type="arabicPeriod"/>
            </a:pPr>
            <a:endParaRPr lang="en-US" b="1"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A POST request is an HTTP method used to submit or send data to a server.</a:t>
            </a:r>
          </a:p>
          <a:p>
            <a:pPr marL="800100" lvl="1" indent="-342900">
              <a:buFont typeface="+mj-lt"/>
              <a:buAutoNum type="arabicPeriod"/>
            </a:pPr>
            <a:r>
              <a:rPr lang="en-US" b="0" i="0" dirty="0">
                <a:solidFill>
                  <a:srgbClr val="374151"/>
                </a:solidFill>
                <a:effectLst/>
                <a:latin typeface="Söhne"/>
              </a:rPr>
              <a:t>It is commonly used when creating or updating resources on the server.</a:t>
            </a:r>
          </a:p>
          <a:p>
            <a:pPr algn="l"/>
            <a:endParaRPr lang="en-US" b="0" i="0" dirty="0">
              <a:solidFill>
                <a:srgbClr val="374151"/>
              </a:solidFill>
              <a:effectLst/>
              <a:latin typeface="Söhne"/>
            </a:endParaRPr>
          </a:p>
          <a:p>
            <a:pPr algn="l"/>
            <a:r>
              <a:rPr lang="en-US" b="1" i="0" dirty="0">
                <a:solidFill>
                  <a:srgbClr val="374151"/>
                </a:solidFill>
                <a:effectLst/>
                <a:latin typeface="Söhne"/>
              </a:rPr>
              <a:t>Anatomy of a POST Request</a:t>
            </a:r>
          </a:p>
          <a:p>
            <a:pPr lvl="1"/>
            <a:endParaRPr lang="en-US" b="1" dirty="0">
              <a:solidFill>
                <a:srgbClr val="374151"/>
              </a:solidFill>
              <a:latin typeface="Söhne"/>
            </a:endParaRPr>
          </a:p>
          <a:p>
            <a:pPr lvl="1"/>
            <a:r>
              <a:rPr lang="en-US" b="0" i="0" dirty="0">
                <a:solidFill>
                  <a:srgbClr val="374151"/>
                </a:solidFill>
                <a:effectLst/>
                <a:latin typeface="Söhne"/>
              </a:rPr>
              <a:t>POST requests consist of:</a:t>
            </a:r>
          </a:p>
          <a:p>
            <a:pPr lvl="1"/>
            <a:endParaRPr lang="en-US" b="0" i="0" dirty="0">
              <a:solidFill>
                <a:srgbClr val="374151"/>
              </a:solidFill>
              <a:effectLst/>
              <a:latin typeface="Söhne"/>
            </a:endParaRPr>
          </a:p>
          <a:p>
            <a:pPr marL="742950" lvl="1" indent="-285750">
              <a:buFont typeface="Arial" panose="020B0604020202020204" pitchFamily="34" charset="0"/>
              <a:buChar char="•"/>
            </a:pPr>
            <a:r>
              <a:rPr lang="en-US" b="0" i="0" dirty="0">
                <a:solidFill>
                  <a:srgbClr val="374151"/>
                </a:solidFill>
                <a:effectLst/>
                <a:latin typeface="Söhne"/>
              </a:rPr>
              <a:t>The HTTP method: POST</a:t>
            </a:r>
          </a:p>
          <a:p>
            <a:pPr marL="742950" lvl="1" indent="-285750">
              <a:buFont typeface="Arial" panose="020B0604020202020204" pitchFamily="34" charset="0"/>
              <a:buChar char="•"/>
            </a:pPr>
            <a:r>
              <a:rPr lang="en-US" b="0" i="0" dirty="0">
                <a:solidFill>
                  <a:srgbClr val="374151"/>
                </a:solidFill>
                <a:effectLst/>
                <a:latin typeface="Söhne"/>
              </a:rPr>
              <a:t>The URL (Uniform Resource Locator) or endpoint where the data should be sent.</a:t>
            </a:r>
          </a:p>
          <a:p>
            <a:pPr marL="742950" lvl="1" indent="-285750">
              <a:buFont typeface="Arial" panose="020B0604020202020204" pitchFamily="34" charset="0"/>
              <a:buChar char="•"/>
            </a:pPr>
            <a:r>
              <a:rPr lang="en-US" b="0" i="0" dirty="0">
                <a:solidFill>
                  <a:srgbClr val="374151"/>
                </a:solidFill>
                <a:effectLst/>
                <a:latin typeface="Söhne"/>
              </a:rPr>
              <a:t>The payload or data that needs to be included in the request.</a:t>
            </a:r>
          </a:p>
          <a:p>
            <a:pPr algn="l"/>
            <a:endParaRPr lang="en-US" b="1" i="0" dirty="0">
              <a:solidFill>
                <a:srgbClr val="374151"/>
              </a:solidFill>
              <a:effectLst/>
              <a:latin typeface="Söhne"/>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426104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Types of Restful API Service</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3693319"/>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b="1" i="0" dirty="0">
                <a:solidFill>
                  <a:srgbClr val="374151"/>
                </a:solidFill>
                <a:effectLst/>
                <a:latin typeface="Söhne"/>
              </a:rPr>
              <a:t>What is a PUT Request?</a:t>
            </a:r>
          </a:p>
          <a:p>
            <a:pPr algn="l"/>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A PUT request is an HTTP method used to update or replace an existing resource on a server.</a:t>
            </a:r>
          </a:p>
          <a:p>
            <a:pPr marL="800100" lvl="1" indent="-342900">
              <a:buFont typeface="+mj-lt"/>
              <a:buAutoNum type="arabicPeriod"/>
            </a:pPr>
            <a:r>
              <a:rPr lang="en-US" b="0" i="0" dirty="0">
                <a:solidFill>
                  <a:srgbClr val="374151"/>
                </a:solidFill>
                <a:effectLst/>
                <a:latin typeface="Söhne"/>
              </a:rPr>
              <a:t>It is commonly used when modifying or updating specific data on the server.</a:t>
            </a:r>
          </a:p>
          <a:p>
            <a:pPr lvl="1"/>
            <a:endParaRPr lang="en-US" b="0" i="0" dirty="0">
              <a:solidFill>
                <a:srgbClr val="374151"/>
              </a:solidFill>
              <a:effectLst/>
              <a:latin typeface="Söhne"/>
            </a:endParaRPr>
          </a:p>
          <a:p>
            <a:pPr algn="l"/>
            <a:r>
              <a:rPr lang="en-US" b="1" i="0" dirty="0">
                <a:solidFill>
                  <a:srgbClr val="374151"/>
                </a:solidFill>
                <a:effectLst/>
                <a:latin typeface="Söhne"/>
              </a:rPr>
              <a:t>Anatomy of a PUT Request</a:t>
            </a:r>
          </a:p>
          <a:p>
            <a:pPr algn="l"/>
            <a:endParaRPr lang="en-US" b="1" i="0" dirty="0">
              <a:solidFill>
                <a:srgbClr val="374151"/>
              </a:solidFill>
              <a:effectLst/>
              <a:latin typeface="Söhne"/>
            </a:endParaRPr>
          </a:p>
          <a:p>
            <a:pPr lvl="1"/>
            <a:r>
              <a:rPr lang="en-US" b="0" i="0" dirty="0">
                <a:solidFill>
                  <a:srgbClr val="374151"/>
                </a:solidFill>
                <a:effectLst/>
                <a:latin typeface="Söhne"/>
              </a:rPr>
              <a:t>PUT requests consist of:</a:t>
            </a:r>
          </a:p>
          <a:p>
            <a:pPr lvl="1"/>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HTTP method: PUT</a:t>
            </a:r>
          </a:p>
          <a:p>
            <a:pPr marL="742950" lvl="1" indent="-285750" algn="l">
              <a:buFont typeface="Arial" panose="020B0604020202020204" pitchFamily="34" charset="0"/>
              <a:buChar char="•"/>
            </a:pPr>
            <a:r>
              <a:rPr lang="en-US" b="0" i="0" dirty="0">
                <a:solidFill>
                  <a:srgbClr val="374151"/>
                </a:solidFill>
                <a:effectLst/>
                <a:latin typeface="Söhne"/>
              </a:rPr>
              <a:t>The URL (Uniform Resource Locator) or endpoint of the resource you want to update.</a:t>
            </a:r>
          </a:p>
          <a:p>
            <a:pPr marL="742950" lvl="1" indent="-285750" algn="l">
              <a:buFont typeface="Arial" panose="020B0604020202020204" pitchFamily="34" charset="0"/>
              <a:buChar char="•"/>
            </a:pPr>
            <a:r>
              <a:rPr lang="en-US" b="0" i="0" dirty="0">
                <a:solidFill>
                  <a:srgbClr val="374151"/>
                </a:solidFill>
                <a:effectLst/>
                <a:latin typeface="Söhne"/>
              </a:rPr>
              <a:t>The payload or data that needs to be included in the request.</a:t>
            </a: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120625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Types of Restful API Service</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3416320"/>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b="1" i="0" dirty="0">
                <a:solidFill>
                  <a:srgbClr val="374151"/>
                </a:solidFill>
                <a:effectLst/>
                <a:latin typeface="Söhne"/>
              </a:rPr>
              <a:t>What is a DELETE Request?</a:t>
            </a:r>
          </a:p>
          <a:p>
            <a:pPr marL="800100" lvl="1" indent="-342900">
              <a:buFont typeface="+mj-lt"/>
              <a:buAutoNum type="arabicPeriod"/>
            </a:pPr>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A DELETE request is an HTTP method used to remove or delete a specific resource on a server.</a:t>
            </a:r>
          </a:p>
          <a:p>
            <a:pPr marL="800100" lvl="1" indent="-342900">
              <a:buFont typeface="+mj-lt"/>
              <a:buAutoNum type="arabicPeriod"/>
            </a:pPr>
            <a:r>
              <a:rPr lang="en-US" b="0" i="0" dirty="0">
                <a:solidFill>
                  <a:srgbClr val="374151"/>
                </a:solidFill>
                <a:effectLst/>
                <a:latin typeface="Söhne"/>
              </a:rPr>
              <a:t>It is commonly used when you want to delete a specific piece of data or resource.</a:t>
            </a:r>
          </a:p>
          <a:p>
            <a:pPr algn="l"/>
            <a:endParaRPr lang="en-US" b="0" i="0" dirty="0">
              <a:solidFill>
                <a:srgbClr val="374151"/>
              </a:solidFill>
              <a:effectLst/>
              <a:latin typeface="Söhne"/>
            </a:endParaRPr>
          </a:p>
          <a:p>
            <a:pPr algn="l"/>
            <a:r>
              <a:rPr lang="en-US" b="1" i="0" dirty="0">
                <a:solidFill>
                  <a:srgbClr val="374151"/>
                </a:solidFill>
                <a:effectLst/>
                <a:latin typeface="Söhne"/>
              </a:rPr>
              <a:t>Anatomy of a DELETE Request</a:t>
            </a:r>
          </a:p>
          <a:p>
            <a:pPr algn="l"/>
            <a:endParaRPr lang="en-US" b="1" i="0" dirty="0">
              <a:solidFill>
                <a:srgbClr val="374151"/>
              </a:solidFill>
              <a:effectLst/>
              <a:latin typeface="Söhne"/>
            </a:endParaRPr>
          </a:p>
          <a:p>
            <a:pPr lvl="1"/>
            <a:r>
              <a:rPr lang="en-US" b="0" i="0" dirty="0">
                <a:solidFill>
                  <a:srgbClr val="374151"/>
                </a:solidFill>
                <a:effectLst/>
                <a:latin typeface="Söhne"/>
              </a:rPr>
              <a:t>DELETE requests consist of:</a:t>
            </a:r>
          </a:p>
          <a:p>
            <a:pPr lvl="1"/>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HTTP method: DELETE</a:t>
            </a:r>
          </a:p>
          <a:p>
            <a:pPr marL="742950" lvl="1" indent="-285750" algn="l">
              <a:buFont typeface="Arial" panose="020B0604020202020204" pitchFamily="34" charset="0"/>
              <a:buChar char="•"/>
            </a:pPr>
            <a:r>
              <a:rPr lang="en-US" b="0" i="0" dirty="0">
                <a:solidFill>
                  <a:srgbClr val="374151"/>
                </a:solidFill>
                <a:effectLst/>
                <a:latin typeface="Söhne"/>
              </a:rPr>
              <a:t>The URL (Uniform Resource Locator) or endpoint of the resource you want to delete.</a:t>
            </a: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527319"/>
          </a:xfrm>
          <a:prstGeom prst="rect">
            <a:avLst/>
          </a:prstGeom>
          <a:noFill/>
          <a:ln>
            <a:noFill/>
          </a:ln>
        </p:spPr>
      </p:pic>
    </p:spTree>
    <p:extLst>
      <p:ext uri="{BB962C8B-B14F-4D97-AF65-F5344CB8AC3E}">
        <p14:creationId xmlns:p14="http://schemas.microsoft.com/office/powerpoint/2010/main" val="250204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Chain Request API</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83357"/>
            <a:ext cx="11370578" cy="3231654"/>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sz="2400" b="1" dirty="0">
                <a:latin typeface="Calibri" panose="020F0502020204030204" pitchFamily="34" charset="0"/>
                <a:ea typeface="Times New Roman" panose="02020603050405020304" pitchFamily="18" charset="0"/>
              </a:rPr>
              <a:t>What is chain request API?</a:t>
            </a:r>
          </a:p>
          <a:p>
            <a:pPr algn="l"/>
            <a:endParaRPr lang="en-US" b="1" i="0" dirty="0">
              <a:solidFill>
                <a:srgbClr val="374151"/>
              </a:solidFill>
              <a:effectLst/>
              <a:latin typeface="Calibri" panose="020F0502020204030204" pitchFamily="34" charset="0"/>
            </a:endParaRPr>
          </a:p>
          <a:p>
            <a:pPr marL="800100" lvl="1" indent="-342900">
              <a:buFont typeface="+mj-lt"/>
              <a:buAutoNum type="arabicPeriod"/>
            </a:pPr>
            <a:r>
              <a:rPr lang="en-US" b="0" i="0" dirty="0">
                <a:solidFill>
                  <a:srgbClr val="374151"/>
                </a:solidFill>
                <a:effectLst/>
                <a:latin typeface="Söhne"/>
              </a:rPr>
              <a:t>Chain request API, also known as Chained API or Sequential API, is an approach in API development where multiple API requests are executed sequentially in a specific order. It allows you to create a series of API calls where the response from one request is used as input or parameters for the subsequent request.</a:t>
            </a:r>
            <a:endParaRPr lang="en-US" dirty="0">
              <a:solidFill>
                <a:srgbClr val="374151"/>
              </a:solidFill>
              <a:latin typeface="Söhne"/>
            </a:endParaRPr>
          </a:p>
          <a:p>
            <a:pPr marL="800100" lvl="1" indent="-342900">
              <a:buFont typeface="+mj-lt"/>
              <a:buAutoNum type="arabicPeriod"/>
            </a:pPr>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In a chain request API scenario, the output of one API request becomes the input for the next API request, forming a chain or sequence of dependent requests. This enables you to perform complex workflows or operations that require multiple steps or interactions with different APIs.</a:t>
            </a:r>
          </a:p>
          <a:p>
            <a:pPr algn="l"/>
            <a:endParaRPr lang="en-US" b="1" i="0" dirty="0">
              <a:solidFill>
                <a:srgbClr val="374151"/>
              </a:solidFill>
              <a:effectLst/>
              <a:latin typeface="Söhne"/>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49570"/>
            <a:ext cx="4293191" cy="5981683"/>
          </a:xfrm>
          <a:prstGeom prst="rect">
            <a:avLst/>
          </a:prstGeom>
          <a:noFill/>
          <a:ln>
            <a:noFill/>
          </a:ln>
        </p:spPr>
      </p:pic>
    </p:spTree>
    <p:extLst>
      <p:ext uri="{BB962C8B-B14F-4D97-AF65-F5344CB8AC3E}">
        <p14:creationId xmlns:p14="http://schemas.microsoft.com/office/powerpoint/2010/main" val="8241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404CF1-6694-302A-4A30-BDD438CDE7C9}"/>
              </a:ext>
            </a:extLst>
          </p:cNvPr>
          <p:cNvPicPr>
            <a:picLocks noChangeAspect="1"/>
          </p:cNvPicPr>
          <p:nvPr/>
        </p:nvPicPr>
        <p:blipFill>
          <a:blip r:embed="rId3"/>
          <a:stretch>
            <a:fillRect/>
          </a:stretch>
        </p:blipFill>
        <p:spPr>
          <a:xfrm>
            <a:off x="792433" y="2966768"/>
            <a:ext cx="9638107" cy="1870693"/>
          </a:xfrm>
          <a:prstGeom prst="rect">
            <a:avLst/>
          </a:prstGeom>
        </p:spPr>
      </p:pic>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3"/>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Example of Chain Request API</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2031325"/>
          </a:xfrm>
          <a:prstGeom prst="rect">
            <a:avLst/>
          </a:prstGeom>
          <a:noFill/>
        </p:spPr>
        <p:txBody>
          <a:bodyPr wrap="square">
            <a:spAutoFit/>
          </a:bodyPr>
          <a:lstStyle/>
          <a:p>
            <a:pPr algn="l"/>
            <a:endParaRPr lang="en-US" sz="2400" b="1" dirty="0">
              <a:latin typeface="Calibri" panose="020F0502020204030204" pitchFamily="34" charset="0"/>
              <a:ea typeface="Times New Roman" panose="02020603050405020304" pitchFamily="18" charset="0"/>
            </a:endParaRPr>
          </a:p>
          <a:p>
            <a:pPr algn="l"/>
            <a:r>
              <a:rPr lang="en-US" sz="2400" b="1" dirty="0">
                <a:latin typeface="Calibri" panose="020F0502020204030204" pitchFamily="34" charset="0"/>
                <a:ea typeface="Times New Roman" panose="02020603050405020304" pitchFamily="18" charset="0"/>
              </a:rPr>
              <a:t>World Check One APIs</a:t>
            </a:r>
          </a:p>
          <a:p>
            <a:pPr lvl="1"/>
            <a:endParaRPr lang="en-US" sz="2400" b="1" dirty="0">
              <a:latin typeface="Calibri" panose="020F0502020204030204" pitchFamily="34" charset="0"/>
            </a:endParaRPr>
          </a:p>
          <a:p>
            <a:pPr lvl="1"/>
            <a:r>
              <a:rPr lang="en-US" dirty="0">
                <a:solidFill>
                  <a:srgbClr val="374151"/>
                </a:solidFill>
                <a:latin typeface="Söhne"/>
              </a:rPr>
              <a:t>Here, we are going to see the Chain API request using the world check one.</a:t>
            </a:r>
          </a:p>
          <a:p>
            <a:pPr lvl="1"/>
            <a:r>
              <a:rPr lang="en-US" dirty="0">
                <a:solidFill>
                  <a:srgbClr val="374151"/>
                </a:solidFill>
                <a:latin typeface="Söhne"/>
              </a:rPr>
              <a:t>The World Check One is used for Screening an Individual or Entity . The following are the steps</a:t>
            </a:r>
          </a:p>
          <a:p>
            <a:pPr lvl="1"/>
            <a:r>
              <a:rPr lang="en-US" dirty="0">
                <a:solidFill>
                  <a:srgbClr val="374151"/>
                </a:solidFill>
                <a:latin typeface="Söhne"/>
              </a:rPr>
              <a:t>Involved in the screening</a:t>
            </a:r>
            <a:endParaRPr lang="en-US" b="0" i="0" dirty="0">
              <a:solidFill>
                <a:srgbClr val="374151"/>
              </a:solidFill>
              <a:effectLst/>
              <a:latin typeface="Söhne"/>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t="13031" r="6371"/>
          <a:stretch/>
        </p:blipFill>
        <p:spPr>
          <a:xfrm>
            <a:off x="7898809" y="-81467"/>
            <a:ext cx="4293191" cy="5981683"/>
          </a:xfrm>
          <a:prstGeom prst="rect">
            <a:avLst/>
          </a:prstGeom>
          <a:noFill/>
          <a:ln>
            <a:noFill/>
          </a:ln>
        </p:spPr>
      </p:pic>
    </p:spTree>
    <p:extLst>
      <p:ext uri="{BB962C8B-B14F-4D97-AF65-F5344CB8AC3E}">
        <p14:creationId xmlns:p14="http://schemas.microsoft.com/office/powerpoint/2010/main" val="200793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3"/>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Example of Chain Request API</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4154984"/>
          </a:xfrm>
          <a:prstGeom prst="rect">
            <a:avLst/>
          </a:prstGeom>
          <a:noFill/>
        </p:spPr>
        <p:txBody>
          <a:bodyPr wrap="square">
            <a:spAutoFit/>
          </a:bodyPr>
          <a:lstStyle/>
          <a:p>
            <a:pPr algn="l"/>
            <a:endParaRPr lang="en-US" sz="2400" b="1" dirty="0">
              <a:latin typeface="Calibri" panose="020F0502020204030204" pitchFamily="34" charset="0"/>
              <a:ea typeface="Times New Roman" panose="02020603050405020304" pitchFamily="18" charset="0"/>
            </a:endParaRPr>
          </a:p>
          <a:p>
            <a:pPr algn="l"/>
            <a:r>
              <a:rPr lang="en-US" sz="2400" b="1" i="0" dirty="0">
                <a:solidFill>
                  <a:srgbClr val="374151"/>
                </a:solidFill>
                <a:effectLst/>
                <a:latin typeface="Söhne"/>
              </a:rPr>
              <a:t>Retrieve Group Details</a:t>
            </a:r>
          </a:p>
          <a:p>
            <a:pPr algn="l"/>
            <a:endParaRPr lang="en-US" sz="2400" b="1" dirty="0">
              <a:solidFill>
                <a:srgbClr val="374151"/>
              </a:solidFill>
              <a:latin typeface="Söhne"/>
              <a:ea typeface="Times New Roman" panose="02020603050405020304" pitchFamily="18" charset="0"/>
            </a:endParaRPr>
          </a:p>
          <a:p>
            <a:pPr marL="800100" lvl="1" indent="-342900">
              <a:buFont typeface="+mj-lt"/>
              <a:buAutoNum type="arabicPeriod"/>
            </a:pPr>
            <a:r>
              <a:rPr lang="en-US" b="1" i="0" dirty="0">
                <a:solidFill>
                  <a:srgbClr val="374151"/>
                </a:solidFill>
                <a:effectLst/>
                <a:latin typeface="Söhne"/>
              </a:rPr>
              <a:t>Retrieve Group Details</a:t>
            </a:r>
          </a:p>
          <a:p>
            <a:pPr lvl="2"/>
            <a:r>
              <a:rPr lang="en-US" dirty="0">
                <a:solidFill>
                  <a:srgbClr val="374151"/>
                </a:solidFill>
                <a:latin typeface="Söhne"/>
              </a:rPr>
              <a:t>Used to retrieve the screening configuration which is configured in the world check Platform.</a:t>
            </a:r>
            <a:endParaRPr lang="en-US" b="0" i="0" dirty="0">
              <a:solidFill>
                <a:srgbClr val="374151"/>
              </a:solidFill>
              <a:effectLst/>
              <a:latin typeface="Söhne"/>
            </a:endParaRPr>
          </a:p>
          <a:p>
            <a:pPr marL="800100" lvl="1" indent="-342900">
              <a:buFont typeface="+mj-lt"/>
              <a:buAutoNum type="arabicPeriod"/>
            </a:pPr>
            <a:r>
              <a:rPr lang="en-US" b="1" i="0" dirty="0">
                <a:solidFill>
                  <a:srgbClr val="374151"/>
                </a:solidFill>
                <a:effectLst/>
                <a:latin typeface="Söhne"/>
              </a:rPr>
              <a:t>Generate Case Id</a:t>
            </a:r>
          </a:p>
          <a:p>
            <a:pPr lvl="2"/>
            <a:r>
              <a:rPr lang="en-US" dirty="0">
                <a:solidFill>
                  <a:srgbClr val="374151"/>
                </a:solidFill>
                <a:latin typeface="Söhne"/>
              </a:rPr>
              <a:t>Used to generate a Case Id for the entity or individual which is used for the screening</a:t>
            </a:r>
            <a:endParaRPr lang="en-US" b="0" i="0" dirty="0">
              <a:solidFill>
                <a:srgbClr val="374151"/>
              </a:solidFill>
              <a:effectLst/>
              <a:latin typeface="Söhne"/>
            </a:endParaRPr>
          </a:p>
          <a:p>
            <a:pPr marL="800100" lvl="1" indent="-342900">
              <a:buFont typeface="+mj-lt"/>
              <a:buAutoNum type="arabicPeriod"/>
            </a:pPr>
            <a:r>
              <a:rPr lang="en-US" b="1" dirty="0">
                <a:solidFill>
                  <a:srgbClr val="374151"/>
                </a:solidFill>
                <a:latin typeface="Söhne"/>
              </a:rPr>
              <a:t>Retrieve  the matches</a:t>
            </a:r>
          </a:p>
          <a:p>
            <a:pPr lvl="2"/>
            <a:r>
              <a:rPr lang="en-US" dirty="0">
                <a:solidFill>
                  <a:srgbClr val="374151"/>
                </a:solidFill>
                <a:latin typeface="Söhne"/>
              </a:rPr>
              <a:t>Used to retrieve the matched for the screened record using the Case Id</a:t>
            </a:r>
          </a:p>
          <a:p>
            <a:pPr marL="800100" lvl="1" indent="-342900">
              <a:buFont typeface="+mj-lt"/>
              <a:buAutoNum type="arabicPeriod"/>
            </a:pPr>
            <a:r>
              <a:rPr lang="en-US" b="1" dirty="0">
                <a:solidFill>
                  <a:srgbClr val="374151"/>
                </a:solidFill>
                <a:latin typeface="Söhne"/>
              </a:rPr>
              <a:t>Retrieve the Match Details</a:t>
            </a:r>
          </a:p>
          <a:p>
            <a:pPr lvl="2"/>
            <a:r>
              <a:rPr lang="en-US" b="0" i="0" dirty="0">
                <a:solidFill>
                  <a:srgbClr val="374151"/>
                </a:solidFill>
                <a:effectLst/>
                <a:latin typeface="Söhne"/>
              </a:rPr>
              <a:t>Used to retrieve the match details for any match.</a:t>
            </a:r>
          </a:p>
          <a:p>
            <a:pPr algn="l"/>
            <a:endParaRPr lang="en-US" sz="2400" b="1" dirty="0">
              <a:latin typeface="Calibri" panose="020F0502020204030204" pitchFamily="34" charset="0"/>
              <a:ea typeface="Times New Roman" panose="02020603050405020304" pitchFamily="18" charset="0"/>
            </a:endParaRPr>
          </a:p>
          <a:p>
            <a:pPr lvl="1"/>
            <a:endParaRPr lang="en-US" sz="2400" b="1" dirty="0">
              <a:latin typeface="Calibri" panose="020F0502020204030204" pitchFamily="34" charset="0"/>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81467"/>
            <a:ext cx="4293191" cy="5981683"/>
          </a:xfrm>
          <a:prstGeom prst="rect">
            <a:avLst/>
          </a:prstGeom>
          <a:noFill/>
          <a:ln>
            <a:noFill/>
          </a:ln>
        </p:spPr>
      </p:pic>
    </p:spTree>
    <p:extLst>
      <p:ext uri="{BB962C8B-B14F-4D97-AF65-F5344CB8AC3E}">
        <p14:creationId xmlns:p14="http://schemas.microsoft.com/office/powerpoint/2010/main" val="3017038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08862F-20C1-4172-81AD-C0C7D8E4CEB9}"/>
              </a:ext>
            </a:extLst>
          </p:cNvPr>
          <p:cNvSpPr txBox="1"/>
          <p:nvPr/>
        </p:nvSpPr>
        <p:spPr>
          <a:xfrm>
            <a:off x="381238" y="1533163"/>
            <a:ext cx="4386263" cy="3588018"/>
          </a:xfrm>
          <a:prstGeom prst="rect">
            <a:avLst/>
          </a:prstGeom>
          <a:noFill/>
          <a:ln>
            <a:noFill/>
          </a:ln>
        </p:spPr>
        <p:txBody>
          <a:bodyPr wrap="square" rtlCol="0" anchor="ctr">
            <a:noAutofit/>
          </a:bodyPr>
          <a:lstStyle/>
          <a:p>
            <a:pPr marL="0" marR="0" lvl="0" indent="0" algn="l" defTabSz="914400" rtl="0" eaLnBrk="0" fontAlgn="base" latinLnBrk="0" hangingPunct="0">
              <a:lnSpc>
                <a:spcPct val="150000"/>
              </a:lnSpc>
              <a:spcBef>
                <a:spcPct val="0"/>
              </a:spcBef>
              <a:spcAft>
                <a:spcPct val="0"/>
              </a:spcAft>
              <a:buClr>
                <a:srgbClr val="2C4E73"/>
              </a:buClr>
              <a:buSzTx/>
              <a:buFontTx/>
              <a:buNone/>
              <a:tabLst/>
              <a:defRPr/>
            </a:pPr>
            <a:r>
              <a:rPr kumimoji="0" lang="en-US" sz="3600" b="0" i="0" u="none" strike="noStrike" kern="1200" cap="none" spc="0" normalizeH="0" baseline="0" noProof="0" dirty="0">
                <a:ln>
                  <a:noFill/>
                </a:ln>
                <a:solidFill>
                  <a:srgbClr val="A3C7D2"/>
                </a:solidFill>
                <a:effectLst/>
                <a:uLnTx/>
                <a:uFillTx/>
                <a:ea typeface="新細明體" pitchFamily="18" charset="-120"/>
                <a:cs typeface="+mn-cs"/>
              </a:rPr>
              <a:t>Thank you</a:t>
            </a:r>
          </a:p>
          <a:p>
            <a:pPr marL="0" marR="0" lvl="0" indent="0" algn="l" defTabSz="914400" rtl="0" eaLnBrk="0" fontAlgn="base" latinLnBrk="0" hangingPunct="0">
              <a:lnSpc>
                <a:spcPct val="150000"/>
              </a:lnSpc>
              <a:spcBef>
                <a:spcPct val="0"/>
              </a:spcBef>
              <a:spcAft>
                <a:spcPct val="0"/>
              </a:spcAft>
              <a:buClr>
                <a:srgbClr val="2C4E73"/>
              </a:buClr>
              <a:buSzTx/>
              <a:buFontTx/>
              <a:buNone/>
              <a:tabLst/>
              <a:defRPr/>
            </a:pPr>
            <a:endParaRPr kumimoji="0" lang="en-US" sz="2000" b="0" i="0" u="none" strike="noStrike" kern="1200" cap="none" spc="0" normalizeH="0" baseline="0" noProof="0" dirty="0">
              <a:ln>
                <a:noFill/>
              </a:ln>
              <a:solidFill>
                <a:srgbClr val="A3C7D2"/>
              </a:solidFill>
              <a:effectLst/>
              <a:uLnTx/>
              <a:uFillTx/>
              <a:latin typeface="Calibri Light" panose="020F0302020204030204"/>
              <a:ea typeface="新細明體" pitchFamily="18" charset="-120"/>
              <a:cs typeface="+mn-cs"/>
            </a:endParaRPr>
          </a:p>
          <a:p>
            <a:pPr marL="0" marR="0" lvl="0" indent="0" algn="l" defTabSz="914400" rtl="0" eaLnBrk="0" fontAlgn="base" latinLnBrk="0" hangingPunct="0">
              <a:lnSpc>
                <a:spcPct val="100000"/>
              </a:lnSpc>
              <a:spcBef>
                <a:spcPct val="0"/>
              </a:spcBef>
              <a:spcAft>
                <a:spcPct val="0"/>
              </a:spcAft>
              <a:buClr>
                <a:srgbClr val="2C4E73"/>
              </a:buClr>
              <a:buSzTx/>
              <a:buFontTx/>
              <a:buNone/>
              <a:tabLst/>
              <a:defRPr/>
            </a:pPr>
            <a:endParaRPr kumimoji="0" lang="en-US" sz="2400" b="0" i="0" u="none" strike="noStrike" kern="1200" cap="none" spc="0" normalizeH="0" baseline="0" noProof="0" dirty="0">
              <a:ln>
                <a:noFill/>
              </a:ln>
              <a:solidFill>
                <a:srgbClr val="A3C7D2"/>
              </a:solidFill>
              <a:effectLst/>
              <a:uLnTx/>
              <a:uFillTx/>
              <a:latin typeface="Calibri Light" panose="020F0302020204030204"/>
              <a:ea typeface="新細明體" pitchFamily="18" charset="-120"/>
              <a:cs typeface="+mn-cs"/>
            </a:endParaRPr>
          </a:p>
          <a:p>
            <a:pPr marL="0" marR="0" lvl="0" indent="0" algn="l" defTabSz="914400" rtl="0" eaLnBrk="0" fontAlgn="base" latinLnBrk="0" hangingPunct="0">
              <a:lnSpc>
                <a:spcPct val="100000"/>
              </a:lnSpc>
              <a:spcBef>
                <a:spcPct val="0"/>
              </a:spcBef>
              <a:spcAft>
                <a:spcPct val="0"/>
              </a:spcAft>
              <a:buClr>
                <a:srgbClr val="2C4E73"/>
              </a:buClr>
              <a:buSzTx/>
              <a:buFontTx/>
              <a:buNone/>
              <a:tabLst/>
              <a:defRPr/>
            </a:pPr>
            <a:endParaRPr kumimoji="0" lang="en-US" sz="2400" b="0" i="0" u="none" strike="noStrike" kern="1200" cap="none" spc="0" normalizeH="0" baseline="0" noProof="0" dirty="0">
              <a:ln>
                <a:noFill/>
              </a:ln>
              <a:solidFill>
                <a:srgbClr val="A3C7D2"/>
              </a:solidFill>
              <a:effectLst/>
              <a:uLnTx/>
              <a:uFillTx/>
              <a:latin typeface="Calibri Light" panose="020F0302020204030204"/>
              <a:ea typeface="新細明體" pitchFamily="18" charset="-120"/>
              <a:cs typeface="+mn-cs"/>
            </a:endParaRPr>
          </a:p>
          <a:p>
            <a:pPr marL="0" marR="0" lvl="0" indent="0" algn="ctr" defTabSz="914400" rtl="0" eaLnBrk="0" fontAlgn="base" latinLnBrk="0" hangingPunct="0">
              <a:lnSpc>
                <a:spcPct val="100000"/>
              </a:lnSpc>
              <a:spcBef>
                <a:spcPct val="0"/>
              </a:spcBef>
              <a:spcAft>
                <a:spcPct val="0"/>
              </a:spcAft>
              <a:buClr>
                <a:srgbClr val="2C4E73"/>
              </a:buClr>
              <a:buSzTx/>
              <a:buFontTx/>
              <a:buNone/>
              <a:tabLst/>
              <a:defRPr/>
            </a:pPr>
            <a:endParaRPr kumimoji="0" lang="en-SG" sz="2400" b="0" i="0" u="none" strike="noStrike" kern="1200" cap="none" spc="0" normalizeH="0" baseline="0" noProof="0" dirty="0">
              <a:ln>
                <a:noFill/>
              </a:ln>
              <a:solidFill>
                <a:srgbClr val="A3C7D2"/>
              </a:solidFill>
              <a:effectLst/>
              <a:uLnTx/>
              <a:uFillTx/>
              <a:latin typeface="Calibri Light" panose="020F0302020204030204"/>
              <a:ea typeface="新細明體" pitchFamily="18" charset="-120"/>
              <a:cs typeface="+mn-cs"/>
            </a:endParaRPr>
          </a:p>
        </p:txBody>
      </p:sp>
    </p:spTree>
    <p:extLst>
      <p:ext uri="{BB962C8B-B14F-4D97-AF65-F5344CB8AC3E}">
        <p14:creationId xmlns:p14="http://schemas.microsoft.com/office/powerpoint/2010/main" val="234710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ACE04A5D-1E60-4370-95DC-10D6F26CA5F5}"/>
              </a:ext>
            </a:extLst>
          </p:cNvPr>
          <p:cNvSpPr>
            <a:spLocks noGrp="1"/>
          </p:cNvSpPr>
          <p:nvPr>
            <p:ph type="ctrTitle"/>
          </p:nvPr>
        </p:nvSpPr>
        <p:spPr>
          <a:xfrm>
            <a:off x="109958" y="1842572"/>
            <a:ext cx="11235703" cy="1586428"/>
          </a:xfrm>
        </p:spPr>
        <p:txBody>
          <a:bodyPr anchor="ctr">
            <a:normAutofit/>
          </a:bodyPr>
          <a:lstStyle/>
          <a:p>
            <a:pPr>
              <a:lnSpc>
                <a:spcPct val="100000"/>
              </a:lnSpc>
            </a:pPr>
            <a:r>
              <a:rPr lang="en-GB" b="1" dirty="0">
                <a:solidFill>
                  <a:schemeClr val="bg1"/>
                </a:solidFill>
              </a:rPr>
              <a:t>API using Postman</a:t>
            </a:r>
            <a:endParaRPr lang="en-GB" sz="2700" b="1" dirty="0">
              <a:solidFill>
                <a:schemeClr val="bg1"/>
              </a:solidFill>
            </a:endParaRPr>
          </a:p>
        </p:txBody>
      </p:sp>
    </p:spTree>
    <p:extLst>
      <p:ext uri="{BB962C8B-B14F-4D97-AF65-F5344CB8AC3E}">
        <p14:creationId xmlns:p14="http://schemas.microsoft.com/office/powerpoint/2010/main" val="82011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pic>
        <p:nvPicPr>
          <p:cNvPr id="35" name="Picture 34">
            <a:extLst>
              <a:ext uri="{FF2B5EF4-FFF2-40B4-BE49-F238E27FC236}">
                <a16:creationId xmlns:a16="http://schemas.microsoft.com/office/drawing/2014/main" id="{33646571-4F7B-4EA2-A811-9A819C3E470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US" dirty="0">
                <a:solidFill>
                  <a:srgbClr val="3E4B6A"/>
                </a:solidFill>
              </a:rPr>
              <a:t>API – Application Programming Interface</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96481" y="1298124"/>
            <a:ext cx="11370578" cy="4253472"/>
          </a:xfrm>
          <a:prstGeom prst="rect">
            <a:avLst/>
          </a:prstGeom>
          <a:noFill/>
        </p:spPr>
        <p:txBody>
          <a:bodyPr wrap="square">
            <a:spAutoFit/>
          </a:bodyPr>
          <a:lstStyle/>
          <a:p>
            <a:pPr>
              <a:lnSpc>
                <a:spcPct val="200000"/>
              </a:lnSpc>
            </a:pPr>
            <a:r>
              <a:rPr lang="en-IN" sz="1800" b="1" dirty="0">
                <a:effectLst/>
                <a:latin typeface="Calibri" panose="020F0502020204030204" pitchFamily="34" charset="0"/>
                <a:ea typeface="Calibri" panose="020F0502020204030204" pitchFamily="34" charset="0"/>
              </a:rPr>
              <a:t>Agenda</a:t>
            </a:r>
          </a:p>
          <a:p>
            <a:pPr marL="285750" indent="-285750">
              <a:lnSpc>
                <a:spcPct val="200000"/>
              </a:lnSpc>
              <a:buFont typeface="Arial" panose="020B0604020202020204" pitchFamily="34" charset="0"/>
              <a:buChar char="•"/>
            </a:pPr>
            <a:r>
              <a:rPr lang="en-US" sz="2000" dirty="0">
                <a:latin typeface="Calibri" panose="020F0502020204030204" pitchFamily="34" charset="0"/>
              </a:rPr>
              <a:t>What is client and Server?</a:t>
            </a:r>
            <a:endParaRPr lang="en-IN" sz="1800" dirty="0">
              <a:effectLst/>
              <a:latin typeface="Calibri" panose="020F0502020204030204" pitchFamily="34" charset="0"/>
              <a:ea typeface="Calibri" panose="020F0502020204030204" pitchFamily="34" charset="0"/>
            </a:endParaRPr>
          </a:p>
          <a:p>
            <a:pPr marL="285750" indent="-285750">
              <a:lnSpc>
                <a:spcPct val="200000"/>
              </a:lnSpc>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rPr>
              <a:t>Understanding of API</a:t>
            </a:r>
            <a:endParaRPr lang="en-US" sz="2000" dirty="0">
              <a:latin typeface="Calibri" panose="020F0502020204030204" pitchFamily="34" charset="0"/>
              <a:ea typeface="Times New Roman" panose="02020603050405020304" pitchFamily="18" charset="0"/>
            </a:endParaRP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Information about the Webservices and their nature</a:t>
            </a: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What is chain request API?</a:t>
            </a:r>
          </a:p>
          <a:p>
            <a:pPr marL="285750" indent="-285750">
              <a:lnSpc>
                <a:spcPct val="200000"/>
              </a:lnSpc>
              <a:buFont typeface="Arial" panose="020B0604020202020204" pitchFamily="34" charset="0"/>
              <a:buChar char="•"/>
            </a:pPr>
            <a:endParaRPr lang="en-US" sz="2000" dirty="0">
              <a:latin typeface="Calibri" panose="020F0502020204030204" pitchFamily="34" charset="0"/>
              <a:ea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160387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pic>
        <p:nvPicPr>
          <p:cNvPr id="35" name="Picture 34">
            <a:extLst>
              <a:ext uri="{FF2B5EF4-FFF2-40B4-BE49-F238E27FC236}">
                <a16:creationId xmlns:a16="http://schemas.microsoft.com/office/drawing/2014/main" id="{33646571-4F7B-4EA2-A811-9A819C3E470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71061" y="243404"/>
            <a:ext cx="1148308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GB" b="1" dirty="0">
                <a:solidFill>
                  <a:schemeClr val="accent1"/>
                </a:solidFill>
              </a:rPr>
              <a:t>API using Postman</a:t>
            </a:r>
            <a:endParaRPr lang="en-GB" dirty="0">
              <a:solidFill>
                <a:schemeClr val="accent1"/>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410711" y="1030060"/>
            <a:ext cx="11370578" cy="6100131"/>
          </a:xfrm>
          <a:prstGeom prst="rect">
            <a:avLst/>
          </a:prstGeom>
          <a:noFill/>
        </p:spPr>
        <p:txBody>
          <a:bodyPr wrap="square">
            <a:spAutoFit/>
          </a:bodyPr>
          <a:lstStyle/>
          <a:p>
            <a:pPr>
              <a:lnSpc>
                <a:spcPct val="200000"/>
              </a:lnSpc>
            </a:pPr>
            <a:r>
              <a:rPr lang="en-IN" sz="1800" b="1" dirty="0">
                <a:effectLst/>
                <a:latin typeface="Calibri" panose="020F0502020204030204" pitchFamily="34" charset="0"/>
                <a:ea typeface="Calibri" panose="020F0502020204030204" pitchFamily="34" charset="0"/>
              </a:rPr>
              <a:t>Agenda</a:t>
            </a: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What is Postman? </a:t>
            </a: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Collections</a:t>
            </a: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Import and Export of Postman collections</a:t>
            </a: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Workflow</a:t>
            </a: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Types of scripts</a:t>
            </a:r>
          </a:p>
          <a:p>
            <a:pPr marL="285750" indent="-285750">
              <a:lnSpc>
                <a:spcPct val="200000"/>
              </a:lnSpc>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Run collections using CMD line</a:t>
            </a:r>
          </a:p>
          <a:p>
            <a:pPr>
              <a:lnSpc>
                <a:spcPct val="200000"/>
              </a:lnSpc>
            </a:pPr>
            <a:endParaRPr lang="en-US" sz="2000" dirty="0">
              <a:latin typeface="Calibri" panose="020F0502020204030204" pitchFamily="34" charset="0"/>
              <a:ea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latin typeface="Calibri" panose="020F0502020204030204" pitchFamily="34" charset="0"/>
              <a:ea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6780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3"/>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96481" y="957784"/>
            <a:ext cx="11370578" cy="3785652"/>
          </a:xfrm>
          <a:prstGeom prst="rect">
            <a:avLst/>
          </a:prstGeom>
          <a:noFill/>
        </p:spPr>
        <p:txBody>
          <a:bodyPr wrap="square">
            <a:spAutoFit/>
          </a:bodyPr>
          <a:lstStyle/>
          <a:p>
            <a:pPr algn="l"/>
            <a:endParaRPr lang="en-US" sz="2400" b="1" dirty="0">
              <a:latin typeface="Calibri" panose="020F0502020204030204" pitchFamily="34" charset="0"/>
              <a:ea typeface="Times New Roman" panose="02020603050405020304" pitchFamily="18" charset="0"/>
            </a:endParaRPr>
          </a:p>
          <a:p>
            <a:r>
              <a:rPr lang="en-US" sz="2400" dirty="0">
                <a:latin typeface="Calibri" panose="020F0502020204030204" pitchFamily="34" charset="0"/>
                <a:ea typeface="Times New Roman" panose="02020603050405020304" pitchFamily="18" charset="0"/>
              </a:rPr>
              <a:t>What is Postman? </a:t>
            </a:r>
          </a:p>
          <a:p>
            <a:pPr lvl="2"/>
            <a:endParaRPr lang="en-US" sz="2400" b="1" dirty="0">
              <a:latin typeface="Calibri" panose="020F0502020204030204" pitchFamily="34" charset="0"/>
            </a:endParaRPr>
          </a:p>
          <a:p>
            <a:pPr lvl="2"/>
            <a:r>
              <a:rPr lang="en-US" dirty="0">
                <a:solidFill>
                  <a:srgbClr val="374151"/>
                </a:solidFill>
                <a:latin typeface="Söhne"/>
              </a:rPr>
              <a:t>Postman is a popular software tool used by developers for testing, documenting, and interacting with application programming interfaces (APIs). It provides a user-friendly interface that allows developers to make HTTP requests to APIs and receive responses, simulating how an application or system would interact with the API.</a:t>
            </a:r>
          </a:p>
          <a:p>
            <a:pPr lvl="2"/>
            <a:endParaRPr lang="en-US" dirty="0">
              <a:solidFill>
                <a:srgbClr val="374151"/>
              </a:solidFill>
              <a:latin typeface="Söhne"/>
            </a:endParaRPr>
          </a:p>
          <a:p>
            <a:pPr lvl="2"/>
            <a:r>
              <a:rPr lang="en-US" b="0" i="0" dirty="0">
                <a:solidFill>
                  <a:srgbClr val="374151"/>
                </a:solidFill>
                <a:effectLst/>
                <a:latin typeface="Söhne"/>
              </a:rPr>
              <a:t>With Postman, developers can send various types of requests, such as GET, POST, PUT, DELETE, and more, to an API endpoint. They can also customize headers, parameters, and authentication methods to test different scenarios and verify the behavior of the API.</a:t>
            </a:r>
            <a:endParaRPr lang="en-US" dirty="0">
              <a:solidFill>
                <a:srgbClr val="374151"/>
              </a:solidFill>
              <a:latin typeface="Söhne"/>
            </a:endParaRPr>
          </a:p>
          <a:p>
            <a:pPr lvl="1"/>
            <a:endParaRPr lang="en-US" sz="2400" b="1" dirty="0">
              <a:latin typeface="Calibri" panose="020F0502020204030204" pitchFamily="34" charset="0"/>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81467"/>
            <a:ext cx="4293191" cy="5981683"/>
          </a:xfrm>
          <a:prstGeom prst="rect">
            <a:avLst/>
          </a:prstGeom>
          <a:noFill/>
          <a:ln>
            <a:noFill/>
          </a:ln>
        </p:spPr>
      </p:pic>
    </p:spTree>
    <p:extLst>
      <p:ext uri="{BB962C8B-B14F-4D97-AF65-F5344CB8AC3E}">
        <p14:creationId xmlns:p14="http://schemas.microsoft.com/office/powerpoint/2010/main" val="94479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3"/>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5447645"/>
          </a:xfrm>
          <a:prstGeom prst="rect">
            <a:avLst/>
          </a:prstGeom>
          <a:noFill/>
        </p:spPr>
        <p:txBody>
          <a:bodyPr wrap="square">
            <a:spAutoFit/>
          </a:bodyPr>
          <a:lstStyle/>
          <a:p>
            <a:pPr algn="l"/>
            <a:endParaRPr lang="en-US" sz="2400" b="1" dirty="0">
              <a:latin typeface="Calibri" panose="020F0502020204030204" pitchFamily="34" charset="0"/>
              <a:ea typeface="Times New Roman" panose="02020603050405020304" pitchFamily="18" charset="0"/>
            </a:endParaRPr>
          </a:p>
          <a:p>
            <a:pPr lvl="1"/>
            <a:r>
              <a:rPr lang="en-US" sz="2400" b="1" dirty="0">
                <a:latin typeface="Calibri" panose="020F0502020204030204" pitchFamily="34" charset="0"/>
              </a:rPr>
              <a:t>What is collection? </a:t>
            </a:r>
          </a:p>
          <a:p>
            <a:pPr lvl="1"/>
            <a:endParaRPr lang="en-US" sz="2400" b="1" dirty="0">
              <a:latin typeface="Calibri" panose="020F0502020204030204" pitchFamily="34" charset="0"/>
            </a:endParaRPr>
          </a:p>
          <a:p>
            <a:pPr lvl="2"/>
            <a:r>
              <a:rPr lang="en-US" b="1" dirty="0">
                <a:solidFill>
                  <a:srgbClr val="374151"/>
                </a:solidFill>
                <a:latin typeface="Söhne"/>
              </a:rPr>
              <a:t>Benefits of Using Collections:</a:t>
            </a:r>
          </a:p>
          <a:p>
            <a:pPr lvl="2"/>
            <a:endParaRPr lang="en-US" dirty="0">
              <a:solidFill>
                <a:srgbClr val="374151"/>
              </a:solidFill>
              <a:latin typeface="Söhne"/>
            </a:endParaRPr>
          </a:p>
          <a:p>
            <a:pPr lvl="2">
              <a:buFont typeface="Arial" panose="020B0604020202020204" pitchFamily="34" charset="0"/>
              <a:buChar char="•"/>
            </a:pPr>
            <a:r>
              <a:rPr lang="en-US" dirty="0">
                <a:solidFill>
                  <a:srgbClr val="374151"/>
                </a:solidFill>
                <a:latin typeface="Söhne"/>
              </a:rPr>
              <a:t> Discuss the advantages of using collections, such as improved workflow, reusability, and collaboration.</a:t>
            </a:r>
          </a:p>
          <a:p>
            <a:pPr lvl="2">
              <a:buFont typeface="Arial" panose="020B0604020202020204" pitchFamily="34" charset="0"/>
              <a:buChar char="•"/>
            </a:pPr>
            <a:r>
              <a:rPr lang="en-US" dirty="0">
                <a:solidFill>
                  <a:srgbClr val="374151"/>
                </a:solidFill>
                <a:latin typeface="Söhne"/>
              </a:rPr>
              <a:t> Highlight how collections help streamline the API testing and development process.</a:t>
            </a:r>
          </a:p>
          <a:p>
            <a:pPr lvl="2">
              <a:buFont typeface="Arial" panose="020B0604020202020204" pitchFamily="34" charset="0"/>
              <a:buChar char="•"/>
            </a:pPr>
            <a:r>
              <a:rPr lang="en-US" b="0" i="0" dirty="0">
                <a:solidFill>
                  <a:srgbClr val="374151"/>
                </a:solidFill>
                <a:effectLst/>
                <a:latin typeface="Söhne"/>
              </a:rPr>
              <a:t>Explain how to name and describe the collection appropriately for easy reference.</a:t>
            </a:r>
          </a:p>
          <a:p>
            <a:pPr lvl="2">
              <a:buFont typeface="Arial" panose="020B0604020202020204" pitchFamily="34" charset="0"/>
              <a:buChar char="•"/>
            </a:pPr>
            <a:endParaRPr lang="en-US" dirty="0">
              <a:solidFill>
                <a:srgbClr val="374151"/>
              </a:solidFill>
              <a:latin typeface="Söhne"/>
            </a:endParaRPr>
          </a:p>
          <a:p>
            <a:pPr lvl="2">
              <a:buFont typeface="Arial" panose="020B0604020202020204" pitchFamily="34" charset="0"/>
              <a:buChar char="•"/>
            </a:pPr>
            <a:endParaRPr lang="en-US" dirty="0">
              <a:solidFill>
                <a:srgbClr val="374151"/>
              </a:solidFill>
              <a:latin typeface="Söhne"/>
            </a:endParaRPr>
          </a:p>
          <a:p>
            <a:pPr lvl="2"/>
            <a:r>
              <a:rPr lang="en-US" b="1" dirty="0">
                <a:solidFill>
                  <a:srgbClr val="374151"/>
                </a:solidFill>
                <a:latin typeface="Söhne"/>
              </a:rPr>
              <a:t>Import and Export of Postman collections:</a:t>
            </a:r>
          </a:p>
          <a:p>
            <a:pPr lvl="2"/>
            <a:endParaRPr lang="en-US" b="1" dirty="0">
              <a:solidFill>
                <a:srgbClr val="374151"/>
              </a:solidFill>
              <a:latin typeface="Söhne"/>
            </a:endParaRPr>
          </a:p>
          <a:p>
            <a:pPr lvl="2"/>
            <a:r>
              <a:rPr lang="en-US" b="0" i="0" dirty="0">
                <a:solidFill>
                  <a:srgbClr val="374151"/>
                </a:solidFill>
                <a:effectLst/>
                <a:latin typeface="Söhne"/>
              </a:rPr>
              <a:t>Postman provides several options for importing and exporting collections, allowing you to easily share and transfer your collections across different environments or with team members. Here are the import and export options available in Postman:</a:t>
            </a:r>
            <a:endParaRPr lang="en-US" b="1" i="0" dirty="0">
              <a:solidFill>
                <a:srgbClr val="374151"/>
              </a:solidFill>
              <a:effectLst/>
              <a:latin typeface="Söhne"/>
            </a:endParaRPr>
          </a:p>
          <a:p>
            <a:pPr lvl="2"/>
            <a:endParaRPr lang="en-US" b="1" dirty="0">
              <a:solidFill>
                <a:srgbClr val="374151"/>
              </a:solidFill>
              <a:latin typeface="Söhne"/>
            </a:endParaRPr>
          </a:p>
          <a:p>
            <a:pPr lvl="2">
              <a:buFont typeface="Arial" panose="020B0604020202020204" pitchFamily="34" charset="0"/>
              <a:buChar char="•"/>
            </a:pPr>
            <a:endParaRPr lang="en-US" dirty="0">
              <a:solidFill>
                <a:srgbClr val="374151"/>
              </a:solidFill>
              <a:latin typeface="Söhne"/>
            </a:endParaRPr>
          </a:p>
          <a:p>
            <a:pPr lvl="1"/>
            <a:endParaRPr lang="en-US" sz="2400" b="1" dirty="0">
              <a:latin typeface="Calibri" panose="020F0502020204030204" pitchFamily="34" charset="0"/>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81467"/>
            <a:ext cx="4293191" cy="5981683"/>
          </a:xfrm>
          <a:prstGeom prst="rect">
            <a:avLst/>
          </a:prstGeom>
          <a:noFill/>
          <a:ln>
            <a:noFill/>
          </a:ln>
        </p:spPr>
      </p:pic>
    </p:spTree>
    <p:extLst>
      <p:ext uri="{BB962C8B-B14F-4D97-AF65-F5344CB8AC3E}">
        <p14:creationId xmlns:p14="http://schemas.microsoft.com/office/powerpoint/2010/main" val="951543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3"/>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5262979"/>
          </a:xfrm>
          <a:prstGeom prst="rect">
            <a:avLst/>
          </a:prstGeom>
          <a:noFill/>
        </p:spPr>
        <p:txBody>
          <a:bodyPr wrap="square">
            <a:spAutoFit/>
          </a:bodyPr>
          <a:lstStyle/>
          <a:p>
            <a:pPr algn="l"/>
            <a:endParaRPr lang="en-US" sz="2400" b="1" dirty="0">
              <a:latin typeface="Calibri" panose="020F0502020204030204" pitchFamily="34" charset="0"/>
              <a:ea typeface="Times New Roman" panose="02020603050405020304" pitchFamily="18" charset="0"/>
            </a:endParaRPr>
          </a:p>
          <a:p>
            <a:pPr algn="l"/>
            <a:r>
              <a:rPr lang="en-US" sz="2000" b="1" i="0" dirty="0">
                <a:solidFill>
                  <a:srgbClr val="374151"/>
                </a:solidFill>
                <a:effectLst/>
                <a:latin typeface="Söhne"/>
              </a:rPr>
              <a:t>Importing Collections:</a:t>
            </a:r>
          </a:p>
          <a:p>
            <a:pPr algn="l"/>
            <a:endParaRPr lang="en-US" b="0" i="0" dirty="0">
              <a:solidFill>
                <a:srgbClr val="374151"/>
              </a:solidFill>
              <a:effectLst/>
              <a:latin typeface="Söhne"/>
            </a:endParaRPr>
          </a:p>
          <a:p>
            <a:pPr algn="l"/>
            <a:r>
              <a:rPr lang="en-US" b="1" i="0" dirty="0">
                <a:solidFill>
                  <a:srgbClr val="374151"/>
                </a:solidFill>
                <a:effectLst/>
                <a:latin typeface="Söhne"/>
              </a:rPr>
              <a:t>File Import:</a:t>
            </a:r>
          </a:p>
          <a:p>
            <a:pPr algn="l"/>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Click on the "Import" button in the Postman app.</a:t>
            </a:r>
          </a:p>
          <a:p>
            <a:pPr marL="742950" lvl="1" indent="-285750" algn="l">
              <a:buFont typeface="+mj-lt"/>
              <a:buAutoNum type="arabicPeriod"/>
            </a:pPr>
            <a:r>
              <a:rPr lang="en-US" b="0" i="0" dirty="0">
                <a:solidFill>
                  <a:srgbClr val="374151"/>
                </a:solidFill>
                <a:effectLst/>
                <a:latin typeface="Söhne"/>
              </a:rPr>
              <a:t>Select the "File" tab.</a:t>
            </a:r>
          </a:p>
          <a:p>
            <a:pPr marL="742950" lvl="1" indent="-285750" algn="l">
              <a:buFont typeface="+mj-lt"/>
              <a:buAutoNum type="arabicPeriod"/>
            </a:pPr>
            <a:r>
              <a:rPr lang="en-US" b="0" i="0" dirty="0">
                <a:solidFill>
                  <a:srgbClr val="374151"/>
                </a:solidFill>
                <a:effectLst/>
                <a:latin typeface="Söhne"/>
              </a:rPr>
              <a:t>Choose the collection file you want to import (supported formats include JSON, </a:t>
            </a:r>
            <a:r>
              <a:rPr lang="en-US" b="0" i="0" dirty="0" err="1">
                <a:solidFill>
                  <a:srgbClr val="374151"/>
                </a:solidFill>
                <a:effectLst/>
                <a:latin typeface="Söhne"/>
              </a:rPr>
              <a:t>cURL</a:t>
            </a:r>
            <a:r>
              <a:rPr lang="en-US" b="0" i="0" dirty="0">
                <a:solidFill>
                  <a:srgbClr val="374151"/>
                </a:solidFill>
                <a:effectLst/>
                <a:latin typeface="Söhne"/>
              </a:rPr>
              <a:t>, and Postman Collection v1 and v2).</a:t>
            </a:r>
          </a:p>
          <a:p>
            <a:pPr marL="742950" lvl="1" indent="-285750" algn="l">
              <a:buFont typeface="+mj-lt"/>
              <a:buAutoNum type="arabicPeriod"/>
            </a:pPr>
            <a:r>
              <a:rPr lang="en-US" b="0" i="0" dirty="0">
                <a:solidFill>
                  <a:srgbClr val="374151"/>
                </a:solidFill>
                <a:effectLst/>
                <a:latin typeface="Söhne"/>
              </a:rPr>
              <a:t>Click "Import" to import the collection into Postman.</a:t>
            </a:r>
          </a:p>
          <a:p>
            <a:pPr lvl="1" algn="l"/>
            <a:endParaRPr lang="en-US" b="0" i="0" dirty="0">
              <a:solidFill>
                <a:srgbClr val="374151"/>
              </a:solidFill>
              <a:effectLst/>
              <a:latin typeface="Söhne"/>
            </a:endParaRPr>
          </a:p>
          <a:p>
            <a:pPr algn="l"/>
            <a:r>
              <a:rPr lang="en-US" b="1" i="0" dirty="0">
                <a:solidFill>
                  <a:srgbClr val="374151"/>
                </a:solidFill>
                <a:effectLst/>
                <a:latin typeface="Söhne"/>
              </a:rPr>
              <a:t>Link Import:</a:t>
            </a:r>
          </a:p>
          <a:p>
            <a:pPr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Click on the "Import" button in the Postman app.</a:t>
            </a:r>
          </a:p>
          <a:p>
            <a:pPr marL="742950" lvl="1" indent="-285750" algn="l">
              <a:buFont typeface="+mj-lt"/>
              <a:buAutoNum type="arabicPeriod"/>
            </a:pPr>
            <a:r>
              <a:rPr lang="en-US" b="0" i="0" dirty="0">
                <a:solidFill>
                  <a:srgbClr val="374151"/>
                </a:solidFill>
                <a:effectLst/>
                <a:latin typeface="Söhne"/>
              </a:rPr>
              <a:t>Select the "Link" tab.</a:t>
            </a:r>
          </a:p>
          <a:p>
            <a:pPr marL="742950" lvl="1" indent="-285750" algn="l">
              <a:buFont typeface="+mj-lt"/>
              <a:buAutoNum type="arabicPeriod"/>
            </a:pPr>
            <a:r>
              <a:rPr lang="en-US" b="0" i="0" dirty="0">
                <a:solidFill>
                  <a:srgbClr val="374151"/>
                </a:solidFill>
                <a:effectLst/>
                <a:latin typeface="Söhne"/>
              </a:rPr>
              <a:t>Provide the URL or link to the collection file you want to import.</a:t>
            </a:r>
          </a:p>
          <a:p>
            <a:pPr marL="742950" lvl="1" indent="-285750" algn="l">
              <a:buFont typeface="+mj-lt"/>
              <a:buAutoNum type="arabicPeriod"/>
            </a:pPr>
            <a:r>
              <a:rPr lang="en-US" b="0" i="0" dirty="0">
                <a:solidFill>
                  <a:srgbClr val="374151"/>
                </a:solidFill>
                <a:effectLst/>
                <a:latin typeface="Söhne"/>
              </a:rPr>
              <a:t>Click "Import" to import the collection into Postman.</a:t>
            </a:r>
          </a:p>
          <a:p>
            <a:pPr lvl="1"/>
            <a:endParaRPr lang="en-US" sz="2400" b="1" dirty="0">
              <a:latin typeface="Calibri" panose="020F0502020204030204" pitchFamily="34" charset="0"/>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81467"/>
            <a:ext cx="4293191" cy="5981683"/>
          </a:xfrm>
          <a:prstGeom prst="rect">
            <a:avLst/>
          </a:prstGeom>
          <a:noFill/>
          <a:ln>
            <a:noFill/>
          </a:ln>
        </p:spPr>
      </p:pic>
    </p:spTree>
    <p:extLst>
      <p:ext uri="{BB962C8B-B14F-4D97-AF65-F5344CB8AC3E}">
        <p14:creationId xmlns:p14="http://schemas.microsoft.com/office/powerpoint/2010/main" val="46362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3"/>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5447645"/>
          </a:xfrm>
          <a:prstGeom prst="rect">
            <a:avLst/>
          </a:prstGeom>
          <a:noFill/>
        </p:spPr>
        <p:txBody>
          <a:bodyPr wrap="square">
            <a:spAutoFit/>
          </a:bodyPr>
          <a:lstStyle/>
          <a:p>
            <a:pPr algn="l"/>
            <a:r>
              <a:rPr lang="en-US" sz="2000" b="1" i="0" dirty="0">
                <a:solidFill>
                  <a:srgbClr val="374151"/>
                </a:solidFill>
                <a:effectLst/>
                <a:latin typeface="Söhne"/>
              </a:rPr>
              <a:t>Exporting Collections:</a:t>
            </a:r>
          </a:p>
          <a:p>
            <a:pPr algn="l"/>
            <a:endParaRPr lang="en-US" b="0" i="0" dirty="0">
              <a:solidFill>
                <a:srgbClr val="374151"/>
              </a:solidFill>
              <a:effectLst/>
              <a:latin typeface="Söhne"/>
            </a:endParaRPr>
          </a:p>
          <a:p>
            <a:pPr algn="l"/>
            <a:r>
              <a:rPr lang="en-US" b="1" i="0" dirty="0">
                <a:solidFill>
                  <a:srgbClr val="374151"/>
                </a:solidFill>
                <a:effectLst/>
                <a:latin typeface="Söhne"/>
              </a:rPr>
              <a:t>File Export:</a:t>
            </a:r>
          </a:p>
          <a:p>
            <a:pPr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Open the collection you want to export in Postman.</a:t>
            </a:r>
          </a:p>
          <a:p>
            <a:pPr marL="742950" lvl="1" indent="-285750" algn="l">
              <a:buFont typeface="+mj-lt"/>
              <a:buAutoNum type="arabicPeriod"/>
            </a:pPr>
            <a:r>
              <a:rPr lang="en-US" b="0" i="0" dirty="0">
                <a:solidFill>
                  <a:srgbClr val="374151"/>
                </a:solidFill>
                <a:effectLst/>
                <a:latin typeface="Söhne"/>
              </a:rPr>
              <a:t>Click on the "..." (ellipsis) button at the top-right corner of the collection pane.</a:t>
            </a:r>
          </a:p>
          <a:p>
            <a:pPr marL="742950" lvl="1" indent="-285750" algn="l">
              <a:buFont typeface="+mj-lt"/>
              <a:buAutoNum type="arabicPeriod"/>
            </a:pPr>
            <a:r>
              <a:rPr lang="en-US" b="0" i="0" dirty="0">
                <a:solidFill>
                  <a:srgbClr val="374151"/>
                </a:solidFill>
                <a:effectLst/>
                <a:latin typeface="Söhne"/>
              </a:rPr>
              <a:t>Select "Export".</a:t>
            </a:r>
          </a:p>
          <a:p>
            <a:pPr marL="742950" lvl="1" indent="-285750" algn="l">
              <a:buFont typeface="+mj-lt"/>
              <a:buAutoNum type="arabicPeriod"/>
            </a:pPr>
            <a:r>
              <a:rPr lang="en-US" b="0" i="0" dirty="0">
                <a:solidFill>
                  <a:srgbClr val="374151"/>
                </a:solidFill>
                <a:effectLst/>
                <a:latin typeface="Söhne"/>
              </a:rPr>
              <a:t>Choose the desired format for exporting the collection (JSON, </a:t>
            </a:r>
            <a:r>
              <a:rPr lang="en-US" b="0" i="0" dirty="0" err="1">
                <a:solidFill>
                  <a:srgbClr val="374151"/>
                </a:solidFill>
                <a:effectLst/>
                <a:latin typeface="Söhne"/>
              </a:rPr>
              <a:t>cURL</a:t>
            </a:r>
            <a:r>
              <a:rPr lang="en-US" b="0" i="0" dirty="0">
                <a:solidFill>
                  <a:srgbClr val="374151"/>
                </a:solidFill>
                <a:effectLst/>
                <a:latin typeface="Söhne"/>
              </a:rPr>
              <a:t>, or Postman Collection v2).</a:t>
            </a:r>
          </a:p>
          <a:p>
            <a:pPr marL="742950" lvl="1" indent="-285750" algn="l">
              <a:buFont typeface="+mj-lt"/>
              <a:buAutoNum type="arabicPeriod"/>
            </a:pPr>
            <a:r>
              <a:rPr lang="en-US" b="0" i="0" dirty="0">
                <a:solidFill>
                  <a:srgbClr val="374151"/>
                </a:solidFill>
                <a:effectLst/>
                <a:latin typeface="Söhne"/>
              </a:rPr>
              <a:t>Save the exported file to your local system.</a:t>
            </a:r>
          </a:p>
          <a:p>
            <a:pPr lvl="1" algn="l"/>
            <a:endParaRPr lang="en-US" b="0" i="0" dirty="0">
              <a:solidFill>
                <a:srgbClr val="374151"/>
              </a:solidFill>
              <a:effectLst/>
              <a:latin typeface="Söhne"/>
            </a:endParaRPr>
          </a:p>
          <a:p>
            <a:pPr algn="l"/>
            <a:r>
              <a:rPr lang="en-US" b="1" i="0" dirty="0">
                <a:solidFill>
                  <a:srgbClr val="374151"/>
                </a:solidFill>
                <a:effectLst/>
                <a:latin typeface="Söhne"/>
              </a:rPr>
              <a:t>Link Sharing:</a:t>
            </a:r>
          </a:p>
          <a:p>
            <a:pPr algn="l"/>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Open the collection you want to share in Postman.</a:t>
            </a:r>
          </a:p>
          <a:p>
            <a:pPr marL="742950" lvl="1" indent="-285750" algn="l">
              <a:buFont typeface="+mj-lt"/>
              <a:buAutoNum type="arabicPeriod"/>
            </a:pPr>
            <a:r>
              <a:rPr lang="en-US" b="0" i="0" dirty="0">
                <a:solidFill>
                  <a:srgbClr val="374151"/>
                </a:solidFill>
                <a:effectLst/>
                <a:latin typeface="Söhne"/>
              </a:rPr>
              <a:t>Click on the "Share" button at the top-right corner of the collection pane.</a:t>
            </a:r>
          </a:p>
          <a:p>
            <a:pPr marL="742950" lvl="1" indent="-285750" algn="l">
              <a:buFont typeface="+mj-lt"/>
              <a:buAutoNum type="arabicPeriod"/>
            </a:pPr>
            <a:r>
              <a:rPr lang="en-US" b="0" i="0" dirty="0">
                <a:solidFill>
                  <a:srgbClr val="374151"/>
                </a:solidFill>
                <a:effectLst/>
                <a:latin typeface="Söhne"/>
              </a:rPr>
              <a:t>Choose the desired sharing option (Public, Hidden Link, or Postman Team/Enterprise).</a:t>
            </a:r>
          </a:p>
          <a:p>
            <a:pPr marL="742950" lvl="1" indent="-285750" algn="l">
              <a:buFont typeface="+mj-lt"/>
              <a:buAutoNum type="arabicPeriod"/>
            </a:pPr>
            <a:r>
              <a:rPr lang="en-US" b="0" i="0" dirty="0">
                <a:solidFill>
                  <a:srgbClr val="374151"/>
                </a:solidFill>
                <a:effectLst/>
                <a:latin typeface="Söhne"/>
              </a:rPr>
              <a:t>Copy the generated link and share it with others.</a:t>
            </a:r>
          </a:p>
          <a:p>
            <a:pPr lvl="2"/>
            <a:endParaRPr lang="en-US" b="1" dirty="0">
              <a:solidFill>
                <a:srgbClr val="374151"/>
              </a:solidFill>
              <a:latin typeface="Söhne"/>
            </a:endParaRPr>
          </a:p>
          <a:p>
            <a:pPr lvl="2">
              <a:buFont typeface="Arial" panose="020B0604020202020204" pitchFamily="34" charset="0"/>
              <a:buChar char="•"/>
            </a:pPr>
            <a:endParaRPr lang="en-US" dirty="0">
              <a:solidFill>
                <a:srgbClr val="374151"/>
              </a:solidFill>
              <a:latin typeface="Söhne"/>
            </a:endParaRPr>
          </a:p>
          <a:p>
            <a:pPr lvl="1"/>
            <a:endParaRPr lang="en-US" sz="2400" b="1" dirty="0">
              <a:latin typeface="Calibri" panose="020F0502020204030204" pitchFamily="34" charset="0"/>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81467"/>
            <a:ext cx="4293191" cy="5981683"/>
          </a:xfrm>
          <a:prstGeom prst="rect">
            <a:avLst/>
          </a:prstGeom>
          <a:noFill/>
          <a:ln>
            <a:noFill/>
          </a:ln>
        </p:spPr>
      </p:pic>
    </p:spTree>
    <p:extLst>
      <p:ext uri="{BB962C8B-B14F-4D97-AF65-F5344CB8AC3E}">
        <p14:creationId xmlns:p14="http://schemas.microsoft.com/office/powerpoint/2010/main" val="228913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3"/>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1015663"/>
          </a:xfrm>
          <a:prstGeom prst="rect">
            <a:avLst/>
          </a:prstGeom>
          <a:noFill/>
        </p:spPr>
        <p:txBody>
          <a:bodyPr wrap="square">
            <a:spAutoFit/>
          </a:bodyPr>
          <a:lstStyle/>
          <a:p>
            <a:pPr lvl="2"/>
            <a:endParaRPr lang="en-US" b="1" dirty="0">
              <a:solidFill>
                <a:srgbClr val="374151"/>
              </a:solidFill>
              <a:latin typeface="Söhne"/>
            </a:endParaRPr>
          </a:p>
          <a:p>
            <a:pPr lvl="2">
              <a:buFont typeface="Arial" panose="020B0604020202020204" pitchFamily="34" charset="0"/>
              <a:buChar char="•"/>
            </a:pPr>
            <a:endParaRPr lang="en-US" dirty="0">
              <a:solidFill>
                <a:srgbClr val="374151"/>
              </a:solidFill>
              <a:latin typeface="Söhne"/>
            </a:endParaRPr>
          </a:p>
          <a:p>
            <a:pPr lvl="1"/>
            <a:r>
              <a:rPr lang="en-US" sz="2400" b="1" dirty="0" err="1">
                <a:latin typeface="Calibri" panose="020F0502020204030204" pitchFamily="34" charset="0"/>
              </a:rPr>
              <a:t>Whaqt</a:t>
            </a:r>
            <a:r>
              <a:rPr lang="en-US" sz="2400" b="1" dirty="0">
                <a:latin typeface="Calibri" panose="020F0502020204030204" pitchFamily="34" charset="0"/>
              </a:rPr>
              <a:t> is</a:t>
            </a: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81467"/>
            <a:ext cx="4293191" cy="5981683"/>
          </a:xfrm>
          <a:prstGeom prst="rect">
            <a:avLst/>
          </a:prstGeom>
          <a:noFill/>
          <a:ln>
            <a:noFill/>
          </a:ln>
        </p:spPr>
      </p:pic>
    </p:spTree>
    <p:extLst>
      <p:ext uri="{BB962C8B-B14F-4D97-AF65-F5344CB8AC3E}">
        <p14:creationId xmlns:p14="http://schemas.microsoft.com/office/powerpoint/2010/main" val="46169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What is Client?</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5000728"/>
          </a:xfrm>
          <a:prstGeom prst="rect">
            <a:avLst/>
          </a:prstGeom>
          <a:noFill/>
        </p:spPr>
        <p:txBody>
          <a:bodyPr wrap="square">
            <a:spAutoFit/>
          </a:bodyPr>
          <a:lstStyle/>
          <a:p>
            <a:pPr algn="just">
              <a:lnSpc>
                <a:spcPct val="200000"/>
              </a:lnSpc>
            </a:pPr>
            <a:r>
              <a:rPr lang="en-IN" sz="1800" b="1" dirty="0">
                <a:effectLst/>
                <a:latin typeface="Calibri" panose="020F0502020204030204" pitchFamily="34" charset="0"/>
                <a:ea typeface="Calibri" panose="020F0502020204030204" pitchFamily="34" charset="0"/>
              </a:rPr>
              <a:t>What is Client? </a:t>
            </a:r>
          </a:p>
          <a:p>
            <a:pPr marL="800100" lvl="1" indent="-342900">
              <a:buFont typeface="+mj-lt"/>
              <a:buAutoNum type="arabicPeriod"/>
            </a:pPr>
            <a:r>
              <a:rPr lang="en-US" b="0" i="0" dirty="0">
                <a:solidFill>
                  <a:srgbClr val="374151"/>
                </a:solidFill>
                <a:effectLst/>
                <a:latin typeface="Söhne"/>
              </a:rPr>
              <a:t>A client is a device or software application that requests and consumes resources or services from a server.</a:t>
            </a:r>
          </a:p>
          <a:p>
            <a:pPr marL="800100" lvl="1" indent="-342900">
              <a:buFont typeface="+mj-lt"/>
              <a:buAutoNum type="arabicPeriod"/>
            </a:pPr>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It can be a computer, smartphone, tablet, or any other device that interacts with a server.</a:t>
            </a:r>
          </a:p>
          <a:p>
            <a:pPr lvl="1"/>
            <a:endParaRPr lang="en-US" dirty="0">
              <a:solidFill>
                <a:srgbClr val="374151"/>
              </a:solidFill>
              <a:latin typeface="Söhne"/>
            </a:endParaRPr>
          </a:p>
          <a:p>
            <a:pPr lvl="1">
              <a:lnSpc>
                <a:spcPct val="200000"/>
              </a:lnSpc>
            </a:pPr>
            <a:r>
              <a:rPr lang="en-US" b="1" i="0" dirty="0">
                <a:solidFill>
                  <a:srgbClr val="374151"/>
                </a:solidFill>
                <a:effectLst/>
                <a:latin typeface="Söhne"/>
              </a:rPr>
              <a:t>Example :</a:t>
            </a:r>
            <a:endParaRPr lang="en-US" b="1" dirty="0">
              <a:solidFill>
                <a:srgbClr val="374151"/>
              </a:solidFill>
              <a:latin typeface="Söhne"/>
            </a:endParaRPr>
          </a:p>
          <a:p>
            <a:pPr marL="1257300" lvl="2" indent="-342900">
              <a:lnSpc>
                <a:spcPct val="200000"/>
              </a:lnSpc>
              <a:buFont typeface="Arial" panose="020B0604020202020204" pitchFamily="34" charset="0"/>
              <a:buChar char="•"/>
            </a:pPr>
            <a:r>
              <a:rPr lang="en-US" dirty="0">
                <a:latin typeface="Calibri" panose="020F0502020204030204" pitchFamily="34" charset="0"/>
                <a:ea typeface="Calibri" panose="020F0502020204030204" pitchFamily="34" charset="0"/>
              </a:rPr>
              <a:t>Web Browser</a:t>
            </a:r>
          </a:p>
          <a:p>
            <a:pPr marL="1257300" lvl="2" indent="-342900" algn="just">
              <a:lnSpc>
                <a:spcPct val="200000"/>
              </a:lnSpc>
              <a:buFont typeface="Arial" panose="020B0604020202020204" pitchFamily="34" charset="0"/>
              <a:buChar char="•"/>
            </a:pPr>
            <a:r>
              <a:rPr lang="en-US" dirty="0">
                <a:effectLst/>
                <a:latin typeface="Calibri" panose="020F0502020204030204" pitchFamily="34" charset="0"/>
                <a:ea typeface="Calibri" panose="020F0502020204030204" pitchFamily="34" charset="0"/>
              </a:rPr>
              <a:t>Email clients  interact with email servers to send, receive, and manage emails. (e.g., Outlook, Gmail)</a:t>
            </a:r>
          </a:p>
          <a:p>
            <a:pPr marL="1257300" lvl="2" indent="-342900" algn="just">
              <a:lnSpc>
                <a:spcPct val="200000"/>
              </a:lnSpc>
              <a:buFont typeface="Arial" panose="020B0604020202020204" pitchFamily="34" charset="0"/>
              <a:buChar char="•"/>
            </a:pPr>
            <a:r>
              <a:rPr lang="en-US" dirty="0">
                <a:effectLst/>
                <a:latin typeface="Calibri" panose="020F0502020204030204" pitchFamily="34" charset="0"/>
                <a:ea typeface="Calibri" panose="020F0502020204030204" pitchFamily="34" charset="0"/>
              </a:rPr>
              <a:t>File transfer clients connect to FTP servers to upload or download files. (e.g., FTP clients)</a:t>
            </a:r>
          </a:p>
          <a:p>
            <a:pPr marL="1257300" lvl="2" indent="-342900" algn="just">
              <a:lnSpc>
                <a:spcPct val="200000"/>
              </a:lnSpc>
              <a:buFont typeface="Arial" panose="020B0604020202020204" pitchFamily="34" charset="0"/>
              <a:buChar char="•"/>
            </a:pPr>
            <a:r>
              <a:rPr lang="en-US" dirty="0">
                <a:effectLst/>
                <a:latin typeface="Calibri" panose="020F0502020204030204" pitchFamily="34" charset="0"/>
                <a:ea typeface="Calibri" panose="020F0502020204030204" pitchFamily="34" charset="0"/>
              </a:rPr>
              <a:t>Mobile apps communicate with servers to retrieve data and provide functionality  (e.g., social media apps, banking apps)</a:t>
            </a:r>
            <a:endParaRPr lang="en-US" b="0" i="0" dirty="0">
              <a:solidFill>
                <a:srgbClr val="374151"/>
              </a:solidFill>
              <a:effectLst/>
              <a:latin typeface="Söhne"/>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388258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What is Server?</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5355312"/>
          </a:xfrm>
          <a:prstGeom prst="rect">
            <a:avLst/>
          </a:prstGeom>
          <a:noFill/>
        </p:spPr>
        <p:txBody>
          <a:bodyPr wrap="square">
            <a:spAutoFit/>
          </a:bodyPr>
          <a:lstStyle/>
          <a:p>
            <a:pPr algn="l"/>
            <a:endParaRPr lang="en-IN" b="1" dirty="0">
              <a:latin typeface="Calibri" panose="020F0502020204030204" pitchFamily="34" charset="0"/>
              <a:ea typeface="Calibri" panose="020F0502020204030204" pitchFamily="34" charset="0"/>
            </a:endParaRPr>
          </a:p>
          <a:p>
            <a:pPr algn="l"/>
            <a:r>
              <a:rPr lang="en-US" b="1" i="0" dirty="0">
                <a:solidFill>
                  <a:srgbClr val="374151"/>
                </a:solidFill>
                <a:effectLst/>
                <a:latin typeface="Söhne"/>
              </a:rPr>
              <a:t>What is a Server?</a:t>
            </a:r>
          </a:p>
          <a:p>
            <a:pPr algn="l"/>
            <a:endParaRPr lang="en-US" b="0" i="0" dirty="0">
              <a:solidFill>
                <a:srgbClr val="374151"/>
              </a:solidFill>
              <a:effectLst/>
              <a:latin typeface="Söhne"/>
            </a:endParaRPr>
          </a:p>
          <a:p>
            <a:pPr marL="800100" lvl="1" indent="-342900">
              <a:lnSpc>
                <a:spcPct val="200000"/>
              </a:lnSpc>
              <a:buFont typeface="+mj-lt"/>
              <a:buAutoNum type="arabicPeriod"/>
            </a:pPr>
            <a:r>
              <a:rPr lang="en-US" b="0" i="0" dirty="0">
                <a:solidFill>
                  <a:srgbClr val="374151"/>
                </a:solidFill>
                <a:effectLst/>
                <a:latin typeface="Söhne"/>
              </a:rPr>
              <a:t>A server is a powerful computer or software application that provides resources, services, or functionalities to clients.</a:t>
            </a:r>
          </a:p>
          <a:p>
            <a:pPr marL="800100" lvl="1" indent="-342900">
              <a:lnSpc>
                <a:spcPct val="200000"/>
              </a:lnSpc>
              <a:buFont typeface="+mj-lt"/>
              <a:buAutoNum type="arabicPeriod"/>
            </a:pPr>
            <a:r>
              <a:rPr lang="en-US" b="0" i="0" dirty="0">
                <a:solidFill>
                  <a:srgbClr val="374151"/>
                </a:solidFill>
                <a:effectLst/>
                <a:latin typeface="Söhne"/>
              </a:rPr>
              <a:t>It listens for incoming requests from clients, processes them, and sends back the requested information.</a:t>
            </a:r>
          </a:p>
          <a:p>
            <a:pPr algn="l">
              <a:buFont typeface="Arial" panose="020B0604020202020204" pitchFamily="34" charset="0"/>
              <a:buChar char="•"/>
            </a:pPr>
            <a:endParaRPr lang="en-US" dirty="0">
              <a:solidFill>
                <a:srgbClr val="374151"/>
              </a:solidFill>
              <a:latin typeface="Söhne"/>
            </a:endParaRPr>
          </a:p>
          <a:p>
            <a:pPr lvl="1"/>
            <a:r>
              <a:rPr lang="en-US" b="1" i="0" dirty="0">
                <a:solidFill>
                  <a:srgbClr val="374151"/>
                </a:solidFill>
                <a:effectLst/>
                <a:latin typeface="Söhne"/>
              </a:rPr>
              <a:t>Example : </a:t>
            </a:r>
          </a:p>
          <a:p>
            <a:pPr lvl="1"/>
            <a:endParaRPr lang="en-US" i="0" dirty="0">
              <a:solidFill>
                <a:srgbClr val="374151"/>
              </a:solidFill>
              <a:effectLst/>
              <a:latin typeface="Söhne"/>
            </a:endParaRPr>
          </a:p>
          <a:p>
            <a:pPr marL="1200150" lvl="2" indent="-285750">
              <a:buFont typeface="Arial" panose="020B0604020202020204" pitchFamily="34" charset="0"/>
              <a:buChar char="•"/>
            </a:pPr>
            <a:r>
              <a:rPr lang="en-US" i="0" dirty="0">
                <a:solidFill>
                  <a:srgbClr val="374151"/>
                </a:solidFill>
                <a:effectLst/>
                <a:latin typeface="Söhne"/>
              </a:rPr>
              <a:t>Web Server.</a:t>
            </a:r>
          </a:p>
          <a:p>
            <a:pPr lvl="2"/>
            <a:endParaRPr lang="en-US" dirty="0">
              <a:solidFill>
                <a:srgbClr val="374151"/>
              </a:solidFill>
              <a:latin typeface="Söhne"/>
            </a:endParaRPr>
          </a:p>
          <a:p>
            <a:pPr marL="1200150" lvl="2" indent="-285750">
              <a:buFont typeface="Arial" panose="020B0604020202020204" pitchFamily="34" charset="0"/>
              <a:buChar char="•"/>
            </a:pPr>
            <a:r>
              <a:rPr lang="en-US" b="0" i="0" dirty="0">
                <a:solidFill>
                  <a:srgbClr val="374151"/>
                </a:solidFill>
                <a:effectLst/>
                <a:latin typeface="Söhne"/>
              </a:rPr>
              <a:t>Email servers receive, store, and deliver emails to email clients.</a:t>
            </a:r>
          </a:p>
          <a:p>
            <a:pPr marL="1200150" lvl="2" indent="-285750">
              <a:buFont typeface="Arial" panose="020B0604020202020204" pitchFamily="34" charset="0"/>
              <a:buChar char="•"/>
            </a:pPr>
            <a:endParaRPr lang="en-US" dirty="0">
              <a:solidFill>
                <a:srgbClr val="374151"/>
              </a:solidFill>
              <a:latin typeface="Söhne"/>
            </a:endParaRPr>
          </a:p>
          <a:p>
            <a:pPr marL="1200150" lvl="2" indent="-285750">
              <a:buFont typeface="Arial" panose="020B0604020202020204" pitchFamily="34" charset="0"/>
              <a:buChar char="•"/>
            </a:pPr>
            <a:r>
              <a:rPr lang="en-US" b="0" i="0" dirty="0">
                <a:solidFill>
                  <a:srgbClr val="374151"/>
                </a:solidFill>
                <a:effectLst/>
                <a:latin typeface="Söhne"/>
              </a:rPr>
              <a:t>File servers store and manage files, allowing clients to access and share them.</a:t>
            </a:r>
          </a:p>
          <a:p>
            <a:pPr marL="1200150" lvl="2" indent="-285750">
              <a:buFont typeface="Arial" panose="020B0604020202020204" pitchFamily="34" charset="0"/>
              <a:buChar char="•"/>
            </a:pPr>
            <a:endParaRPr lang="en-US" dirty="0">
              <a:solidFill>
                <a:srgbClr val="374151"/>
              </a:solidFill>
              <a:latin typeface="Söhne"/>
            </a:endParaRPr>
          </a:p>
          <a:p>
            <a:pPr marL="1200150" lvl="2" indent="-285750">
              <a:buFont typeface="Arial" panose="020B0604020202020204" pitchFamily="34" charset="0"/>
              <a:buChar char="•"/>
            </a:pPr>
            <a:r>
              <a:rPr lang="en-US" b="0" i="0" dirty="0">
                <a:solidFill>
                  <a:srgbClr val="374151"/>
                </a:solidFill>
                <a:effectLst/>
                <a:latin typeface="Söhne"/>
              </a:rPr>
              <a:t>Database servers manage and provide access to databases for storing and retrieving data.</a:t>
            </a:r>
            <a:endParaRPr lang="en-US" i="0" dirty="0">
              <a:solidFill>
                <a:srgbClr val="374151"/>
              </a:solidFill>
              <a:effectLst/>
              <a:latin typeface="Söhne"/>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356136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What is an API?</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3693319"/>
          </a:xfrm>
          <a:prstGeom prst="rect">
            <a:avLst/>
          </a:prstGeom>
          <a:noFill/>
        </p:spPr>
        <p:txBody>
          <a:bodyPr wrap="square">
            <a:spAutoFit/>
          </a:bodyPr>
          <a:lstStyle/>
          <a:p>
            <a:pPr algn="l"/>
            <a:endParaRPr lang="en-IN" b="1" dirty="0">
              <a:latin typeface="Calibri" panose="020F0502020204030204" pitchFamily="34" charset="0"/>
              <a:ea typeface="Calibri" panose="020F0502020204030204" pitchFamily="34" charset="0"/>
            </a:endParaRPr>
          </a:p>
          <a:p>
            <a:pPr algn="l"/>
            <a:r>
              <a:rPr lang="en-US" b="1" i="0" dirty="0">
                <a:solidFill>
                  <a:srgbClr val="374151"/>
                </a:solidFill>
                <a:effectLst/>
                <a:latin typeface="Söhne"/>
              </a:rPr>
              <a:t>What is an API?</a:t>
            </a:r>
          </a:p>
          <a:p>
            <a:pPr algn="l"/>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An Application Programming Interface (API) is a set of protocols and tools for building software applications.</a:t>
            </a:r>
          </a:p>
          <a:p>
            <a:pPr marL="800100" lvl="1" indent="-342900">
              <a:buFont typeface="+mj-lt"/>
              <a:buAutoNum type="arabicPeriod"/>
            </a:pPr>
            <a:endParaRPr lang="en-US" b="0" i="0" dirty="0">
              <a:solidFill>
                <a:srgbClr val="374151"/>
              </a:solidFill>
              <a:effectLst/>
              <a:latin typeface="Söhne"/>
            </a:endParaRPr>
          </a:p>
          <a:p>
            <a:pPr marL="800100" lvl="1" indent="-342900">
              <a:lnSpc>
                <a:spcPct val="200000"/>
              </a:lnSpc>
              <a:buFont typeface="+mj-lt"/>
              <a:buAutoNum type="arabicPeriod"/>
            </a:pPr>
            <a:r>
              <a:rPr lang="en-US" b="0" i="0" dirty="0">
                <a:solidFill>
                  <a:srgbClr val="374151"/>
                </a:solidFill>
                <a:effectLst/>
                <a:latin typeface="Söhne"/>
              </a:rPr>
              <a:t>It defines how different software components should interact and communicate with each other.</a:t>
            </a:r>
          </a:p>
          <a:p>
            <a:pPr algn="l"/>
            <a:endParaRPr lang="en-US" dirty="0">
              <a:solidFill>
                <a:srgbClr val="374151"/>
              </a:solidFill>
              <a:latin typeface="Söhne"/>
            </a:endParaRPr>
          </a:p>
          <a:p>
            <a:pPr lvl="1"/>
            <a:r>
              <a:rPr lang="en-US" b="1" i="0" dirty="0">
                <a:solidFill>
                  <a:srgbClr val="374151"/>
                </a:solidFill>
                <a:effectLst/>
                <a:latin typeface="Söhne"/>
              </a:rPr>
              <a:t>Example : </a:t>
            </a:r>
          </a:p>
          <a:p>
            <a:pPr lvl="1"/>
            <a:endParaRPr lang="en-US" i="0" dirty="0">
              <a:solidFill>
                <a:srgbClr val="374151"/>
              </a:solidFill>
              <a:effectLst/>
              <a:latin typeface="Söhne"/>
            </a:endParaRPr>
          </a:p>
          <a:p>
            <a:pPr marL="1200150" lvl="2" indent="-285750">
              <a:buFont typeface="Arial" panose="020B0604020202020204" pitchFamily="34" charset="0"/>
              <a:buChar char="•"/>
            </a:pPr>
            <a:r>
              <a:rPr lang="en-US" b="0" i="0" dirty="0">
                <a:solidFill>
                  <a:srgbClr val="374151"/>
                </a:solidFill>
                <a:effectLst/>
                <a:latin typeface="Söhne"/>
              </a:rPr>
              <a:t>Google Maps API is a widely used example of an API.</a:t>
            </a:r>
          </a:p>
          <a:p>
            <a:pPr marL="1200150" lvl="2" indent="-285750">
              <a:buFont typeface="Arial" panose="020B0604020202020204" pitchFamily="34" charset="0"/>
              <a:buChar char="•"/>
            </a:pPr>
            <a:endParaRPr lang="en-US" b="0" i="0" dirty="0">
              <a:solidFill>
                <a:srgbClr val="374151"/>
              </a:solidFill>
              <a:effectLst/>
              <a:latin typeface="Söhne"/>
            </a:endParaRPr>
          </a:p>
          <a:p>
            <a:pPr marL="1200150" lvl="2" indent="-285750">
              <a:buFont typeface="Arial" panose="020B0604020202020204" pitchFamily="34" charset="0"/>
              <a:buChar char="•"/>
            </a:pPr>
            <a:r>
              <a:rPr lang="en-US" b="0" i="0" dirty="0">
                <a:solidFill>
                  <a:srgbClr val="374151"/>
                </a:solidFill>
                <a:effectLst/>
                <a:latin typeface="Söhne"/>
              </a:rPr>
              <a:t>It allows developers to integrate Google Maps functionality into their own applications or websites.</a:t>
            </a: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309066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Example of an API</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4801314"/>
          </a:xfrm>
          <a:prstGeom prst="rect">
            <a:avLst/>
          </a:prstGeom>
          <a:noFill/>
        </p:spPr>
        <p:txBody>
          <a:bodyPr wrap="square">
            <a:spAutoFit/>
          </a:bodyPr>
          <a:lstStyle/>
          <a:p>
            <a:pPr algn="l"/>
            <a:endParaRPr lang="en-IN" b="1" dirty="0">
              <a:latin typeface="Calibri" panose="020F0502020204030204" pitchFamily="34" charset="0"/>
              <a:ea typeface="Calibri" panose="020F0502020204030204" pitchFamily="34" charset="0"/>
            </a:endParaRPr>
          </a:p>
          <a:p>
            <a:r>
              <a:rPr lang="en-US" b="1" i="0" dirty="0">
                <a:solidFill>
                  <a:srgbClr val="374151"/>
                </a:solidFill>
                <a:effectLst/>
                <a:latin typeface="Söhne"/>
              </a:rPr>
              <a:t>How Google Maps API Works?</a:t>
            </a:r>
          </a:p>
          <a:p>
            <a:pPr algn="l"/>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An Application Programming Interface (API) is a set of protocols and tools for building software applications.</a:t>
            </a:r>
          </a:p>
          <a:p>
            <a:pPr marL="800100" lvl="1" indent="-342900">
              <a:buFont typeface="+mj-lt"/>
              <a:buAutoNum type="arabicPeriod"/>
            </a:pPr>
            <a:endParaRPr lang="en-US" b="0" i="0" dirty="0">
              <a:solidFill>
                <a:srgbClr val="374151"/>
              </a:solidFill>
              <a:effectLst/>
              <a:latin typeface="Söhne"/>
            </a:endParaRPr>
          </a:p>
          <a:p>
            <a:pPr marL="800100" lvl="1" indent="-342900">
              <a:buFont typeface="+mj-lt"/>
              <a:buAutoNum type="arabicPeriod"/>
            </a:pPr>
            <a:r>
              <a:rPr lang="en-US" b="0" i="0" dirty="0">
                <a:solidFill>
                  <a:srgbClr val="374151"/>
                </a:solidFill>
                <a:effectLst/>
                <a:latin typeface="Söhne"/>
              </a:rPr>
              <a:t>It defines how different software components should interact and communicate with each other.</a:t>
            </a:r>
          </a:p>
          <a:p>
            <a:pPr algn="l"/>
            <a:endParaRPr lang="en-US" dirty="0">
              <a:solidFill>
                <a:srgbClr val="374151"/>
              </a:solidFill>
              <a:latin typeface="Söhne"/>
            </a:endParaRPr>
          </a:p>
          <a:p>
            <a:pPr lvl="1"/>
            <a:r>
              <a:rPr lang="en-US" b="1" i="0" dirty="0">
                <a:solidFill>
                  <a:srgbClr val="374151"/>
                </a:solidFill>
                <a:effectLst/>
                <a:latin typeface="Söhne"/>
              </a:rPr>
              <a:t>Example : </a:t>
            </a:r>
            <a:endParaRPr lang="en-US" i="0" dirty="0">
              <a:solidFill>
                <a:srgbClr val="374151"/>
              </a:solidFill>
              <a:effectLst/>
              <a:latin typeface="Söhne"/>
            </a:endParaRPr>
          </a:p>
          <a:p>
            <a:pPr marL="1200150" lvl="2" indent="-285750">
              <a:lnSpc>
                <a:spcPct val="200000"/>
              </a:lnSpc>
              <a:buFont typeface="Arial" panose="020B0604020202020204" pitchFamily="34" charset="0"/>
              <a:buChar char="•"/>
            </a:pPr>
            <a:r>
              <a:rPr lang="en-US" b="0" i="0" dirty="0">
                <a:solidFill>
                  <a:srgbClr val="374151"/>
                </a:solidFill>
                <a:effectLst/>
                <a:latin typeface="Söhne"/>
              </a:rPr>
              <a:t>Developers make requests to the Google Maps API with specific parameters, such as location coordinate or map customization options.</a:t>
            </a:r>
          </a:p>
          <a:p>
            <a:pPr marL="1200150" lvl="2" indent="-285750">
              <a:buFont typeface="Arial" panose="020B0604020202020204" pitchFamily="34" charset="0"/>
              <a:buChar char="•"/>
            </a:pPr>
            <a:endParaRPr lang="en-US" b="0" i="0" dirty="0">
              <a:solidFill>
                <a:srgbClr val="374151"/>
              </a:solidFill>
              <a:effectLst/>
              <a:latin typeface="Söhne"/>
            </a:endParaRPr>
          </a:p>
          <a:p>
            <a:pPr marL="1200150" lvl="2" indent="-285750">
              <a:buFont typeface="Arial" panose="020B0604020202020204" pitchFamily="34" charset="0"/>
              <a:buChar char="•"/>
            </a:pPr>
            <a:r>
              <a:rPr lang="en-US" b="0" i="0" dirty="0">
                <a:solidFill>
                  <a:srgbClr val="374151"/>
                </a:solidFill>
                <a:effectLst/>
                <a:latin typeface="Söhne"/>
              </a:rPr>
              <a:t>The API processes the request and returns the requested data, such as maps, directions, or location information.</a:t>
            </a:r>
          </a:p>
          <a:p>
            <a:pPr marL="1200150" lvl="2" indent="-285750">
              <a:buFont typeface="Arial" panose="020B0604020202020204" pitchFamily="34" charset="0"/>
              <a:buChar char="•"/>
            </a:pPr>
            <a:endParaRPr lang="en-US" b="0" i="0" dirty="0">
              <a:solidFill>
                <a:srgbClr val="374151"/>
              </a:solidFill>
              <a:effectLst/>
              <a:latin typeface="Söhne"/>
            </a:endParaRPr>
          </a:p>
          <a:p>
            <a:pPr marL="1200150" lvl="2" indent="-285750">
              <a:buFont typeface="Arial" panose="020B0604020202020204" pitchFamily="34" charset="0"/>
              <a:buChar char="•"/>
            </a:pPr>
            <a:r>
              <a:rPr lang="en-US" b="0" i="0" dirty="0">
                <a:solidFill>
                  <a:srgbClr val="374151"/>
                </a:solidFill>
                <a:effectLst/>
                <a:latin typeface="Söhne"/>
              </a:rPr>
              <a:t>Developers can then integrate and display this data within their own applications or websites.</a:t>
            </a: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289255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0CE04C-9FA9-4B59-EF6E-B34A6EED76F5}"/>
              </a:ext>
            </a:extLst>
          </p:cNvPr>
          <p:cNvPicPr>
            <a:picLocks noChangeAspect="1"/>
          </p:cNvPicPr>
          <p:nvPr/>
        </p:nvPicPr>
        <p:blipFill>
          <a:blip r:embed="rId3"/>
          <a:stretch>
            <a:fillRect/>
          </a:stretch>
        </p:blipFill>
        <p:spPr>
          <a:xfrm>
            <a:off x="2225416" y="3623692"/>
            <a:ext cx="6390853" cy="2875018"/>
          </a:xfrm>
          <a:prstGeom prst="rect">
            <a:avLst/>
          </a:prstGeom>
        </p:spPr>
      </p:pic>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Example of an API</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3693319"/>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b="1" i="0" dirty="0">
                <a:solidFill>
                  <a:srgbClr val="374151"/>
                </a:solidFill>
                <a:effectLst/>
                <a:latin typeface="Söhne"/>
              </a:rPr>
              <a:t>Other Examples of APIs</a:t>
            </a:r>
          </a:p>
          <a:p>
            <a:pPr algn="l"/>
            <a:endParaRPr lang="en-US" b="1" i="0" dirty="0">
              <a:solidFill>
                <a:srgbClr val="374151"/>
              </a:solidFill>
              <a:effectLst/>
              <a:latin typeface="Söhne"/>
            </a:endParaRPr>
          </a:p>
          <a:p>
            <a:pPr marL="742950" lvl="1" indent="-285750">
              <a:buFont typeface="Arial" panose="020B0604020202020204" pitchFamily="34" charset="0"/>
              <a:buChar char="•"/>
            </a:pPr>
            <a:r>
              <a:rPr lang="en-US" dirty="0">
                <a:solidFill>
                  <a:srgbClr val="374151"/>
                </a:solidFill>
                <a:latin typeface="Söhne"/>
              </a:rPr>
              <a:t>Social Media APIs: Platforms like Facebook, Twitter, and Instagram provide APIs that allow developers to interact with their services, access user data, and post content.</a:t>
            </a:r>
          </a:p>
          <a:p>
            <a:pPr marL="742950" lvl="1" indent="-285750">
              <a:buFont typeface="Arial" panose="020B0604020202020204" pitchFamily="34" charset="0"/>
              <a:buChar char="•"/>
            </a:pPr>
            <a:endParaRPr lang="en-US" dirty="0">
              <a:solidFill>
                <a:srgbClr val="374151"/>
              </a:solidFill>
              <a:latin typeface="Söhne"/>
            </a:endParaRPr>
          </a:p>
          <a:p>
            <a:pPr marL="742950" lvl="1" indent="-285750">
              <a:buFont typeface="Arial" panose="020B0604020202020204" pitchFamily="34" charset="0"/>
              <a:buChar char="•"/>
            </a:pPr>
            <a:r>
              <a:rPr lang="en-US" dirty="0">
                <a:solidFill>
                  <a:srgbClr val="374151"/>
                </a:solidFill>
                <a:latin typeface="Söhne"/>
              </a:rPr>
              <a:t>Payment Gateway APIs: Services like PayPal and Stripe offer APIs that enable developers to integrate payment processing functionality into their applications.</a:t>
            </a:r>
          </a:p>
          <a:p>
            <a:pPr marL="742950" lvl="1" indent="-285750">
              <a:lnSpc>
                <a:spcPct val="200000"/>
              </a:lnSpc>
              <a:buFont typeface="Arial" panose="020B0604020202020204" pitchFamily="34" charset="0"/>
              <a:buChar char="•"/>
            </a:pPr>
            <a:endParaRPr lang="en-US" dirty="0">
              <a:solidFill>
                <a:srgbClr val="374151"/>
              </a:solidFill>
              <a:latin typeface="Söhne"/>
            </a:endParaRPr>
          </a:p>
          <a:p>
            <a:pPr marL="742950" lvl="1" indent="-285750">
              <a:buFont typeface="Arial" panose="020B0604020202020204" pitchFamily="34" charset="0"/>
              <a:buChar char="•"/>
            </a:pPr>
            <a:r>
              <a:rPr lang="en-US" dirty="0">
                <a:solidFill>
                  <a:srgbClr val="374151"/>
                </a:solidFill>
                <a:latin typeface="Söhne"/>
              </a:rPr>
              <a:t>Act fiber net </a:t>
            </a:r>
          </a:p>
          <a:p>
            <a:pPr marL="742950" lvl="1" indent="-285750">
              <a:buFont typeface="Arial" panose="020B0604020202020204" pitchFamily="34" charset="0"/>
              <a:buChar char="•"/>
            </a:pPr>
            <a:r>
              <a:rPr lang="en-US" dirty="0">
                <a:solidFill>
                  <a:srgbClr val="374151"/>
                </a:solidFill>
                <a:latin typeface="Söhne"/>
              </a:rPr>
              <a:t>Jio, Airtel</a:t>
            </a:r>
          </a:p>
          <a:p>
            <a:pPr algn="l"/>
            <a:endParaRPr lang="en-IN" b="1" dirty="0">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spTree>
    <p:extLst>
      <p:ext uri="{BB962C8B-B14F-4D97-AF65-F5344CB8AC3E}">
        <p14:creationId xmlns:p14="http://schemas.microsoft.com/office/powerpoint/2010/main" val="207339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Webservices</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2308324"/>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b="1" i="0" dirty="0">
                <a:solidFill>
                  <a:srgbClr val="374151"/>
                </a:solidFill>
                <a:effectLst/>
                <a:latin typeface="Söhne"/>
              </a:rPr>
              <a:t>What are Webservices?</a:t>
            </a:r>
          </a:p>
          <a:p>
            <a:pPr algn="l"/>
            <a:endParaRPr lang="en-IN" b="1" dirty="0">
              <a:latin typeface="Calibri" panose="020F0502020204030204" pitchFamily="34" charset="0"/>
              <a:ea typeface="Calibri" panose="020F0502020204030204" pitchFamily="34" charset="0"/>
            </a:endParaRPr>
          </a:p>
          <a:p>
            <a:pPr marL="742950" lvl="1" indent="-285750">
              <a:lnSpc>
                <a:spcPct val="200000"/>
              </a:lnSpc>
              <a:buFont typeface="Arial" panose="020B0604020202020204" pitchFamily="34" charset="0"/>
              <a:buChar char="•"/>
            </a:pPr>
            <a:r>
              <a:rPr lang="en-US" b="0" i="0" dirty="0">
                <a:solidFill>
                  <a:srgbClr val="374151"/>
                </a:solidFill>
                <a:effectLst/>
                <a:latin typeface="Söhne"/>
              </a:rPr>
              <a:t>Web services are software platforms created to provide open, networked machine-to-machine communication.</a:t>
            </a:r>
          </a:p>
          <a:p>
            <a:pPr marL="742950" lvl="1" indent="-285750">
              <a:buFont typeface="Arial" panose="020B0604020202020204" pitchFamily="34" charset="0"/>
              <a:buChar char="•"/>
            </a:pPr>
            <a:endParaRPr lang="en-US" b="0" i="0" dirty="0">
              <a:solidFill>
                <a:srgbClr val="374151"/>
              </a:solidFill>
              <a:effectLst/>
              <a:latin typeface="Söhne"/>
            </a:endParaRPr>
          </a:p>
          <a:p>
            <a:pPr marL="742950" lvl="1" indent="-285750">
              <a:buFont typeface="Arial" panose="020B0604020202020204" pitchFamily="34" charset="0"/>
              <a:buChar char="•"/>
            </a:pPr>
            <a:r>
              <a:rPr lang="en-US" b="0" i="0" dirty="0">
                <a:solidFill>
                  <a:srgbClr val="374151"/>
                </a:solidFill>
                <a:effectLst/>
                <a:latin typeface="Söhne"/>
              </a:rPr>
              <a:t>They provide a standardized way for different applications to exchange data and interact with each other.</a:t>
            </a:r>
          </a:p>
          <a:p>
            <a:pPr algn="l"/>
            <a:endParaRPr lang="en-IN" b="1" dirty="0">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0"/>
            <a:ext cx="4293191" cy="5981683"/>
          </a:xfrm>
          <a:prstGeom prst="rect">
            <a:avLst/>
          </a:prstGeom>
          <a:noFill/>
          <a:ln>
            <a:noFill/>
          </a:ln>
        </p:spPr>
      </p:pic>
      <p:pic>
        <p:nvPicPr>
          <p:cNvPr id="11" name="Picture 10">
            <a:extLst>
              <a:ext uri="{FF2B5EF4-FFF2-40B4-BE49-F238E27FC236}">
                <a16:creationId xmlns:a16="http://schemas.microsoft.com/office/drawing/2014/main" id="{5505C9E3-0BFA-4102-5DF5-EB94E8613F29}"/>
              </a:ext>
            </a:extLst>
          </p:cNvPr>
          <p:cNvPicPr>
            <a:picLocks noChangeAspect="1"/>
          </p:cNvPicPr>
          <p:nvPr/>
        </p:nvPicPr>
        <p:blipFill>
          <a:blip r:embed="rId4"/>
          <a:stretch>
            <a:fillRect/>
          </a:stretch>
        </p:blipFill>
        <p:spPr>
          <a:xfrm>
            <a:off x="2030819" y="3265383"/>
            <a:ext cx="5651279" cy="1476738"/>
          </a:xfrm>
          <a:prstGeom prst="rect">
            <a:avLst/>
          </a:prstGeom>
        </p:spPr>
      </p:pic>
    </p:spTree>
    <p:extLst>
      <p:ext uri="{BB962C8B-B14F-4D97-AF65-F5344CB8AC3E}">
        <p14:creationId xmlns:p14="http://schemas.microsoft.com/office/powerpoint/2010/main" val="97981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112E-2634-44C6-9314-8912B6A0C9B8}"/>
              </a:ext>
            </a:extLst>
          </p:cNvPr>
          <p:cNvSpPr>
            <a:spLocks noGrp="1"/>
          </p:cNvSpPr>
          <p:nvPr>
            <p:ph type="sldNum" sz="quarter" idx="10"/>
          </p:nvPr>
        </p:nvSpPr>
        <p:spPr>
          <a:xfrm>
            <a:off x="10735293" y="6249472"/>
            <a:ext cx="8203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C07A3-3086-424F-8E4D-5D3F797BB37A}" type="slidenum">
              <a:rPr kumimoji="0" lang="en-US" sz="1200" b="0" i="0" u="none" strike="noStrike" kern="1200" cap="none" spc="0" normalizeH="0" baseline="0" noProof="0" smtClean="0">
                <a:ln>
                  <a:noFill/>
                </a:ln>
                <a:solidFill>
                  <a:srgbClr val="253746">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253746">
                  <a:tint val="75000"/>
                </a:srgb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479FD58-4D14-1D48-95FD-2CBD0C8692B5}"/>
              </a:ext>
            </a:extLst>
          </p:cNvPr>
          <p:cNvCxnSpPr/>
          <p:nvPr/>
        </p:nvCxnSpPr>
        <p:spPr>
          <a:xfrm>
            <a:off x="426673" y="935443"/>
            <a:ext cx="365760" cy="0"/>
          </a:xfrm>
          <a:prstGeom prst="line">
            <a:avLst/>
          </a:prstGeom>
          <a:noFill/>
          <a:ln w="28575" cap="flat" cmpd="sng" algn="ctr">
            <a:solidFill>
              <a:srgbClr val="7D9BC1"/>
            </a:solidFill>
            <a:prstDash val="solid"/>
            <a:miter lim="800000"/>
          </a:ln>
          <a:effectLst/>
        </p:spPr>
      </p:cxnSp>
      <p:sp>
        <p:nvSpPr>
          <p:cNvPr id="10" name="Title 1">
            <a:extLst>
              <a:ext uri="{FF2B5EF4-FFF2-40B4-BE49-F238E27FC236}">
                <a16:creationId xmlns:a16="http://schemas.microsoft.com/office/drawing/2014/main" id="{6E1CF915-4423-5D4D-9824-6B323591625C}"/>
              </a:ext>
            </a:extLst>
          </p:cNvPr>
          <p:cNvSpPr txBox="1">
            <a:spLocks/>
          </p:cNvSpPr>
          <p:nvPr/>
        </p:nvSpPr>
        <p:spPr>
          <a:xfrm>
            <a:off x="309391" y="243404"/>
            <a:ext cx="11544758" cy="597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2">
                    <a:lumMod val="75000"/>
                    <a:lumOff val="25000"/>
                  </a:schemeClr>
                </a:solidFill>
                <a:latin typeface="+mj-lt"/>
                <a:ea typeface="+mj-ea"/>
                <a:cs typeface="+mj-cs"/>
              </a:defRPr>
            </a:lvl1pPr>
          </a:lstStyle>
          <a:p>
            <a:r>
              <a:rPr lang="en-IN" dirty="0">
                <a:solidFill>
                  <a:srgbClr val="3E4B6A"/>
                </a:solidFill>
              </a:rPr>
              <a:t>Types of Webservices</a:t>
            </a:r>
            <a:endParaRPr lang="en-GB" dirty="0">
              <a:solidFill>
                <a:srgbClr val="3E4B6A"/>
              </a:solidFill>
            </a:endParaRPr>
          </a:p>
        </p:txBody>
      </p:sp>
      <p:sp>
        <p:nvSpPr>
          <p:cNvPr id="8" name="TextBox 7">
            <a:extLst>
              <a:ext uri="{FF2B5EF4-FFF2-40B4-BE49-F238E27FC236}">
                <a16:creationId xmlns:a16="http://schemas.microsoft.com/office/drawing/2014/main" id="{636C79F3-15C1-41E4-B296-4B511CE982D7}"/>
              </a:ext>
            </a:extLst>
          </p:cNvPr>
          <p:cNvSpPr txBox="1"/>
          <p:nvPr/>
        </p:nvSpPr>
        <p:spPr>
          <a:xfrm>
            <a:off x="309391" y="840827"/>
            <a:ext cx="11370578" cy="4801314"/>
          </a:xfrm>
          <a:prstGeom prst="rect">
            <a:avLst/>
          </a:prstGeom>
          <a:noFill/>
        </p:spPr>
        <p:txBody>
          <a:bodyPr wrap="square">
            <a:spAutoFit/>
          </a:bodyPr>
          <a:lstStyle/>
          <a:p>
            <a:pPr algn="l"/>
            <a:endParaRPr lang="en-US" b="1" i="0" dirty="0">
              <a:solidFill>
                <a:srgbClr val="374151"/>
              </a:solidFill>
              <a:effectLst/>
              <a:latin typeface="Söhne"/>
            </a:endParaRPr>
          </a:p>
          <a:p>
            <a:pPr marL="800100" lvl="1" indent="-342900">
              <a:buFont typeface="+mj-lt"/>
              <a:buAutoNum type="arabicPeriod"/>
            </a:pPr>
            <a:r>
              <a:rPr lang="en-US" b="1" i="0" dirty="0">
                <a:solidFill>
                  <a:srgbClr val="374151"/>
                </a:solidFill>
                <a:effectLst/>
                <a:latin typeface="Söhne"/>
              </a:rPr>
              <a:t>SOAP</a:t>
            </a:r>
            <a:r>
              <a:rPr lang="en-US" b="0" i="0" dirty="0">
                <a:solidFill>
                  <a:srgbClr val="374151"/>
                </a:solidFill>
                <a:effectLst/>
                <a:latin typeface="Söhne"/>
              </a:rPr>
              <a:t> (Simple Object Access Protocol).</a:t>
            </a:r>
          </a:p>
          <a:p>
            <a:pPr marL="800100" lvl="1" indent="-342900">
              <a:buFont typeface="+mj-lt"/>
              <a:buAutoNum type="arabicPeriod"/>
            </a:pPr>
            <a:endParaRPr lang="en-US" dirty="0">
              <a:solidFill>
                <a:srgbClr val="374151"/>
              </a:solidFill>
              <a:latin typeface="Söhne"/>
            </a:endParaRPr>
          </a:p>
          <a:p>
            <a:pPr marL="800100" lvl="1" indent="-342900">
              <a:lnSpc>
                <a:spcPct val="150000"/>
              </a:lnSpc>
              <a:buFont typeface="+mj-lt"/>
              <a:buAutoNum type="arabicPeriod"/>
            </a:pPr>
            <a:r>
              <a:rPr lang="en-US" b="1" i="0" dirty="0">
                <a:solidFill>
                  <a:srgbClr val="374151"/>
                </a:solidFill>
                <a:effectLst/>
                <a:latin typeface="Söhne"/>
              </a:rPr>
              <a:t>RESTful</a:t>
            </a:r>
            <a:r>
              <a:rPr lang="en-US" b="0" i="0" dirty="0">
                <a:solidFill>
                  <a:srgbClr val="374151"/>
                </a:solidFill>
                <a:effectLst/>
                <a:latin typeface="Söhne"/>
              </a:rPr>
              <a:t> (Representational State Transfer)</a:t>
            </a:r>
          </a:p>
          <a:p>
            <a:pPr lvl="1">
              <a:lnSpc>
                <a:spcPct val="150000"/>
              </a:lnSpc>
            </a:pPr>
            <a:endParaRPr lang="en-US" b="1" dirty="0">
              <a:solidFill>
                <a:srgbClr val="374151"/>
              </a:solidFill>
              <a:latin typeface="Söhne"/>
            </a:endParaRPr>
          </a:p>
          <a:p>
            <a:pPr lvl="1"/>
            <a:r>
              <a:rPr lang="en-US" b="1" i="0" dirty="0">
                <a:solidFill>
                  <a:srgbClr val="374151"/>
                </a:solidFill>
                <a:effectLst/>
                <a:latin typeface="Söhne"/>
              </a:rPr>
              <a:t>SOAP Web Service:</a:t>
            </a:r>
          </a:p>
          <a:p>
            <a:pPr lvl="1"/>
            <a:endParaRPr lang="en-US" b="0" i="0" dirty="0">
              <a:solidFill>
                <a:srgbClr val="374151"/>
              </a:solidFill>
              <a:effectLst/>
              <a:latin typeface="Söhne"/>
            </a:endParaRPr>
          </a:p>
          <a:p>
            <a:pPr marL="1200150" lvl="2" indent="-285750">
              <a:buFont typeface="Arial" panose="020B0604020202020204" pitchFamily="34" charset="0"/>
              <a:buChar char="•"/>
            </a:pPr>
            <a:r>
              <a:rPr lang="en-US" b="0" i="0" dirty="0">
                <a:solidFill>
                  <a:srgbClr val="374151"/>
                </a:solidFill>
                <a:effectLst/>
                <a:latin typeface="Söhne"/>
              </a:rPr>
              <a:t>SOAP is a protocol for exchanging structured information in web services using XML.</a:t>
            </a:r>
          </a:p>
          <a:p>
            <a:pPr marL="1200150" lvl="2" indent="-285750">
              <a:buFont typeface="Arial" panose="020B0604020202020204" pitchFamily="34" charset="0"/>
              <a:buChar char="•"/>
            </a:pPr>
            <a:r>
              <a:rPr lang="en-US" dirty="0"/>
              <a:t>SOAP is a very old and complex technology, and it supports only post requests only.</a:t>
            </a:r>
          </a:p>
          <a:p>
            <a:pPr marL="1200150" lvl="2" indent="-285750">
              <a:buFont typeface="Arial" panose="020B0604020202020204" pitchFamily="34" charset="0"/>
              <a:buChar char="•"/>
            </a:pPr>
            <a:endParaRPr lang="en-US" dirty="0"/>
          </a:p>
          <a:p>
            <a:pPr lvl="1"/>
            <a:r>
              <a:rPr lang="en-US" b="1" i="0" dirty="0">
                <a:solidFill>
                  <a:srgbClr val="374151"/>
                </a:solidFill>
                <a:effectLst/>
                <a:latin typeface="Söhne"/>
              </a:rPr>
              <a:t>RESTful Web Service:</a:t>
            </a:r>
          </a:p>
          <a:p>
            <a:pPr lvl="1"/>
            <a:endParaRPr lang="en-US" b="0" i="0" dirty="0">
              <a:solidFill>
                <a:srgbClr val="374151"/>
              </a:solidFill>
              <a:effectLst/>
              <a:latin typeface="Söhne"/>
            </a:endParaRPr>
          </a:p>
          <a:p>
            <a:pPr marL="1200150" lvl="2" indent="-285750">
              <a:buFont typeface="Arial" panose="020B0604020202020204" pitchFamily="34" charset="0"/>
              <a:buChar char="•"/>
            </a:pPr>
            <a:r>
              <a:rPr lang="en-US" dirty="0"/>
              <a:t>RESTful is the latest technology and its supports multiple ways to communicate like XML, Text, HTML, and JSON.</a:t>
            </a:r>
          </a:p>
          <a:p>
            <a:pPr marL="1200150" lvl="2" indent="-285750">
              <a:buFont typeface="Arial" panose="020B0604020202020204" pitchFamily="34" charset="0"/>
              <a:buChar char="•"/>
            </a:pPr>
            <a:r>
              <a:rPr lang="en-US" b="0" i="0" dirty="0">
                <a:solidFill>
                  <a:srgbClr val="374151"/>
                </a:solidFill>
                <a:effectLst/>
                <a:latin typeface="Söhne"/>
              </a:rPr>
              <a:t>RESTful web services use standard HTTP methods (GET, POST, PUT, DELETE) to perform operations on resources.</a:t>
            </a:r>
          </a:p>
        </p:txBody>
      </p:sp>
      <p:pic>
        <p:nvPicPr>
          <p:cNvPr id="3" name="Picture 2">
            <a:extLst>
              <a:ext uri="{FF2B5EF4-FFF2-40B4-BE49-F238E27FC236}">
                <a16:creationId xmlns:a16="http://schemas.microsoft.com/office/drawing/2014/main" id="{ABD13464-8468-6EAE-3CBE-295C225EC80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13031" r="6371"/>
          <a:stretch/>
        </p:blipFill>
        <p:spPr>
          <a:xfrm>
            <a:off x="7898809" y="10633"/>
            <a:ext cx="4293191" cy="5981683"/>
          </a:xfrm>
          <a:prstGeom prst="rect">
            <a:avLst/>
          </a:prstGeom>
          <a:noFill/>
          <a:ln>
            <a:noFill/>
          </a:ln>
        </p:spPr>
      </p:pic>
    </p:spTree>
    <p:extLst>
      <p:ext uri="{BB962C8B-B14F-4D97-AF65-F5344CB8AC3E}">
        <p14:creationId xmlns:p14="http://schemas.microsoft.com/office/powerpoint/2010/main" val="1917858071"/>
      </p:ext>
    </p:extLst>
  </p:cSld>
  <p:clrMapOvr>
    <a:masterClrMapping/>
  </p:clrMapOvr>
</p:sld>
</file>

<file path=ppt/theme/theme1.xml><?xml version="1.0" encoding="utf-8"?>
<a:theme xmlns:a="http://schemas.openxmlformats.org/drawingml/2006/main" name="Stradegi_theme">
  <a:themeElements>
    <a:clrScheme name="Stradegi">
      <a:dk1>
        <a:srgbClr val="253746"/>
      </a:dk1>
      <a:lt1>
        <a:srgbClr val="A3C7D2"/>
      </a:lt1>
      <a:dk2>
        <a:srgbClr val="141822"/>
      </a:dk2>
      <a:lt2>
        <a:srgbClr val="7D9BC1"/>
      </a:lt2>
      <a:accent1>
        <a:srgbClr val="112136"/>
      </a:accent1>
      <a:accent2>
        <a:srgbClr val="A2AAAD"/>
      </a:accent2>
      <a:accent3>
        <a:srgbClr val="4F758B"/>
      </a:accent3>
      <a:accent4>
        <a:srgbClr val="E7472C"/>
      </a:accent4>
      <a:accent5>
        <a:srgbClr val="64242F"/>
      </a:accent5>
      <a:accent6>
        <a:srgbClr val="F2A900"/>
      </a:accent6>
      <a:hlink>
        <a:srgbClr val="112136"/>
      </a:hlink>
      <a:folHlink>
        <a:srgbClr val="642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adegi_theme" id="{2511B708-CD41-40F6-8C56-82AF4D75BEFE}" vid="{962560A0-BA80-4925-836D-FA8160FAE1BC}"/>
    </a:ext>
  </a:extLst>
</a:theme>
</file>

<file path=ppt/theme/theme2.xml><?xml version="1.0" encoding="utf-8"?>
<a:theme xmlns:a="http://schemas.openxmlformats.org/drawingml/2006/main" name="Theme1">
  <a:themeElements>
    <a:clrScheme name="stradegi">
      <a:dk1>
        <a:srgbClr val="253746"/>
      </a:dk1>
      <a:lt1>
        <a:sysClr val="window" lastClr="FFFFFF"/>
      </a:lt1>
      <a:dk2>
        <a:srgbClr val="112136"/>
      </a:dk2>
      <a:lt2>
        <a:srgbClr val="A2AAAD"/>
      </a:lt2>
      <a:accent1>
        <a:srgbClr val="A3C7D2"/>
      </a:accent1>
      <a:accent2>
        <a:srgbClr val="7D9BC1"/>
      </a:accent2>
      <a:accent3>
        <a:srgbClr val="4F758B"/>
      </a:accent3>
      <a:accent4>
        <a:srgbClr val="F2A900"/>
      </a:accent4>
      <a:accent5>
        <a:srgbClr val="E7472C"/>
      </a:accent5>
      <a:accent6>
        <a:srgbClr val="64242F"/>
      </a:accent6>
      <a:hlink>
        <a:srgbClr val="25374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1FCA898-E8C4-4458-9C75-147F94B3C644}" vid="{AD0DA554-FC2B-40BC-A14D-0747CAEF9B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1611F132611F4DA31DD25F45670262" ma:contentTypeVersion="10" ma:contentTypeDescription="Create a new document." ma:contentTypeScope="" ma:versionID="6c43c3cf7d1329e4a28fd68034421d9c">
  <xsd:schema xmlns:xsd="http://www.w3.org/2001/XMLSchema" xmlns:xs="http://www.w3.org/2001/XMLSchema" xmlns:p="http://schemas.microsoft.com/office/2006/metadata/properties" xmlns:ns2="06e14df2-b496-48c1-a8bb-92bb84533051" xmlns:ns3="a81f762b-97d2-4aad-8f60-d378313dca04" targetNamespace="http://schemas.microsoft.com/office/2006/metadata/properties" ma:root="true" ma:fieldsID="3ea7edaef7e23c2e35af7afad82ff3a3" ns2:_="" ns3:_="">
    <xsd:import namespace="06e14df2-b496-48c1-a8bb-92bb84533051"/>
    <xsd:import namespace="a81f762b-97d2-4aad-8f60-d378313dca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e14df2-b496-48c1-a8bb-92bb845330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81f762b-97d2-4aad-8f60-d378313dca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DBA3EE-6B46-4071-8214-C44F02FB516B}">
  <ds:schemaRefs>
    <ds:schemaRef ds:uri="http://purl.org/dc/dcmitype/"/>
    <ds:schemaRef ds:uri="http://schemas.openxmlformats.org/package/2006/metadata/core-properties"/>
    <ds:schemaRef ds:uri="06e14df2-b496-48c1-a8bb-92bb84533051"/>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a81f762b-97d2-4aad-8f60-d378313dca04"/>
    <ds:schemaRef ds:uri="http://www.w3.org/XML/1998/namespace"/>
  </ds:schemaRefs>
</ds:datastoreItem>
</file>

<file path=customXml/itemProps2.xml><?xml version="1.0" encoding="utf-8"?>
<ds:datastoreItem xmlns:ds="http://schemas.openxmlformats.org/officeDocument/2006/customXml" ds:itemID="{711CF67A-037E-4BFD-A725-411305851935}">
  <ds:schemaRefs>
    <ds:schemaRef ds:uri="http://schemas.microsoft.com/sharepoint/v3/contenttype/forms"/>
  </ds:schemaRefs>
</ds:datastoreItem>
</file>

<file path=customXml/itemProps3.xml><?xml version="1.0" encoding="utf-8"?>
<ds:datastoreItem xmlns:ds="http://schemas.openxmlformats.org/officeDocument/2006/customXml" ds:itemID="{C8C1F901-2D2E-45EB-841C-7D96969630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e14df2-b496-48c1-a8bb-92bb84533051"/>
    <ds:schemaRef ds:uri="a81f762b-97d2-4aad-8f60-d378313dca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25984</TotalTime>
  <Words>2052</Words>
  <Application>Microsoft Office PowerPoint</Application>
  <PresentationFormat>Widescreen</PresentationFormat>
  <Paragraphs>317</Paragraphs>
  <Slides>25</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Söhne</vt:lpstr>
      <vt:lpstr>Stradegi_theme</vt:lpstr>
      <vt:lpstr>Theme1</vt:lpstr>
      <vt:lpstr>API using Postman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API using Postman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  Enabling Investment Management &amp; Financial Institutions to speed up process execution through automation</dc:title>
  <dc:creator>Prince Jeyakumar</dc:creator>
  <cp:lastModifiedBy>Indhu K</cp:lastModifiedBy>
  <cp:revision>530</cp:revision>
  <dcterms:created xsi:type="dcterms:W3CDTF">2020-12-11T06:20:34Z</dcterms:created>
  <dcterms:modified xsi:type="dcterms:W3CDTF">2023-07-16T08:31:54Z</dcterms:modified>
</cp:coreProperties>
</file>