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347" r:id="rId5"/>
    <p:sldId id="358" r:id="rId6"/>
    <p:sldId id="350" r:id="rId7"/>
    <p:sldId id="352" r:id="rId8"/>
    <p:sldId id="336" r:id="rId9"/>
    <p:sldId id="353" r:id="rId10"/>
    <p:sldId id="354" r:id="rId11"/>
    <p:sldId id="337" r:id="rId12"/>
    <p:sldId id="355" r:id="rId13"/>
    <p:sldId id="356" r:id="rId14"/>
    <p:sldId id="357" r:id="rId15"/>
    <p:sldId id="351" r:id="rId16"/>
    <p:sldId id="34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9EEDE-E625-40D4-B26E-B366256CA9FB}" v="8" dt="2017-03-15T07:58:58.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67"/>
    <p:restoredTop sz="69537" autoAdjust="0"/>
  </p:normalViewPr>
  <p:slideViewPr>
    <p:cSldViewPr snapToGrid="0">
      <p:cViewPr varScale="1">
        <p:scale>
          <a:sx n="62" d="100"/>
          <a:sy n="62" d="100"/>
        </p:scale>
        <p:origin x="2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1726D-266F-DB45-8FD4-FEFE3CFE293A}" type="datetimeFigureOut">
              <a:rPr lang="en-US" smtClean="0"/>
              <a:t>11/23/19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4568C-6FCE-2B40-BE0B-1689D2E017D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is our final training meeting.</a:t>
            </a:r>
          </a:p>
          <a:p>
            <a:r>
              <a:rPr lang="en-US" sz="1200" dirty="0"/>
              <a:t>Today we will see how Quantum can be extended with Listeners &amp; multiple devices.</a:t>
            </a:r>
          </a:p>
          <a:p>
            <a:r>
              <a:rPr lang="en-US" sz="1200" dirty="0"/>
              <a:t>We will show how</a:t>
            </a:r>
            <a:r>
              <a:rPr lang="en-US" sz="1200" baseline="0" dirty="0"/>
              <a:t> to use an interface for implementing steps across platforms. </a:t>
            </a:r>
            <a:endParaRPr lang="en-US" sz="1200" dirty="0"/>
          </a:p>
          <a:p>
            <a:r>
              <a:rPr lang="en-US" sz="1200" dirty="0"/>
              <a:t>And finally, a Q&amp;A session where you can ask all your questions about Perfecto &amp; Quantum. </a:t>
            </a:r>
          </a:p>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2</a:t>
            </a:fld>
            <a:endParaRPr lang="en-US"/>
          </a:p>
        </p:txBody>
      </p:sp>
    </p:spTree>
    <p:extLst>
      <p:ext uri="{BB962C8B-B14F-4D97-AF65-F5344CB8AC3E}">
        <p14:creationId xmlns:p14="http://schemas.microsoft.com/office/powerpoint/2010/main" val="152577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 The assignment was</a:t>
            </a:r>
            <a:r>
              <a:rPr lang="en-US" baseline="0" dirty="0"/>
              <a:t> </a:t>
            </a:r>
            <a:r>
              <a:rPr lang="en-US" dirty="0"/>
              <a:t>for customers currently using Desktop web only.</a:t>
            </a:r>
            <a:r>
              <a:rPr lang="en-US" baseline="0" dirty="0"/>
              <a:t> </a:t>
            </a:r>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4</a:t>
            </a:fld>
            <a:endParaRPr lang="en-US" dirty="0"/>
          </a:p>
        </p:txBody>
      </p:sp>
    </p:spTree>
    <p:extLst>
      <p:ext uri="{BB962C8B-B14F-4D97-AF65-F5344CB8AC3E}">
        <p14:creationId xmlns:p14="http://schemas.microsoft.com/office/powerpoint/2010/main" val="147795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Listeners are one of the ways Quantum can be extended. In some organizations there</a:t>
            </a:r>
            <a:r>
              <a:rPr lang="en-US" baseline="0" dirty="0"/>
              <a:t> is a need to perform actions beyond the tests themselves as part of the  QA process. This can include posting data to external tools, gathering information from a database to generate runtime data and more. </a:t>
            </a:r>
          </a:p>
          <a:p>
            <a:pPr marL="0" algn="l" defTabSz="914400" rtl="0" eaLnBrk="1" latinLnBrk="0" hangingPunct="1"/>
            <a:r>
              <a:rPr lang="en-US" baseline="0" dirty="0"/>
              <a:t>Creating a listener requires an experienced Java developer, feel free to reach our to your </a:t>
            </a:r>
            <a:r>
              <a:rPr lang="en-US" baseline="0" dirty="0" err="1"/>
              <a:t>blackbelt</a:t>
            </a:r>
            <a:r>
              <a:rPr lang="en-US" baseline="0" dirty="0"/>
              <a:t> for more information.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5</a:t>
            </a:fld>
            <a:endParaRPr lang="en-US"/>
          </a:p>
        </p:txBody>
      </p:sp>
    </p:spTree>
    <p:extLst>
      <p:ext uri="{BB962C8B-B14F-4D97-AF65-F5344CB8AC3E}">
        <p14:creationId xmlns:p14="http://schemas.microsoft.com/office/powerpoint/2010/main" val="170955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the class in GitHub and show the following:</a:t>
            </a:r>
          </a:p>
          <a:p>
            <a:endParaRPr lang="en-US" baseline="0" dirty="0"/>
          </a:p>
          <a:p>
            <a:pPr marL="228600" indent="-228600">
              <a:buAutoNum type="arabicPeriod"/>
            </a:pPr>
            <a:r>
              <a:rPr lang="en-US" baseline="0" dirty="0"/>
              <a:t>The events that are listened to </a:t>
            </a:r>
            <a:r>
              <a:rPr lang="en-US" baseline="0" dirty="0" err="1"/>
              <a:t>onTestFailure</a:t>
            </a:r>
            <a:r>
              <a:rPr lang="en-US" baseline="0" dirty="0"/>
              <a:t>, </a:t>
            </a:r>
            <a:r>
              <a:rPr lang="en-US" sz="1200" kern="1200" dirty="0" err="1">
                <a:solidFill>
                  <a:schemeClr val="tx1"/>
                </a:solidFill>
                <a:effectLst/>
                <a:latin typeface="+mn-lt"/>
                <a:ea typeface="+mn-ea"/>
                <a:cs typeface="+mn-cs"/>
              </a:rPr>
              <a:t>onTestSuccess</a:t>
            </a:r>
            <a:r>
              <a:rPr lang="en-US" sz="1200" kern="1200" dirty="0">
                <a:solidFill>
                  <a:schemeClr val="tx1"/>
                </a:solidFill>
                <a:effectLst/>
                <a:latin typeface="+mn-lt"/>
                <a:ea typeface="+mn-ea"/>
                <a:cs typeface="+mn-cs"/>
              </a:rPr>
              <a:t> </a:t>
            </a:r>
            <a:r>
              <a:rPr lang="mr-I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note the override</a:t>
            </a:r>
            <a:r>
              <a:rPr lang="en-US" sz="1200" kern="1200" baseline="0" dirty="0">
                <a:solidFill>
                  <a:schemeClr val="tx1"/>
                </a:solidFill>
                <a:effectLst/>
                <a:latin typeface="+mn-lt"/>
                <a:ea typeface="+mn-ea"/>
                <a:cs typeface="+mn-cs"/>
              </a:rPr>
              <a:t> tag </a:t>
            </a:r>
          </a:p>
          <a:p>
            <a:pPr marL="228600" indent="-228600">
              <a:buAutoNum type="arabicPeriod"/>
            </a:pPr>
            <a:r>
              <a:rPr lang="en-US" sz="1200" kern="1200" baseline="0" dirty="0">
                <a:solidFill>
                  <a:schemeClr val="tx1"/>
                </a:solidFill>
                <a:effectLst/>
                <a:latin typeface="+mn-lt"/>
                <a:ea typeface="+mn-ea"/>
                <a:cs typeface="+mn-cs"/>
              </a:rPr>
              <a:t>The action performed </a:t>
            </a:r>
            <a:r>
              <a:rPr lang="mr-IN"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show high level only, the goal is to show the listener abilities, not delve into the </a:t>
            </a:r>
            <a:r>
              <a:rPr lang="en-US" sz="1200" kern="1200" baseline="0" dirty="0" err="1">
                <a:solidFill>
                  <a:schemeClr val="tx1"/>
                </a:solidFill>
                <a:effectLst/>
                <a:latin typeface="+mn-lt"/>
                <a:ea typeface="+mn-ea"/>
                <a:cs typeface="+mn-cs"/>
              </a:rPr>
              <a:t>Splunk</a:t>
            </a:r>
            <a:r>
              <a:rPr lang="en-US" sz="1200" kern="1200" baseline="0" dirty="0">
                <a:solidFill>
                  <a:schemeClr val="tx1"/>
                </a:solidFill>
                <a:effectLst/>
                <a:latin typeface="+mn-lt"/>
                <a:ea typeface="+mn-ea"/>
                <a:cs typeface="+mn-cs"/>
              </a:rPr>
              <a:t> itself.</a:t>
            </a:r>
          </a:p>
          <a:p>
            <a:pPr marL="228600" indent="-228600">
              <a:buAutoNum type="arabicPeriod"/>
            </a:pPr>
            <a:r>
              <a:rPr lang="en-US" sz="1200" kern="1200" baseline="0" dirty="0">
                <a:solidFill>
                  <a:schemeClr val="tx1"/>
                </a:solidFill>
                <a:effectLst/>
                <a:latin typeface="+mn-lt"/>
                <a:ea typeface="+mn-ea"/>
                <a:cs typeface="+mn-cs"/>
              </a:rPr>
              <a:t>The listener class. </a:t>
            </a:r>
          </a:p>
          <a:p>
            <a:pPr marL="228600" indent="-228600">
              <a:buAutoNum type="arabicPeriod"/>
            </a:pPr>
            <a:endParaRPr lang="en-US" sz="1200" kern="1200" baseline="0" dirty="0">
              <a:solidFill>
                <a:schemeClr val="tx1"/>
              </a:solidFill>
              <a:effectLst/>
              <a:latin typeface="+mn-lt"/>
              <a:ea typeface="+mn-ea"/>
              <a:cs typeface="+mn-cs"/>
            </a:endParaRPr>
          </a:p>
          <a:p>
            <a:pPr marL="228600" indent="-228600">
              <a:buAutoNum type="arabicPeriod"/>
            </a:pPr>
            <a:endParaRPr lang="en-US" sz="1200" kern="1200" baseline="0" dirty="0">
              <a:solidFill>
                <a:schemeClr val="tx1"/>
              </a:solidFill>
              <a:effectLst/>
              <a:latin typeface="+mn-lt"/>
              <a:ea typeface="+mn-ea"/>
              <a:cs typeface="+mn-cs"/>
            </a:endParaRPr>
          </a:p>
          <a:p>
            <a:pPr marL="228600" indent="-228600">
              <a:buAutoNum type="arabicPeriod"/>
            </a:pPr>
            <a:endParaRPr lang="en-US" sz="1200" kern="1200" baseline="0" dirty="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6</a:t>
            </a:fld>
            <a:endParaRPr lang="en-US"/>
          </a:p>
        </p:txBody>
      </p:sp>
    </p:spTree>
    <p:extLst>
      <p:ext uri="{BB962C8B-B14F-4D97-AF65-F5344CB8AC3E}">
        <p14:creationId xmlns:p14="http://schemas.microsoft.com/office/powerpoint/2010/main" val="117570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0A5341C-6DD8-DA46-8724-4D45E3C7A1AE}" type="slidenum">
              <a:rPr lang="en-US" smtClean="0"/>
              <a:pPr/>
              <a:t>7</a:t>
            </a:fld>
            <a:endParaRPr lang="en-US" dirty="0"/>
          </a:p>
        </p:txBody>
      </p:sp>
    </p:spTree>
    <p:extLst>
      <p:ext uri="{BB962C8B-B14F-4D97-AF65-F5344CB8AC3E}">
        <p14:creationId xmlns:p14="http://schemas.microsoft.com/office/powerpoint/2010/main" val="1983241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Open the sample</a:t>
            </a:r>
            <a:endParaRPr lang="en-US" baseline="0" dirty="0"/>
          </a:p>
          <a:p>
            <a:pPr marL="228600" indent="-228600">
              <a:buAutoNum type="arabicPeriod"/>
            </a:pPr>
            <a:r>
              <a:rPr lang="en-US" baseline="0" dirty="0"/>
              <a:t>Open the </a:t>
            </a:r>
            <a:r>
              <a:rPr lang="en-US" baseline="0" dirty="0" err="1"/>
              <a:t>twoDevices.xml</a:t>
            </a:r>
            <a:r>
              <a:rPr lang="en-US" baseline="0" dirty="0"/>
              <a:t> </a:t>
            </a:r>
            <a:r>
              <a:rPr lang="en-US" baseline="0" dirty="0" err="1"/>
              <a:t>testNG</a:t>
            </a:r>
            <a:r>
              <a:rPr lang="en-US" baseline="0" dirty="0"/>
              <a:t> file and show </a:t>
            </a:r>
          </a:p>
          <a:p>
            <a:pPr marL="685800" lvl="1" indent="-228600">
              <a:buAutoNum type="arabicPeriod"/>
            </a:pPr>
            <a:r>
              <a:rPr lang="en-US" baseline="0" dirty="0"/>
              <a:t>The 2 devices defined under the same test node</a:t>
            </a:r>
          </a:p>
          <a:p>
            <a:pPr marL="685800" lvl="1" indent="-228600">
              <a:buAutoNum type="arabicPeriod"/>
            </a:pPr>
            <a:r>
              <a:rPr lang="en-US" baseline="0" dirty="0"/>
              <a:t>Each device has a different prefix and its own capabilities</a:t>
            </a:r>
          </a:p>
          <a:p>
            <a:pPr marL="228600" lvl="0" indent="-228600">
              <a:buAutoNum type="arabicPeriod"/>
            </a:pPr>
            <a:r>
              <a:rPr lang="en-US" baseline="0" dirty="0"/>
              <a:t>Each device requires its own driver definition. Note the prefix of the driver name which refers to the device and then the reference to the driver definition. </a:t>
            </a:r>
            <a:br>
              <a:rPr lang="en-US" baseline="0" dirty="0"/>
            </a:br>
            <a:r>
              <a:rPr lang="en-US" baseline="0" dirty="0"/>
              <a:t>The driver refers to the </a:t>
            </a:r>
            <a:r>
              <a:rPr lang="en-US" baseline="0" dirty="0" err="1"/>
              <a:t>env,properties</a:t>
            </a:r>
            <a:r>
              <a:rPr lang="en-US" baseline="0" dirty="0"/>
              <a:t> which contains the information of which driver to launch</a:t>
            </a:r>
            <a:br>
              <a:rPr lang="en-US" baseline="0" dirty="0"/>
            </a:br>
            <a:r>
              <a:rPr lang="en-US" sz="1200" kern="1200" dirty="0">
                <a:solidFill>
                  <a:schemeClr val="tx1"/>
                </a:solidFill>
                <a:effectLst/>
                <a:latin typeface="+mn-lt"/>
                <a:ea typeface="+mn-ea"/>
                <a:cs typeface="+mn-cs"/>
              </a:rPr>
              <a:t>&lt;parameter name="</a:t>
            </a:r>
            <a:r>
              <a:rPr lang="en-US" sz="1200" kern="1200" dirty="0" err="1">
                <a:solidFill>
                  <a:schemeClr val="tx1"/>
                </a:solidFill>
                <a:effectLst/>
                <a:latin typeface="+mn-lt"/>
                <a:ea typeface="+mn-ea"/>
                <a:cs typeface="+mn-cs"/>
              </a:rPr>
              <a:t>perfecto.env.resources</a:t>
            </a:r>
            <a:r>
              <a:rPr lang="en-US" sz="1200" kern="1200" dirty="0">
                <a:solidFill>
                  <a:schemeClr val="tx1"/>
                </a:solidFill>
                <a:effectLst/>
                <a:latin typeface="+mn-lt"/>
                <a:ea typeface="+mn-ea"/>
                <a:cs typeface="+mn-cs"/>
              </a:rPr>
              <a:t>" value="</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/main/resources/</a:t>
            </a:r>
            <a:r>
              <a:rPr lang="en-US" sz="1200" kern="1200" dirty="0" err="1">
                <a:solidFill>
                  <a:schemeClr val="tx1"/>
                </a:solidFill>
                <a:effectLst/>
                <a:latin typeface="+mn-lt"/>
                <a:ea typeface="+mn-ea"/>
                <a:cs typeface="+mn-cs"/>
              </a:rPr>
              <a:t>androidSamsung</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&lt;parameter name="</a:t>
            </a:r>
            <a:r>
              <a:rPr lang="en-US" sz="1200" kern="1200" dirty="0" err="1">
                <a:solidFill>
                  <a:schemeClr val="tx1"/>
                </a:solidFill>
                <a:effectLst/>
                <a:latin typeface="+mn-lt"/>
                <a:ea typeface="+mn-ea"/>
                <a:cs typeface="+mn-cs"/>
              </a:rPr>
              <a:t>perfectodevii.env.resources</a:t>
            </a:r>
            <a:r>
              <a:rPr lang="en-US" sz="1200" kern="1200" dirty="0">
                <a:solidFill>
                  <a:schemeClr val="tx1"/>
                </a:solidFill>
                <a:effectLst/>
                <a:latin typeface="+mn-lt"/>
                <a:ea typeface="+mn-ea"/>
                <a:cs typeface="+mn-cs"/>
              </a:rPr>
              <a:t>" value="</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/main/resources/android"/&gt;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this sample, both devices are Android so there is no need for a custom driver configuration. </a:t>
            </a:r>
            <a:br>
              <a:rPr lang="en-US" sz="1200" kern="1200" baseline="0" dirty="0">
                <a:solidFill>
                  <a:schemeClr val="tx1"/>
                </a:solidFill>
                <a:effectLst/>
                <a:latin typeface="+mn-lt"/>
                <a:ea typeface="+mn-ea"/>
                <a:cs typeface="+mn-cs"/>
              </a:rPr>
            </a:b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74568C-6FCE-2B40-BE0B-1689D2E017D6}" type="slidenum">
              <a:rPr lang="en-US" smtClean="0"/>
              <a:t>9</a:t>
            </a:fld>
            <a:endParaRPr lang="en-US"/>
          </a:p>
        </p:txBody>
      </p:sp>
    </p:spTree>
    <p:extLst>
      <p:ext uri="{BB962C8B-B14F-4D97-AF65-F5344CB8AC3E}">
        <p14:creationId xmlns:p14="http://schemas.microsoft.com/office/powerpoint/2010/main" val="78556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Seethe clock sample</a:t>
            </a:r>
            <a:r>
              <a:rPr lang="en-US" baseline="0" dirty="0"/>
              <a:t> </a:t>
            </a:r>
            <a:endParaRPr lang="en-US" dirty="0"/>
          </a:p>
          <a:p>
            <a:r>
              <a:rPr lang="en-US" dirty="0"/>
              <a:t>This way is convenient when we want to use the</a:t>
            </a:r>
            <a:r>
              <a:rPr lang="en-US" baseline="0" dirty="0"/>
              <a:t> same steps but the implementation is different and it is better to have it separate. The interface allows us to write one scenario file that will run on any device with the Java code being cleaner, without ifs and switch statements. </a:t>
            </a:r>
          </a:p>
          <a:p>
            <a:endParaRPr lang="en-US" baseline="0" dirty="0"/>
          </a:p>
          <a:p>
            <a:r>
              <a:rPr lang="en-US" baseline="0" dirty="0"/>
              <a:t>To implement this we need to:</a:t>
            </a:r>
          </a:p>
          <a:p>
            <a:pPr marL="228600" indent="-228600">
              <a:buAutoNum type="arabicPeriod"/>
            </a:pPr>
            <a:r>
              <a:rPr lang="en-US" baseline="0" dirty="0"/>
              <a:t>Create an interface</a:t>
            </a:r>
          </a:p>
          <a:p>
            <a:pPr marL="228600" indent="-228600">
              <a:buAutoNum type="arabicPeriod"/>
            </a:pPr>
            <a:r>
              <a:rPr lang="en-US" baseline="0" dirty="0"/>
              <a:t>Create a package per OS</a:t>
            </a:r>
          </a:p>
          <a:p>
            <a:pPr marL="228600" indent="-228600">
              <a:buAutoNum type="arabicPeriod"/>
            </a:pPr>
            <a:r>
              <a:rPr lang="en-US" baseline="0" dirty="0"/>
              <a:t>Create the methods in each package with the @override tag</a:t>
            </a:r>
          </a:p>
          <a:p>
            <a:pPr marL="228600" indent="-228600">
              <a:buAutoNum type="arabicPeriod"/>
            </a:pPr>
            <a:r>
              <a:rPr lang="en-US" baseline="0" dirty="0"/>
              <a:t>Add the new package to the </a:t>
            </a:r>
            <a:r>
              <a:rPr lang="en-US" baseline="0" dirty="0" err="1"/>
              <a:t>env</a:t>
            </a:r>
            <a:r>
              <a:rPr lang="en-US" baseline="0" dirty="0"/>
              <a:t> properties of the OS</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11</a:t>
            </a:fld>
            <a:endParaRPr lang="en-US"/>
          </a:p>
        </p:txBody>
      </p:sp>
    </p:spTree>
    <p:extLst>
      <p:ext uri="{BB962C8B-B14F-4D97-AF65-F5344CB8AC3E}">
        <p14:creationId xmlns:p14="http://schemas.microsoft.com/office/powerpoint/2010/main" val="39728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0A5341C-6DD8-DA46-8724-4D45E3C7A1AE}" type="slidenum">
              <a:rPr lang="en-US" smtClean="0"/>
              <a:pPr/>
              <a:t>12</a:t>
            </a:fld>
            <a:endParaRPr lang="en-US" dirty="0"/>
          </a:p>
        </p:txBody>
      </p:sp>
    </p:spTree>
    <p:extLst>
      <p:ext uri="{BB962C8B-B14F-4D97-AF65-F5344CB8AC3E}">
        <p14:creationId xmlns:p14="http://schemas.microsoft.com/office/powerpoint/2010/main" val="1001988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92000" cy="93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4438"/>
            <a:ext cx="12192000"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60363" y="131763"/>
            <a:ext cx="50768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43648" y="2896797"/>
            <a:ext cx="6999174" cy="739811"/>
          </a:xfrm>
          <a:noFill/>
          <a:ln>
            <a:noFill/>
          </a:ln>
        </p:spPr>
        <p:txBody>
          <a:bodyPr anchor="b"/>
          <a:lstStyle>
            <a:lvl1pPr algn="l">
              <a:defRPr sz="4000">
                <a:solidFill>
                  <a:schemeClr val="accent5">
                    <a:lumMod val="50000"/>
                  </a:schemeClr>
                </a:solidFill>
              </a:defRPr>
            </a:lvl1pPr>
          </a:lstStyle>
          <a:p>
            <a:r>
              <a:rPr lang="en-US"/>
              <a:t>Click to edit Master title style</a:t>
            </a:r>
          </a:p>
        </p:txBody>
      </p:sp>
      <p:sp>
        <p:nvSpPr>
          <p:cNvPr id="3" name="Subtitle 2"/>
          <p:cNvSpPr>
            <a:spLocks noGrp="1"/>
          </p:cNvSpPr>
          <p:nvPr>
            <p:ph type="subTitle" idx="1"/>
          </p:nvPr>
        </p:nvSpPr>
        <p:spPr>
          <a:xfrm>
            <a:off x="4743648" y="3636608"/>
            <a:ext cx="4386407" cy="532435"/>
          </a:xfrm>
          <a:noFill/>
          <a:ln>
            <a:noFill/>
          </a:ln>
        </p:spPr>
        <p:txBody>
          <a:bodyPr/>
          <a:lstStyle>
            <a:lvl1pPr marL="0" indent="0" algn="l">
              <a:buNone/>
              <a:defRPr sz="2400" i="1">
                <a:solidFill>
                  <a:schemeClr val="accent5">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p:cNvSpPr>
            <a:spLocks noGrp="1"/>
          </p:cNvSpPr>
          <p:nvPr>
            <p:ph type="ftr" sz="quarter" idx="10"/>
          </p:nvPr>
        </p:nvSpPr>
        <p:spPr/>
        <p:txBody>
          <a:bodyPr/>
          <a:lstStyle>
            <a:lvl1pPr>
              <a:defRPr/>
            </a:lvl1pPr>
          </a:lstStyle>
          <a:p>
            <a:pPr>
              <a:defRPr/>
            </a:pPr>
            <a:r>
              <a:rPr lang="en-US"/>
              <a:t>© 2015, Perfecto Mobile Ltd.  All Rights Reserved.  </a:t>
            </a:r>
          </a:p>
        </p:txBody>
      </p:sp>
    </p:spTree>
    <p:extLst>
      <p:ext uri="{BB962C8B-B14F-4D97-AF65-F5344CB8AC3E}">
        <p14:creationId xmlns:p14="http://schemas.microsoft.com/office/powerpoint/2010/main" val="199695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84134"/>
            <a:ext cx="7225695" cy="793751"/>
          </a:xfrm>
        </p:spPr>
        <p:txBody>
          <a:bodyPr/>
          <a:lstStyle>
            <a:lvl1pPr>
              <a:defRPr sz="2800"/>
            </a:lvl1pPr>
          </a:lstStyle>
          <a:p>
            <a:r>
              <a:rPr lang="en-US" dirty="0"/>
              <a:t>Click to edit Master title style</a:t>
            </a:r>
          </a:p>
        </p:txBody>
      </p:sp>
      <p:sp>
        <p:nvSpPr>
          <p:cNvPr id="5" name="Content Placeholder 2"/>
          <p:cNvSpPr>
            <a:spLocks noGrp="1"/>
          </p:cNvSpPr>
          <p:nvPr>
            <p:ph idx="1"/>
          </p:nvPr>
        </p:nvSpPr>
        <p:spPr>
          <a:xfrm>
            <a:off x="313271" y="1405467"/>
            <a:ext cx="3980539" cy="4944533"/>
          </a:xfrm>
        </p:spPr>
        <p:txBody>
          <a:bodyPr lIns="180000" tIns="180000" rIns="180000" bIns="180000"/>
          <a:lstStyle>
            <a:lvl1pPr>
              <a:defRPr sz="1733"/>
            </a:lvl1pPr>
            <a:lvl2pPr>
              <a:defRPr sz="1467"/>
            </a:lvl2pPr>
            <a:lvl3pPr>
              <a:defRPr sz="1400"/>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30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934C2C2-0E75-AB4D-A020-FB7787869643}" type="datetime1">
              <a:rPr lang="en-US"/>
              <a:pPr>
                <a:defRPr/>
              </a:pPr>
              <a:t>11/23/19</a:t>
            </a:fld>
            <a:endParaRPr lang="en-US"/>
          </a:p>
        </p:txBody>
      </p:sp>
      <p:sp>
        <p:nvSpPr>
          <p:cNvPr id="5" name="Slide Number Placeholder 5"/>
          <p:cNvSpPr>
            <a:spLocks noGrp="1"/>
          </p:cNvSpPr>
          <p:nvPr>
            <p:ph type="sldNum" sz="quarter" idx="11"/>
          </p:nvPr>
        </p:nvSpPr>
        <p:spPr/>
        <p:txBody>
          <a:bodyPr/>
          <a:lstStyle>
            <a:lvl1pPr>
              <a:defRPr/>
            </a:lvl1pPr>
          </a:lstStyle>
          <a:p>
            <a:pPr>
              <a:defRPr/>
            </a:pPr>
            <a:fld id="{4A8F8098-FC6F-DF4C-82F7-B17798BC7D66}" type="slidenum">
              <a:rPr lang="en-US"/>
              <a:pPr>
                <a:defRPr/>
              </a:pPr>
              <a:t>‹#›</a:t>
            </a:fld>
            <a:endParaRPr lang="en-US"/>
          </a:p>
        </p:txBody>
      </p:sp>
      <p:sp>
        <p:nvSpPr>
          <p:cNvPr id="6"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26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userDrawn="1"/>
        </p:nvSpPr>
        <p:spPr>
          <a:xfrm>
            <a:off x="5573713" y="609600"/>
            <a:ext cx="6618287"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07A4597-EC60-FD49-9C65-A6E1BEF3EF67}" type="datetime1">
              <a:rPr lang="en-US"/>
              <a:pPr>
                <a:defRPr/>
              </a:pPr>
              <a:t>11/23/19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2E593628-8C56-314E-BA5E-684E6EBD924D}"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09979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itle 1"/>
          <p:cNvSpPr txBox="1">
            <a:spLocks/>
          </p:cNvSpPr>
          <p:nvPr userDrawn="1"/>
        </p:nvSpPr>
        <p:spPr bwMode="auto">
          <a:xfrm>
            <a:off x="447675" y="512763"/>
            <a:ext cx="511651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fontAlgn="base">
              <a:lnSpc>
                <a:spcPct val="90000"/>
              </a:lnSpc>
              <a:spcBef>
                <a:spcPct val="0"/>
              </a:spcBef>
              <a:spcAft>
                <a:spcPct val="0"/>
              </a:spcAft>
              <a:defRPr sz="2400" b="1" kern="1200">
                <a:solidFill>
                  <a:schemeClr val="tx1"/>
                </a:solidFill>
                <a:latin typeface="Source Sans Pro" charset="0"/>
                <a:ea typeface="Source Sans Pro" charset="0"/>
                <a:cs typeface="Source Sans Pro" charset="0"/>
              </a:defRPr>
            </a:lvl1pPr>
            <a:lvl2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2pPr>
            <a:lvl3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3pPr>
            <a:lvl4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4pPr>
            <a:lvl5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a:lstStyle>
          <a:p>
            <a:pPr defTabSz="914400" eaLnBrk="1" hangingPunct="1">
              <a:defRPr/>
            </a:pPr>
            <a:r>
              <a:rPr lang="en-US" sz="1600" b="0"/>
              <a:t>Click to edit Master sub-title style</a:t>
            </a:r>
          </a:p>
        </p:txBody>
      </p:sp>
      <p:sp>
        <p:nvSpPr>
          <p:cNvPr id="2" name="Title 1"/>
          <p:cNvSpPr>
            <a:spLocks noGrp="1"/>
          </p:cNvSpPr>
          <p:nvPr>
            <p:ph type="title"/>
          </p:nvPr>
        </p:nvSpPr>
        <p:spPr>
          <a:xfrm>
            <a:off x="446926" y="164388"/>
            <a:ext cx="5116513" cy="34777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382ABCF-424C-2A48-A25C-1B545386741E}" type="datetime1">
              <a:rPr lang="en-US"/>
              <a:pPr>
                <a:defRPr/>
              </a:pPr>
              <a:t>11/23/19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D3131197-130E-6341-AA55-1421D3A9877A}"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204681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33DC6E8-3D51-C848-AD24-B4CBBDA2FE1F}" type="datetime1">
              <a:rPr lang="en-US"/>
              <a:pPr>
                <a:defRPr/>
              </a:pPr>
              <a:t>11/23/19</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F24ADBB-AD8B-164A-A54B-5460D1291260}"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824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7" name="Date Placeholder 6"/>
          <p:cNvSpPr>
            <a:spLocks noGrp="1"/>
          </p:cNvSpPr>
          <p:nvPr>
            <p:ph type="dt" sz="half" idx="10"/>
          </p:nvPr>
        </p:nvSpPr>
        <p:spPr/>
        <p:txBody>
          <a:bodyPr/>
          <a:lstStyle>
            <a:lvl1pPr>
              <a:defRPr/>
            </a:lvl1pPr>
          </a:lstStyle>
          <a:p>
            <a:pPr>
              <a:defRPr/>
            </a:pPr>
            <a:fld id="{1C8689BD-9814-4046-B4D9-CA1600B86066}" type="datetime1">
              <a:rPr lang="en-US"/>
              <a:pPr>
                <a:defRPr/>
              </a:pPr>
              <a:t>11/23/19</a:t>
            </a:fld>
            <a:endParaRPr lang="en-US"/>
          </a:p>
        </p:txBody>
      </p:sp>
      <p:sp>
        <p:nvSpPr>
          <p:cNvPr id="8" name="Slide Number Placeholder 8"/>
          <p:cNvSpPr>
            <a:spLocks noGrp="1"/>
          </p:cNvSpPr>
          <p:nvPr>
            <p:ph type="sldNum" sz="quarter" idx="11"/>
          </p:nvPr>
        </p:nvSpPr>
        <p:spPr/>
        <p:txBody>
          <a:bodyPr/>
          <a:lstStyle>
            <a:lvl1pPr>
              <a:defRPr/>
            </a:lvl1pPr>
          </a:lstStyle>
          <a:p>
            <a:pPr>
              <a:defRPr/>
            </a:pPr>
            <a:fld id="{AF492DAF-1D79-D542-AC03-54E8875BABB4}" type="slidenum">
              <a:rPr lang="en-US"/>
              <a:pPr>
                <a:defRPr/>
              </a:pPr>
              <a:t>‹#›</a:t>
            </a:fld>
            <a:endParaRPr lang="en-US"/>
          </a:p>
        </p:txBody>
      </p:sp>
      <p:sp>
        <p:nvSpPr>
          <p:cNvPr id="9"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474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7512F287-09F9-4942-9411-AB00AD9C081F}" type="datetime1">
              <a:rPr lang="en-US"/>
              <a:pPr>
                <a:defRPr/>
              </a:pPr>
              <a:t>11/23/19</a:t>
            </a:fld>
            <a:endParaRPr lang="en-US"/>
          </a:p>
        </p:txBody>
      </p:sp>
      <p:sp>
        <p:nvSpPr>
          <p:cNvPr id="4" name="Slide Number Placeholder 4"/>
          <p:cNvSpPr>
            <a:spLocks noGrp="1"/>
          </p:cNvSpPr>
          <p:nvPr>
            <p:ph type="sldNum" sz="quarter" idx="11"/>
          </p:nvPr>
        </p:nvSpPr>
        <p:spPr/>
        <p:txBody>
          <a:bodyPr/>
          <a:lstStyle>
            <a:lvl1pPr>
              <a:defRPr/>
            </a:lvl1pPr>
          </a:lstStyle>
          <a:p>
            <a:pPr>
              <a:defRPr/>
            </a:pPr>
            <a:fld id="{F5A3FCFF-D82B-C34E-9266-2DC9948ABF83}"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20305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0"/>
            <a:ext cx="12192000" cy="1106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46" eaLnBrk="1" fontAlgn="auto" hangingPunct="1">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lstStyle>
          <a:p>
            <a:pPr>
              <a:defRPr/>
            </a:pPr>
            <a:fld id="{B4BCCDC6-AC3A-FE48-B067-80F500CEFF8F}" type="datetime1">
              <a:rPr lang="en-US"/>
              <a:pPr>
                <a:defRPr/>
              </a:pPr>
              <a:t>11/23/19</a:t>
            </a:fld>
            <a:endParaRPr lang="en-US"/>
          </a:p>
        </p:txBody>
      </p:sp>
      <p:sp>
        <p:nvSpPr>
          <p:cNvPr id="4" name="Slide Number Placeholder 3"/>
          <p:cNvSpPr>
            <a:spLocks noGrp="1"/>
          </p:cNvSpPr>
          <p:nvPr>
            <p:ph type="sldNum" sz="quarter" idx="11"/>
          </p:nvPr>
        </p:nvSpPr>
        <p:spPr/>
        <p:txBody>
          <a:bodyPr/>
          <a:lstStyle>
            <a:lvl1pPr>
              <a:defRPr/>
            </a:lvl1pPr>
          </a:lstStyle>
          <a:p>
            <a:pPr>
              <a:defRPr/>
            </a:pPr>
            <a:fld id="{CE752C8F-0848-C740-8A6F-AD99F498040D}"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95108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0" y="135205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352051"/>
            <a:ext cx="3932237" cy="4516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2469E1D7-93CF-E842-8AEC-B96FC47E9C8C}" type="datetime1">
              <a:rPr lang="en-US"/>
              <a:pPr>
                <a:defRPr/>
              </a:pPr>
              <a:t>11/23/19</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ACED08B-2C1D-C34C-9BC0-ABB2204BF908}"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00243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8738"/>
            <a:ext cx="51165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182688"/>
            <a:ext cx="1051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hape 4"/>
          <p:cNvSpPr/>
          <p:nvPr userDrawn="1"/>
        </p:nvSpPr>
        <p:spPr>
          <a:xfrm>
            <a:off x="0" y="165100"/>
            <a:ext cx="457200" cy="561975"/>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1029" name="Shape 108"/>
          <p:cNvSpPr>
            <a:spLocks noChangeShapeType="1"/>
          </p:cNvSpPr>
          <p:nvPr userDrawn="1"/>
        </p:nvSpPr>
        <p:spPr bwMode="auto">
          <a:xfrm flipV="1">
            <a:off x="5573713" y="700088"/>
            <a:ext cx="6610350" cy="20637"/>
          </a:xfrm>
          <a:prstGeom prst="line">
            <a:avLst/>
          </a:prstGeom>
          <a:noFill/>
          <a:ln w="28575">
            <a:solidFill>
              <a:srgbClr val="92D050"/>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2" name="Shape 4"/>
          <p:cNvSpPr/>
          <p:nvPr userDrawn="1"/>
        </p:nvSpPr>
        <p:spPr>
          <a:xfrm>
            <a:off x="-28575" y="6716713"/>
            <a:ext cx="12220575" cy="157162"/>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5" name="Footer Placeholder 4"/>
          <p:cNvSpPr>
            <a:spLocks noGrp="1"/>
          </p:cNvSpPr>
          <p:nvPr>
            <p:ph type="ftr" sz="quarter" idx="3"/>
          </p:nvPr>
        </p:nvSpPr>
        <p:spPr>
          <a:xfrm>
            <a:off x="4038600" y="6640513"/>
            <a:ext cx="4114800" cy="284162"/>
          </a:xfrm>
          <a:prstGeom prst="rect">
            <a:avLst/>
          </a:prstGeom>
        </p:spPr>
        <p:txBody>
          <a:bodyPr vert="horz" lIns="91440" tIns="45720" rIns="91440" bIns="45720" rtlCol="0" anchor="ctr"/>
          <a:lstStyle>
            <a:lvl1pPr algn="ctr" defTabSz="584200" eaLnBrk="1" fontAlgn="auto" latinLnBrk="1">
              <a:spcBef>
                <a:spcPts val="0"/>
              </a:spcBef>
              <a:spcAft>
                <a:spcPts val="0"/>
              </a:spcAft>
              <a:defRPr sz="900">
                <a:solidFill>
                  <a:schemeClr val="bg1"/>
                </a:solidFill>
                <a:latin typeface="+mn-lt"/>
                <a:ea typeface="Sosa Regular"/>
                <a:cs typeface="Sosa Regular"/>
                <a:sym typeface="Sosa Regular"/>
              </a:defRPr>
            </a:lvl1pPr>
          </a:lstStyle>
          <a:p>
            <a:pPr>
              <a:defRPr/>
            </a:pPr>
            <a:r>
              <a:rPr lang="en-US"/>
              <a:t>© 2015, Perfecto Mobile Ltd.  All Rights Reserved.  </a:t>
            </a:r>
          </a:p>
        </p:txBody>
      </p:sp>
      <p:sp>
        <p:nvSpPr>
          <p:cNvPr id="4" name="Date Placeholder 3"/>
          <p:cNvSpPr>
            <a:spLocks noGrp="1"/>
          </p:cNvSpPr>
          <p:nvPr>
            <p:ph type="dt" sz="half" idx="2"/>
          </p:nvPr>
        </p:nvSpPr>
        <p:spPr>
          <a:xfrm>
            <a:off x="838200" y="6640513"/>
            <a:ext cx="2743200" cy="284162"/>
          </a:xfrm>
          <a:prstGeom prst="rect">
            <a:avLst/>
          </a:prstGeom>
        </p:spPr>
        <p:txBody>
          <a:bodyPr vert="horz" lIns="91440" tIns="45720" rIns="91440" bIns="45720" rtlCol="0" anchor="ctr"/>
          <a:lstStyle>
            <a:lvl1pPr algn="l" defTabSz="914346" eaLnBrk="1" fontAlgn="auto" hangingPunct="1">
              <a:spcBef>
                <a:spcPts val="0"/>
              </a:spcBef>
              <a:spcAft>
                <a:spcPts val="0"/>
              </a:spcAft>
              <a:defRPr sz="900">
                <a:solidFill>
                  <a:schemeClr val="bg1"/>
                </a:solidFill>
                <a:latin typeface="+mn-lt"/>
              </a:defRPr>
            </a:lvl1pPr>
          </a:lstStyle>
          <a:p>
            <a:pPr>
              <a:defRPr/>
            </a:pPr>
            <a:fld id="{B0792C0D-626E-EE4D-BBFA-E0B7976366F6}" type="datetime1">
              <a:rPr lang="en-US"/>
              <a:pPr>
                <a:defRPr/>
              </a:pPr>
              <a:t>11/23/19</a:t>
            </a:fld>
            <a:endParaRPr lang="en-US"/>
          </a:p>
        </p:txBody>
      </p:sp>
      <p:sp>
        <p:nvSpPr>
          <p:cNvPr id="6" name="Slide Number Placeholder 5"/>
          <p:cNvSpPr>
            <a:spLocks noGrp="1"/>
          </p:cNvSpPr>
          <p:nvPr>
            <p:ph type="sldNum" sz="quarter" idx="4"/>
          </p:nvPr>
        </p:nvSpPr>
        <p:spPr>
          <a:xfrm>
            <a:off x="8610600" y="6651625"/>
            <a:ext cx="2743200" cy="249238"/>
          </a:xfrm>
          <a:prstGeom prst="rect">
            <a:avLst/>
          </a:prstGeom>
        </p:spPr>
        <p:txBody>
          <a:bodyPr vert="horz" lIns="91440" tIns="45720" rIns="91440" bIns="45720" rtlCol="0" anchor="ctr"/>
          <a:lstStyle>
            <a:lvl1pPr algn="r" defTabSz="914346" eaLnBrk="1" fontAlgn="auto" hangingPunct="1">
              <a:spcBef>
                <a:spcPts val="0"/>
              </a:spcBef>
              <a:spcAft>
                <a:spcPts val="0"/>
              </a:spcAft>
              <a:defRPr sz="900">
                <a:solidFill>
                  <a:schemeClr val="bg1"/>
                </a:solidFill>
                <a:latin typeface="+mn-lt"/>
              </a:defRPr>
            </a:lvl1pPr>
          </a:lstStyle>
          <a:p>
            <a:pPr>
              <a:defRPr/>
            </a:pPr>
            <a:fld id="{52E40551-DE96-6946-8161-831AAB993593}" type="slidenum">
              <a:rPr lang="en-US"/>
              <a:pPr>
                <a:defRPr/>
              </a:pPr>
              <a:t>‹#›</a:t>
            </a:fld>
            <a:endParaRPr lang="en-US"/>
          </a:p>
        </p:txBody>
      </p:sp>
      <p:pic>
        <p:nvPicPr>
          <p:cNvPr id="1035" name="Picture 12"/>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372725" y="52388"/>
            <a:ext cx="16271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339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rtl="0" eaLnBrk="0" fontAlgn="base" hangingPunct="0">
        <a:lnSpc>
          <a:spcPct val="90000"/>
        </a:lnSpc>
        <a:spcBef>
          <a:spcPct val="0"/>
        </a:spcBef>
        <a:spcAft>
          <a:spcPct val="0"/>
        </a:spcAft>
        <a:defRPr sz="2800" b="1" kern="1200">
          <a:solidFill>
            <a:schemeClr val="tx1"/>
          </a:solidFill>
          <a:latin typeface="Source Sans Pro" charset="0"/>
          <a:ea typeface="Source Sans Pro" charset="0"/>
          <a:cs typeface="Source Sans Pro" charset="0"/>
        </a:defRPr>
      </a:lvl1pPr>
      <a:lvl2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2pPr>
      <a:lvl3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3pPr>
      <a:lvl4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4pPr>
      <a:lvl5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Source Sans Pro" charset="0"/>
          <a:ea typeface="Source Sans Pro" charset="0"/>
          <a:cs typeface="Source Sans Pro"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Source Sans Pro" charset="0"/>
          <a:ea typeface="Source Sans Pro" charset="0"/>
          <a:cs typeface="Source Sans Pro" charset="0"/>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Source Sans Pro" charset="0"/>
          <a:ea typeface="Source Sans Pro" charset="0"/>
          <a:cs typeface="Source Sans Pro" charset="0"/>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s.perfectomobile.com/display/PD/Perfecto+Commands" TargetMode="External"/><Relationship Id="rId2" Type="http://schemas.openxmlformats.org/officeDocument/2006/relationships/hyperlink" Target="https://github.com/Project-Quantum/Quantum-Starter-Kit/wiki" TargetMode="External"/><Relationship Id="rId1" Type="http://schemas.openxmlformats.org/officeDocument/2006/relationships/slideLayout" Target="../slideLayouts/slideLayout2.xml"/><Relationship Id="rId6" Type="http://schemas.openxmlformats.org/officeDocument/2006/relationships/hyperlink" Target="https://github.com/PerfectoCode/Community-Samples/tree/master/QuantumSplunk" TargetMode="External"/><Relationship Id="rId5" Type="http://schemas.openxmlformats.org/officeDocument/2006/relationships/hyperlink" Target="https://github.com/Project-Quantum/Examples/tree/master/Multi%20Devices" TargetMode="External"/><Relationship Id="rId4" Type="http://schemas.openxmlformats.org/officeDocument/2006/relationships/hyperlink" Target="https://github.com/Project-Quantum/Quantum/tree/master/src/main/java/com/quantum/util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erfectoCode/Community-Samples/tree/master/QuantumSplu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oject-Quantum/Examples/tree/master/Multi%20Devic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15313"/>
          <a:stretch/>
        </p:blipFill>
        <p:spPr>
          <a:xfrm flipH="1">
            <a:off x="0" y="1"/>
            <a:ext cx="12192000" cy="6883400"/>
          </a:xfrm>
          <a:prstGeom prst="rect">
            <a:avLst/>
          </a:prstGeom>
        </p:spPr>
      </p:pic>
      <p:sp>
        <p:nvSpPr>
          <p:cNvPr id="3" name="Subtitle 2"/>
          <p:cNvSpPr>
            <a:spLocks noGrp="1"/>
          </p:cNvSpPr>
          <p:nvPr>
            <p:ph type="subTitle" idx="1"/>
          </p:nvPr>
        </p:nvSpPr>
        <p:spPr/>
        <p:txBody>
          <a:bodyPr>
            <a:normAutofit/>
          </a:bodyPr>
          <a:lstStyle/>
          <a:p>
            <a:pPr>
              <a:buFont typeface="Arial" charset="0"/>
              <a:buNone/>
              <a:defRPr/>
            </a:pPr>
            <a:r>
              <a:rPr lang="en-US"/>
              <a:t> </a:t>
            </a:r>
          </a:p>
        </p:txBody>
      </p:sp>
      <p:sp>
        <p:nvSpPr>
          <p:cNvPr id="7" name="Rectangle 6"/>
          <p:cNvSpPr/>
          <p:nvPr/>
        </p:nvSpPr>
        <p:spPr>
          <a:xfrm>
            <a:off x="0" y="0"/>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27" y="343543"/>
            <a:ext cx="3315949" cy="1015916"/>
          </a:xfrm>
          <a:prstGeom prst="rect">
            <a:avLst/>
          </a:prstGeom>
        </p:spPr>
      </p:pic>
      <p:sp>
        <p:nvSpPr>
          <p:cNvPr id="2" name="Title 1"/>
          <p:cNvSpPr>
            <a:spLocks noGrp="1"/>
          </p:cNvSpPr>
          <p:nvPr>
            <p:ph type="ctrTitle"/>
          </p:nvPr>
        </p:nvSpPr>
        <p:spPr>
          <a:xfrm>
            <a:off x="1383563" y="1611295"/>
            <a:ext cx="6999175" cy="1766029"/>
          </a:xfrm>
        </p:spPr>
        <p:txBody>
          <a:bodyPr anchor="t"/>
          <a:lstStyle/>
          <a:p>
            <a:pPr>
              <a:defRPr/>
            </a:pPr>
            <a:r>
              <a:rPr lang="en-US" dirty="0">
                <a:solidFill>
                  <a:srgbClr val="435464"/>
                </a:solidFill>
              </a:rPr>
              <a:t>07 Extending Quantum</a:t>
            </a:r>
            <a:endParaRPr lang="en-US" dirty="0"/>
          </a:p>
        </p:txBody>
      </p:sp>
    </p:spTree>
    <p:extLst>
      <p:ext uri="{BB962C8B-B14F-4D97-AF65-F5344CB8AC3E}">
        <p14:creationId xmlns:p14="http://schemas.microsoft.com/office/powerpoint/2010/main" val="25482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8686800" cy="793750"/>
          </a:xfrm>
        </p:spPr>
        <p:txBody>
          <a:bodyPr/>
          <a:lstStyle/>
          <a:p>
            <a:r>
              <a:rPr lang="en-US" dirty="0"/>
              <a:t>Multiple Devices </a:t>
            </a:r>
            <a:r>
              <a:rPr lang="mr-IN" dirty="0"/>
              <a:t>–</a:t>
            </a:r>
            <a:r>
              <a:rPr lang="en-US" dirty="0"/>
              <a:t> manipulating 2 devices in a test</a:t>
            </a:r>
          </a:p>
        </p:txBody>
      </p:sp>
      <p:sp>
        <p:nvSpPr>
          <p:cNvPr id="3" name="Content Placeholder 2"/>
          <p:cNvSpPr>
            <a:spLocks noGrp="1"/>
          </p:cNvSpPr>
          <p:nvPr>
            <p:ph idx="1"/>
          </p:nvPr>
        </p:nvSpPr>
        <p:spPr/>
        <p:txBody>
          <a:bodyPr/>
          <a:lstStyle/>
          <a:p>
            <a:r>
              <a:rPr lang="en-US" dirty="0"/>
              <a:t>We now have Quantum configured to run on 2 devices, how do we handle it in the code?</a:t>
            </a:r>
          </a:p>
          <a:p>
            <a:r>
              <a:rPr lang="en-US" dirty="0"/>
              <a:t>Java Implementation</a:t>
            </a:r>
          </a:p>
          <a:p>
            <a:pPr lvl="1"/>
            <a:r>
              <a:rPr lang="en-US" dirty="0"/>
              <a:t>Each action is done on one device</a:t>
            </a:r>
          </a:p>
          <a:p>
            <a:pPr lvl="1"/>
            <a:r>
              <a:rPr lang="en-US" dirty="0"/>
              <a:t>To switch devices, use the </a:t>
            </a:r>
            <a:r>
              <a:rPr lang="en-US" i="1" dirty="0" err="1"/>
              <a:t>switchToDriver</a:t>
            </a:r>
            <a:r>
              <a:rPr lang="en-US" i="1" dirty="0"/>
              <a:t> </a:t>
            </a:r>
            <a:r>
              <a:rPr lang="en-US" dirty="0"/>
              <a:t>method</a:t>
            </a:r>
          </a:p>
          <a:p>
            <a:pPr lvl="1"/>
            <a:r>
              <a:rPr lang="en-US" dirty="0"/>
              <a:t>To do an action on both devices e.g. open the app, the command needs to be given per driver</a:t>
            </a:r>
          </a:p>
          <a:p>
            <a:pPr marL="0" indent="0">
              <a:buNone/>
            </a:pPr>
            <a:endParaRPr lang="en-US" dirty="0">
              <a:solidFill>
                <a:srgbClr val="FF0000"/>
              </a:solidFill>
            </a:endParaRP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10</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9989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steps interface</a:t>
            </a:r>
          </a:p>
        </p:txBody>
      </p:sp>
      <p:sp>
        <p:nvSpPr>
          <p:cNvPr id="3" name="Content Placeholder 2"/>
          <p:cNvSpPr>
            <a:spLocks noGrp="1"/>
          </p:cNvSpPr>
          <p:nvPr>
            <p:ph idx="1"/>
          </p:nvPr>
        </p:nvSpPr>
        <p:spPr/>
        <p:txBody>
          <a:bodyPr/>
          <a:lstStyle/>
          <a:p>
            <a:r>
              <a:rPr lang="en-US" dirty="0"/>
              <a:t>We have seen custom steps that contain within them the differences between platforms.</a:t>
            </a:r>
          </a:p>
          <a:p>
            <a:r>
              <a:rPr lang="en-US" dirty="0"/>
              <a:t>We used the </a:t>
            </a:r>
            <a:r>
              <a:rPr lang="en-US" dirty="0" err="1"/>
              <a:t>isAndroid</a:t>
            </a:r>
            <a:r>
              <a:rPr lang="en-US" dirty="0"/>
              <a:t> method and created different flows inside the code. </a:t>
            </a:r>
          </a:p>
          <a:p>
            <a:r>
              <a:rPr lang="en-US" dirty="0"/>
              <a:t>In some cases, there is almost no common ground and it is better to create a method per platform.</a:t>
            </a:r>
          </a:p>
          <a:p>
            <a:r>
              <a:rPr lang="en-US" dirty="0"/>
              <a:t>This can be done with a common interface that calls a method per OS.</a:t>
            </a:r>
          </a:p>
          <a:p>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11</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81631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095239" cy="9397425"/>
          </a:xfrm>
          <a:prstGeom prst="rect">
            <a:avLst/>
          </a:prstGeom>
        </p:spPr>
      </p:pic>
      <p:sp>
        <p:nvSpPr>
          <p:cNvPr id="14" name="Title 13"/>
          <p:cNvSpPr>
            <a:spLocks noGrp="1"/>
          </p:cNvSpPr>
          <p:nvPr>
            <p:ph type="title"/>
          </p:nvPr>
        </p:nvSpPr>
        <p:spPr>
          <a:xfrm>
            <a:off x="429867" y="4899721"/>
            <a:ext cx="7419219" cy="793751"/>
          </a:xfrm>
        </p:spPr>
        <p:txBody>
          <a:bodyPr/>
          <a:lstStyle/>
          <a:p>
            <a:r>
              <a:rPr lang="en-US" sz="4400" dirty="0">
                <a:solidFill>
                  <a:schemeClr val="bg1"/>
                </a:solidFill>
                <a:ea typeface="Source Sans Pro" panose="020B0503030403020204" pitchFamily="34" charset="0"/>
              </a:rPr>
              <a:t>Q&amp;A</a:t>
            </a:r>
          </a:p>
        </p:txBody>
      </p:sp>
    </p:spTree>
    <p:extLst>
      <p:ext uri="{BB962C8B-B14F-4D97-AF65-F5344CB8AC3E}">
        <p14:creationId xmlns:p14="http://schemas.microsoft.com/office/powerpoint/2010/main" val="19363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Quantum wiki - </a:t>
            </a:r>
            <a:r>
              <a:rPr lang="en-US" dirty="0">
                <a:hlinkClick r:id="rId2"/>
              </a:rPr>
              <a:t>https://github.com/Project-Quantum/Quantum-Starter-Kit/wiki</a:t>
            </a:r>
            <a:r>
              <a:rPr lang="en-US" dirty="0"/>
              <a:t> </a:t>
            </a:r>
          </a:p>
          <a:p>
            <a:r>
              <a:rPr lang="en-US" dirty="0"/>
              <a:t>Perfecto Commands - </a:t>
            </a:r>
            <a:r>
              <a:rPr lang="en-US" dirty="0">
                <a:hlinkClick r:id="rId3"/>
              </a:rPr>
              <a:t>http://developers.perfectomobile.com/display/PD/Perfecto+Commands</a:t>
            </a:r>
            <a:r>
              <a:rPr lang="en-US" dirty="0"/>
              <a:t>  </a:t>
            </a:r>
          </a:p>
          <a:p>
            <a:r>
              <a:rPr lang="en-US" dirty="0"/>
              <a:t>Quantum </a:t>
            </a:r>
            <a:r>
              <a:rPr lang="en-US" dirty="0" err="1"/>
              <a:t>Utils</a:t>
            </a:r>
            <a:r>
              <a:rPr lang="en-US" dirty="0"/>
              <a:t> - </a:t>
            </a:r>
            <a:r>
              <a:rPr lang="en-US" dirty="0">
                <a:hlinkClick r:id="rId4"/>
              </a:rPr>
              <a:t>https://github.com/Project-Quantum/Quantum/tree/master/src/main/java/com/quantum/utils</a:t>
            </a:r>
            <a:r>
              <a:rPr lang="en-US" dirty="0"/>
              <a:t> </a:t>
            </a:r>
          </a:p>
          <a:p>
            <a:r>
              <a:rPr lang="en-US" dirty="0"/>
              <a:t>Multiple Devices - </a:t>
            </a:r>
            <a:r>
              <a:rPr lang="en-US" dirty="0">
                <a:hlinkClick r:id="rId5" invalidUrl="https://github.com/Project-Quantum/Examples/tree/master/Multi Devices"/>
              </a:rPr>
              <a:t>https://github.com/Project-Quantum/Examples/tree/master/Multi%20Devices</a:t>
            </a:r>
            <a:r>
              <a:rPr lang="en-US" dirty="0"/>
              <a:t>  </a:t>
            </a:r>
          </a:p>
          <a:p>
            <a:r>
              <a:rPr lang="en-US" dirty="0" err="1"/>
              <a:t>Splunk</a:t>
            </a:r>
            <a:r>
              <a:rPr lang="en-US" dirty="0"/>
              <a:t> Listener - </a:t>
            </a:r>
            <a:r>
              <a:rPr lang="en-US" dirty="0">
                <a:hlinkClick r:id="rId6"/>
              </a:rPr>
              <a:t>https://github.com/PerfectoCode/Community-Samples/tree/master/QuantumSplunk</a:t>
            </a:r>
            <a:r>
              <a:rPr lang="en-US" dirty="0"/>
              <a:t>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13</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66800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Assignment Review</a:t>
            </a:r>
          </a:p>
          <a:p>
            <a:r>
              <a:rPr lang="en-US" dirty="0"/>
              <a:t>Listeners</a:t>
            </a:r>
          </a:p>
          <a:p>
            <a:r>
              <a:rPr lang="en-US" dirty="0"/>
              <a:t>Multiple Devices</a:t>
            </a:r>
          </a:p>
          <a:p>
            <a:r>
              <a:rPr lang="en-US" dirty="0"/>
              <a:t>Common Interface</a:t>
            </a:r>
          </a:p>
          <a:p>
            <a:r>
              <a:rPr lang="en-US" dirty="0"/>
              <a:t>Q&amp;A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2</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06230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on the material today</a:t>
            </a:r>
          </a:p>
        </p:txBody>
      </p:sp>
      <p:sp>
        <p:nvSpPr>
          <p:cNvPr id="3" name="Content Placeholder 2"/>
          <p:cNvSpPr>
            <a:spLocks noGrp="1"/>
          </p:cNvSpPr>
          <p:nvPr>
            <p:ph idx="1"/>
          </p:nvPr>
        </p:nvSpPr>
        <p:spPr/>
        <p:txBody>
          <a:bodyPr/>
          <a:lstStyle/>
          <a:p>
            <a:r>
              <a:rPr lang="en-US" dirty="0"/>
              <a:t>Some of the content today is advanced material that requires an experienced Java developer to implement.</a:t>
            </a:r>
          </a:p>
          <a:p>
            <a:r>
              <a:rPr lang="en-US" dirty="0"/>
              <a:t>The most important thing to take home today is an understanding of the possibilities. </a:t>
            </a:r>
          </a:p>
          <a:p>
            <a:r>
              <a:rPr lang="en-US" dirty="0"/>
              <a:t>When you decide to implement one of the options displayed today, your </a:t>
            </a:r>
            <a:r>
              <a:rPr lang="en-US" dirty="0" err="1"/>
              <a:t>BlackBelt</a:t>
            </a:r>
            <a:r>
              <a:rPr lang="en-US" dirty="0"/>
              <a:t> can help advise on how to do it.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3</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86449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p:ph type="title"/>
          </p:nvPr>
        </p:nvSpPr>
        <p:spPr/>
        <p:txBody>
          <a:bodyPr/>
          <a:lstStyle/>
          <a:p>
            <a:r>
              <a:rPr lang="en-CA" sz="3200" dirty="0">
                <a:solidFill>
                  <a:schemeClr val="bg1"/>
                </a:solidFill>
              </a:rPr>
              <a:t>Assignment Review</a:t>
            </a:r>
          </a:p>
        </p:txBody>
      </p:sp>
    </p:spTree>
    <p:extLst>
      <p:ext uri="{BB962C8B-B14F-4D97-AF65-F5344CB8AC3E}">
        <p14:creationId xmlns:p14="http://schemas.microsoft.com/office/powerpoint/2010/main" val="22139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Listeners</a:t>
            </a:r>
          </a:p>
        </p:txBody>
      </p:sp>
      <p:sp>
        <p:nvSpPr>
          <p:cNvPr id="6" name="Content Placeholder 5"/>
          <p:cNvSpPr>
            <a:spLocks noGrp="1"/>
          </p:cNvSpPr>
          <p:nvPr>
            <p:ph idx="1"/>
          </p:nvPr>
        </p:nvSpPr>
        <p:spPr>
          <a:xfrm>
            <a:off x="838200" y="1182688"/>
            <a:ext cx="10515600" cy="4660900"/>
          </a:xfrm>
        </p:spPr>
        <p:txBody>
          <a:bodyPr/>
          <a:lstStyle/>
          <a:p>
            <a:r>
              <a:rPr lang="en-US" dirty="0"/>
              <a:t>What is a listener? </a:t>
            </a:r>
          </a:p>
          <a:p>
            <a:pPr lvl="1"/>
            <a:r>
              <a:rPr lang="en-US" dirty="0"/>
              <a:t>A listener is a class that subscribes to one or more events</a:t>
            </a:r>
          </a:p>
          <a:p>
            <a:pPr lvl="1"/>
            <a:r>
              <a:rPr lang="en-US" dirty="0"/>
              <a:t>When the event occurs, the code in the class is executed</a:t>
            </a:r>
          </a:p>
          <a:p>
            <a:r>
              <a:rPr lang="en-US" dirty="0"/>
              <a:t>Listeners &amp; Quantum </a:t>
            </a:r>
          </a:p>
          <a:p>
            <a:pPr lvl="1"/>
            <a:r>
              <a:rPr lang="en-US" dirty="0"/>
              <a:t>Quantum supports listening to the </a:t>
            </a:r>
            <a:r>
              <a:rPr lang="en-US" dirty="0" err="1"/>
              <a:t>TestNG</a:t>
            </a:r>
            <a:r>
              <a:rPr lang="en-US" dirty="0"/>
              <a:t> &amp; </a:t>
            </a:r>
            <a:r>
              <a:rPr lang="en-US" dirty="0" err="1"/>
              <a:t>QAFCommandAdapter</a:t>
            </a:r>
            <a:r>
              <a:rPr lang="en-US" dirty="0"/>
              <a:t> events</a:t>
            </a:r>
          </a:p>
          <a:p>
            <a:pPr lvl="1"/>
            <a:r>
              <a:rPr lang="en-US" dirty="0"/>
              <a:t>This means we can catch events like test start ort end, test steps, suite start &amp; end and more </a:t>
            </a:r>
          </a:p>
          <a:p>
            <a:r>
              <a:rPr lang="en-US" dirty="0"/>
              <a:t>What can I do with it? </a:t>
            </a:r>
          </a:p>
          <a:p>
            <a:pPr lvl="1"/>
            <a:r>
              <a:rPr lang="en-US" dirty="0"/>
              <a:t>Perform an action before or after a test or suite of tests are run</a:t>
            </a:r>
          </a:p>
          <a:p>
            <a:pPr lvl="1"/>
            <a:r>
              <a:rPr lang="en-US" dirty="0"/>
              <a:t>Actions can include contacting 3</a:t>
            </a:r>
            <a:r>
              <a:rPr lang="en-US" baseline="30000" dirty="0"/>
              <a:t>rd</a:t>
            </a:r>
            <a:r>
              <a:rPr lang="en-US" dirty="0"/>
              <a:t> party tools so retrieve or submit data</a:t>
            </a:r>
          </a:p>
          <a:p>
            <a:pPr marL="0" indent="0">
              <a:buNone/>
            </a:pPr>
            <a:endParaRPr lang="en-US" dirty="0"/>
          </a:p>
          <a:p>
            <a:endParaRPr lang="en-US" dirty="0"/>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11/23/19</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5</a:t>
            </a:fld>
            <a:endParaRPr lang="en-US" dirty="0"/>
          </a:p>
        </p:txBody>
      </p:sp>
      <p:sp>
        <p:nvSpPr>
          <p:cNvPr id="4" name="Footer Placeholder 3"/>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33627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Listener for </a:t>
            </a:r>
            <a:r>
              <a:rPr lang="en-US" dirty="0" err="1"/>
              <a:t>Splunk</a:t>
            </a:r>
            <a:endParaRPr lang="en-US" dirty="0"/>
          </a:p>
        </p:txBody>
      </p:sp>
      <p:sp>
        <p:nvSpPr>
          <p:cNvPr id="3" name="Content Placeholder 2"/>
          <p:cNvSpPr>
            <a:spLocks noGrp="1"/>
          </p:cNvSpPr>
          <p:nvPr>
            <p:ph idx="1"/>
          </p:nvPr>
        </p:nvSpPr>
        <p:spPr/>
        <p:txBody>
          <a:bodyPr/>
          <a:lstStyle/>
          <a:p>
            <a:r>
              <a:rPr lang="en-US" dirty="0" err="1"/>
              <a:t>Splunk</a:t>
            </a:r>
            <a:r>
              <a:rPr lang="en-US" dirty="0"/>
              <a:t> is a tool that gathers log and execution data. It is used for generating reports &amp; statistics, application &amp; test log analysis, alerts &amp; more. </a:t>
            </a:r>
          </a:p>
          <a:p>
            <a:r>
              <a:rPr lang="en-US" dirty="0"/>
              <a:t>The </a:t>
            </a:r>
            <a:r>
              <a:rPr lang="en-US" dirty="0" err="1"/>
              <a:t>Splunk</a:t>
            </a:r>
            <a:r>
              <a:rPr lang="en-US" dirty="0"/>
              <a:t> listener in Quantum listens to the test end event and then performs an action.</a:t>
            </a:r>
          </a:p>
          <a:p>
            <a:r>
              <a:rPr lang="en-US" dirty="0"/>
              <a:t>Let’s take a peek at the </a:t>
            </a:r>
            <a:r>
              <a:rPr lang="en-US" dirty="0" err="1"/>
              <a:t>Splunk</a:t>
            </a:r>
            <a:r>
              <a:rPr lang="en-US" dirty="0"/>
              <a:t> class - </a:t>
            </a:r>
            <a:r>
              <a:rPr lang="en-US" dirty="0">
                <a:hlinkClick r:id="rId3"/>
              </a:rPr>
              <a:t>https://github.com/PerfectoCode/Community-Samples/tree/master/QuantumSplunk</a:t>
            </a:r>
            <a:r>
              <a:rPr lang="en-US" dirty="0"/>
              <a:t> </a:t>
            </a:r>
          </a:p>
          <a:p>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6</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911" y="4697678"/>
            <a:ext cx="6498089" cy="1790146"/>
          </a:xfrm>
          <a:prstGeom prst="rect">
            <a:avLst/>
          </a:prstGeom>
        </p:spPr>
      </p:pic>
    </p:spTree>
    <p:extLst>
      <p:ext uri="{BB962C8B-B14F-4D97-AF65-F5344CB8AC3E}">
        <p14:creationId xmlns:p14="http://schemas.microsoft.com/office/powerpoint/2010/main" val="52979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12700"/>
            <a:ext cx="12204700" cy="6858000"/>
          </a:xfrm>
          <a:prstGeom prst="rect">
            <a:avLst/>
          </a:prstGeom>
        </p:spPr>
      </p:pic>
      <p:sp>
        <p:nvSpPr>
          <p:cNvPr id="14" name="Title 13"/>
          <p:cNvSpPr>
            <a:spLocks noGrp="1"/>
          </p:cNvSpPr>
          <p:nvPr>
            <p:ph type="title" idx="4294967295"/>
          </p:nvPr>
        </p:nvSpPr>
        <p:spPr>
          <a:xfrm>
            <a:off x="1016000" y="3113617"/>
            <a:ext cx="5875867" cy="1170516"/>
          </a:xfrm>
        </p:spPr>
        <p:txBody>
          <a:bodyPr/>
          <a:lstStyle/>
          <a:p>
            <a:r>
              <a:rPr lang="en-US" sz="4000" dirty="0">
                <a:solidFill>
                  <a:schemeClr val="bg1"/>
                </a:solidFill>
                <a:ea typeface="Source Sans Pro" panose="020B0503030403020204" pitchFamily="34" charset="0"/>
              </a:rPr>
              <a:t>Multiple Devices</a:t>
            </a:r>
          </a:p>
        </p:txBody>
      </p:sp>
    </p:spTree>
    <p:extLst>
      <p:ext uri="{BB962C8B-B14F-4D97-AF65-F5344CB8AC3E}">
        <p14:creationId xmlns:p14="http://schemas.microsoft.com/office/powerpoint/2010/main" val="75436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6937513" cy="793750"/>
          </a:xfrm>
        </p:spPr>
        <p:txBody>
          <a:bodyPr/>
          <a:lstStyle/>
          <a:p>
            <a:r>
              <a:rPr lang="en-US" dirty="0"/>
              <a:t>Multiple devices - Intro</a:t>
            </a:r>
          </a:p>
        </p:txBody>
      </p:sp>
      <p:sp>
        <p:nvSpPr>
          <p:cNvPr id="3" name="Content Placeholder 2"/>
          <p:cNvSpPr>
            <a:spLocks noGrp="1"/>
          </p:cNvSpPr>
          <p:nvPr>
            <p:ph idx="1"/>
          </p:nvPr>
        </p:nvSpPr>
        <p:spPr/>
        <p:txBody>
          <a:bodyPr/>
          <a:lstStyle/>
          <a:p>
            <a:r>
              <a:rPr lang="en-US" dirty="0"/>
              <a:t>We have seen tests running on one device at a time with the device selection handled by the capabilities in the </a:t>
            </a:r>
            <a:r>
              <a:rPr lang="en-US" dirty="0" err="1"/>
              <a:t>TestNG</a:t>
            </a:r>
            <a:r>
              <a:rPr lang="en-US" dirty="0"/>
              <a:t> </a:t>
            </a:r>
          </a:p>
          <a:p>
            <a:r>
              <a:rPr lang="en-US" dirty="0"/>
              <a:t>We can also run a test that uses more than one device e.g. send a SMS from one device and see it arrive in the second device. </a:t>
            </a:r>
          </a:p>
          <a:p>
            <a:r>
              <a:rPr lang="en-US" dirty="0"/>
              <a:t>Multi device steps</a:t>
            </a:r>
          </a:p>
          <a:p>
            <a:pPr lvl="1"/>
            <a:r>
              <a:rPr lang="en-US" dirty="0"/>
              <a:t>Are triggered by one test node in the </a:t>
            </a:r>
            <a:r>
              <a:rPr lang="en-US" dirty="0" err="1"/>
              <a:t>TestNG</a:t>
            </a:r>
            <a:r>
              <a:rPr lang="en-US" dirty="0"/>
              <a:t> file. </a:t>
            </a:r>
          </a:p>
          <a:p>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8</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59664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6858000" cy="793750"/>
          </a:xfrm>
        </p:spPr>
        <p:txBody>
          <a:bodyPr/>
          <a:lstStyle/>
          <a:p>
            <a:r>
              <a:rPr lang="en-US" dirty="0"/>
              <a:t>Multiple Devices </a:t>
            </a:r>
            <a:r>
              <a:rPr lang="mr-IN" dirty="0"/>
              <a:t>–</a:t>
            </a:r>
            <a:r>
              <a:rPr lang="en-US" dirty="0"/>
              <a:t> Configuring 2 devices</a:t>
            </a:r>
          </a:p>
        </p:txBody>
      </p:sp>
      <p:sp>
        <p:nvSpPr>
          <p:cNvPr id="3" name="Content Placeholder 2"/>
          <p:cNvSpPr>
            <a:spLocks noGrp="1"/>
          </p:cNvSpPr>
          <p:nvPr>
            <p:ph idx="1"/>
          </p:nvPr>
        </p:nvSpPr>
        <p:spPr/>
        <p:txBody>
          <a:bodyPr/>
          <a:lstStyle/>
          <a:p>
            <a:r>
              <a:rPr lang="en-US" dirty="0"/>
              <a:t>Let’s look at a sample -  </a:t>
            </a:r>
            <a:r>
              <a:rPr lang="en-US" dirty="0">
                <a:hlinkClick r:id="rId3" invalidUrl="https://github.com/Project-Quantum/Examples/tree/master/Multi Devices"/>
              </a:rPr>
              <a:t>https://github.com/Project-Quantum/Examples/tree/master/Multi%20Devices</a:t>
            </a:r>
            <a:r>
              <a:rPr lang="en-US" dirty="0"/>
              <a:t> </a:t>
            </a:r>
          </a:p>
          <a:p>
            <a:r>
              <a:rPr lang="en-US" dirty="0"/>
              <a:t> Defining the devices in </a:t>
            </a:r>
            <a:r>
              <a:rPr lang="en-US" dirty="0" err="1"/>
              <a:t>TestNG</a:t>
            </a:r>
            <a:endParaRPr lang="en-US" dirty="0"/>
          </a:p>
          <a:p>
            <a:r>
              <a:rPr lang="en-US" dirty="0"/>
              <a:t>Defining the driver</a:t>
            </a:r>
          </a:p>
          <a:p>
            <a:pPr lvl="1"/>
            <a:r>
              <a:rPr lang="en-US" dirty="0"/>
              <a:t>A driver is created per device</a:t>
            </a:r>
          </a:p>
          <a:p>
            <a:pPr lvl="1"/>
            <a:r>
              <a:rPr lang="en-US" dirty="0"/>
              <a:t>Each driver has its own name</a:t>
            </a:r>
          </a:p>
          <a:p>
            <a:pPr lvl="1"/>
            <a:r>
              <a:rPr lang="en-US" dirty="0"/>
              <a:t>The driver definition can inherit from the existing </a:t>
            </a:r>
            <a:r>
              <a:rPr lang="en-US" dirty="0" err="1"/>
              <a:t>env</a:t>
            </a:r>
            <a:r>
              <a:rPr lang="en-US" dirty="0"/>
              <a:t> resources or an additional instance can be created. </a:t>
            </a:r>
          </a:p>
          <a:p>
            <a:r>
              <a:rPr lang="en-US" dirty="0"/>
              <a:t>Driver hierarchy </a:t>
            </a:r>
            <a:r>
              <a:rPr lang="mr-IN" dirty="0"/>
              <a:t>–</a:t>
            </a:r>
            <a:r>
              <a:rPr lang="en-US" dirty="0"/>
              <a:t> the driver type (</a:t>
            </a:r>
            <a:r>
              <a:rPr lang="en-US" dirty="0" err="1"/>
              <a:t>Appium</a:t>
            </a:r>
            <a:r>
              <a:rPr lang="en-US" dirty="0"/>
              <a:t>/Selenium) is defined in the application properties and can be overridden in the </a:t>
            </a:r>
            <a:r>
              <a:rPr lang="en-US" dirty="0" err="1"/>
              <a:t>env.properties</a:t>
            </a:r>
            <a:r>
              <a:rPr lang="en-US" dirty="0"/>
              <a:t> and the </a:t>
            </a:r>
            <a:r>
              <a:rPr lang="en-US" dirty="0" err="1"/>
              <a:t>tesTNG</a:t>
            </a:r>
            <a:r>
              <a:rPr lang="en-US" dirty="0"/>
              <a:t> file. </a:t>
            </a:r>
          </a:p>
          <a:p>
            <a:r>
              <a:rPr lang="en-US" dirty="0"/>
              <a:t>The </a:t>
            </a:r>
            <a:r>
              <a:rPr lang="en-US" dirty="0" err="1"/>
              <a:t>env</a:t>
            </a:r>
            <a:r>
              <a:rPr lang="en-US" dirty="0"/>
              <a:t> also contains the other resources e.g. locators for the device</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9</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29463278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fecto PPT Template 2015" id="{2A21908C-FFED-CA42-92DC-D407144017BC}" vid="{D5AF685B-7E25-894E-A94C-5418D93B4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F57156958355419010BEEBB08A0EAB" ma:contentTypeVersion="5" ma:contentTypeDescription="Create a new document." ma:contentTypeScope="" ma:versionID="a3fa2694c457f8689098dc86a52d0c99">
  <xsd:schema xmlns:xsd="http://www.w3.org/2001/XMLSchema" xmlns:xs="http://www.w3.org/2001/XMLSchema" xmlns:p="http://schemas.microsoft.com/office/2006/metadata/properties" xmlns:ns2="1d7dca9a-e7fe-4e70-b427-b999408283d8" xmlns:ns3="3a13d125-ada3-46fb-a8f2-bcc2bdd31529" xmlns:ns4="b39354ad-55e5-406b-bc55-b3dc027a4d5e" targetNamespace="http://schemas.microsoft.com/office/2006/metadata/properties" ma:root="true" ma:fieldsID="445ecd74fc34824df08da6138b1fc383" ns2:_="" ns3:_="" ns4:_="">
    <xsd:import namespace="1d7dca9a-e7fe-4e70-b427-b999408283d8"/>
    <xsd:import namespace="3a13d125-ada3-46fb-a8f2-bcc2bdd31529"/>
    <xsd:import namespace="b39354ad-55e5-406b-bc55-b3dc027a4d5e"/>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7dca9a-e7fe-4e70-b427-b999408283d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13d125-ada3-46fb-a8f2-bcc2bdd3152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39354ad-55e5-406b-bc55-b3dc027a4d5e" elementFormDefault="qualified">
    <xsd:import namespace="http://schemas.microsoft.com/office/2006/documentManagement/types"/>
    <xsd:import namespace="http://schemas.microsoft.com/office/infopath/2007/PartnerControls"/>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D45D3A-7AD2-492E-A306-3BEF30AC4568}">
  <ds:schemaRefs>
    <ds:schemaRef ds:uri="http://www.w3.org/XML/1998/namespace"/>
    <ds:schemaRef ds:uri="1d7dca9a-e7fe-4e70-b427-b999408283d8"/>
    <ds:schemaRef ds:uri="b39354ad-55e5-406b-bc55-b3dc027a4d5e"/>
    <ds:schemaRef ds:uri="http://purl.org/dc/term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3a13d125-ada3-46fb-a8f2-bcc2bdd31529"/>
    <ds:schemaRef ds:uri="http://purl.org/dc/dcmitype/"/>
  </ds:schemaRefs>
</ds:datastoreItem>
</file>

<file path=customXml/itemProps2.xml><?xml version="1.0" encoding="utf-8"?>
<ds:datastoreItem xmlns:ds="http://schemas.openxmlformats.org/officeDocument/2006/customXml" ds:itemID="{56466ED5-E879-4A6F-828B-6CC2C0BADB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7dca9a-e7fe-4e70-b427-b999408283d8"/>
    <ds:schemaRef ds:uri="3a13d125-ada3-46fb-a8f2-bcc2bdd31529"/>
    <ds:schemaRef ds:uri="b39354ad-55e5-406b-bc55-b3dc027a4d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94B616-F203-428B-9F33-A232F16DD1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3756</TotalTime>
  <Words>1148</Words>
  <Application>Microsoft Macintosh PowerPoint</Application>
  <PresentationFormat>Widescreen</PresentationFormat>
  <Paragraphs>122</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Mangal</vt:lpstr>
      <vt:lpstr>Sosa Regular</vt:lpstr>
      <vt:lpstr>Source Sans Pro</vt:lpstr>
      <vt:lpstr>Source Sans Pro Semibold</vt:lpstr>
      <vt:lpstr>1_Office Theme</vt:lpstr>
      <vt:lpstr>07 Extending Quantum</vt:lpstr>
      <vt:lpstr>Agenda</vt:lpstr>
      <vt:lpstr>A word on the material today</vt:lpstr>
      <vt:lpstr>Assignment Review</vt:lpstr>
      <vt:lpstr>Listeners</vt:lpstr>
      <vt:lpstr>Sample Listener for Splunk</vt:lpstr>
      <vt:lpstr>Multiple Devices</vt:lpstr>
      <vt:lpstr>Multiple devices - Intro</vt:lpstr>
      <vt:lpstr>Multiple Devices – Configuring 2 devices</vt:lpstr>
      <vt:lpstr>Multiple Devices – manipulating 2 devices in a test</vt:lpstr>
      <vt:lpstr>Common steps interface</vt:lpstr>
      <vt:lpstr>Q&amp;A</vt:lpstr>
      <vt:lpstr>Resources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Yaron White</dc:creator>
  <cp:lastModifiedBy>Yaron White</cp:lastModifiedBy>
  <cp:revision>113</cp:revision>
  <dcterms:modified xsi:type="dcterms:W3CDTF">2019-11-23T08:11:32Z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0x01010088F57156958355419010BEEBB08A0EAB</vt:lpwstr>
  </property>
</Properties>
</file>