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CF5A-941F-47E6-B796-5929488DD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42CBA-3218-4C47-9BFB-AC80F2C94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0705-14E2-4D8C-8128-EC51DD79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E4F9-6D3A-40DE-BA09-394150D4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1065-6A8B-4CD5-A35E-490A9E2C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2440-1B01-4B6B-B8BD-80F913CF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1D345-A766-45D4-9461-B7B735EA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0553C-66D6-4437-BAB0-B811B200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3764-F077-49A6-89BC-EF1E0453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8299-6E4A-43E9-8336-ABFDB3D9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69EA2-11F3-4174-BA0B-7A15427B5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7FEE-0533-483E-AFEA-A299DBDF1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FC2E-DE2C-434D-B828-3BCB9385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AE83-03EC-4032-92D6-F59408CD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6C94-80F3-4B1B-86CD-35E1A15C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5555-4F65-4F84-B471-C2A95176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5F28-1C46-4839-9309-1AB76D62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E43F-63B2-4920-B805-EC78CF92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7D512-B4C7-4971-B7C7-BEEF0B52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9D15-3654-4AF8-B181-D2A772B8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39F-A741-4FCE-977E-9CF501B0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4A5F7-D42C-48F0-AC66-B2FBCCFC8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788B-B616-4D18-9889-BB63A4F9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C0A2-30CC-4AF4-AE60-FD6A5D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8850-43EB-426D-B72A-6E0EAF3B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1B93-CDB2-4177-A93C-A5F48AE3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BC8A-8233-4B1F-8FBC-C47A89930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5AC3F-FEB9-4471-A7D8-7BD468D80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22A30-E6E5-41FD-94A9-0979ABEA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167EF-7267-4A2A-BEA6-577A1561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E783-8287-47AF-AAF1-C908BB4E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0451-26BF-445D-8A8E-CD760693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782F4-36BC-491E-89E4-06B2ED72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1A586-BF38-4E53-9665-FF262833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A7C23-A3B6-4AAC-AB60-0204E72EA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396E4-5AD2-4613-AA6F-BA4F7C28E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0B3E2-4819-473A-9F50-D6572916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05BEC-511A-4BFD-9CA3-B873FF9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415DB-ECC7-4D12-A024-58674C5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323F-96F6-48C0-8985-AFB9F62F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38E40-49DB-4F0C-A9FE-690058D3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5B799-0E34-407B-BA2D-2FA7F7F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5DB6-4919-44B2-B1BD-AED6ACB6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3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C903A-86F7-4D78-99B2-430D13F8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F64EE-6C9F-4BF0-8662-22FE66F4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B9387-8F37-485F-9A42-3C4F2035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2E31-C6A6-4730-BA23-7C6213ED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48C6-5FC2-483A-BD2B-DA43E5F0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637EF-03D3-4D68-9C8E-6FD8D1E3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1868E-F483-4F96-A9F5-2B5E517D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D968-E37F-4A0C-9795-7B6AA3BA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158F8-8825-4506-B64E-4AF7CCF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D68A-F98A-4996-979B-7EC12671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C0C75-EBBA-4BB6-8ED1-4E1FF0B6C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8912D-577E-49B4-8FCB-750A92258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61C68-4245-4382-8691-6D9FA399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29D03-CDC5-4B00-BB8A-F8828353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EFD9A-0588-4511-AE30-2754C342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01342-698D-4ED9-B880-91BA67DD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2C20A-E906-4549-967D-F7FE692A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54AE-0C70-4B0D-9F09-78F6985C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2736-ABAE-4369-8A31-46D8DABCD3E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62E8-BE8C-4887-A89E-92822043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7DF86-FFA2-4F56-95A2-A6A674B93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2DAB-04B9-4178-BA08-EBF9BCD2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olsqa.com/testng/testng-asser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48492-28B4-46DB-9A6C-642DA828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</a:rPr>
              <a:t>Assertions Using TestNG</a:t>
            </a:r>
          </a:p>
        </p:txBody>
      </p:sp>
    </p:spTree>
    <p:extLst>
      <p:ext uri="{BB962C8B-B14F-4D97-AF65-F5344CB8AC3E}">
        <p14:creationId xmlns:p14="http://schemas.microsoft.com/office/powerpoint/2010/main" val="42143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D736-BD32-41E1-A2C7-A3B4C608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What are Assertions in TestNG?</a:t>
            </a:r>
            <a:endParaRPr lang="en-US" sz="5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8C51-6C39-4B62-987E-D0965190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effectLst/>
              </a:rPr>
              <a:t>	Assertions in TestNG are a way to verify that the expected result and the actual result matched or not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Syntax for TestNG Assertions: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Although there are many methods for assertions (later in this article), the generic syntax is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Assert.Method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 actual, expected)</a:t>
            </a:r>
          </a:p>
          <a:p>
            <a:pPr marL="0" indent="0">
              <a:lnSpc>
                <a:spcPct val="150000"/>
              </a:lnSpc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F5BA-3592-4DB9-B6DF-D79E3E1B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</a:rPr>
              <a:t>Different types of Asserts in 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443D-E38D-4A1D-8861-DC457F8D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There are two types of TestNG Assert: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Hard Assert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Soft Assert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Hard Assert in TestNG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Hard Asserts are those asserts that stop the test execution when an assert statement fails, and the subsequent assert statements are therefore not validated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 Hard asserts are the default type of asserts in TestNG</a:t>
            </a:r>
          </a:p>
          <a:p>
            <a:pPr marL="0" indent="0">
              <a:lnSpc>
                <a:spcPct val="150000"/>
              </a:lnSpc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F95D-9B61-497B-B027-20258FAB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</a:rPr>
              <a:t>Soft Assert in 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1C6E-0F83-4EDA-9E65-B872CEEA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Soft asserts are just the opposite of hard asserts.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In soft asserts, the subsequent assertions keep on running even though one assert validation fails, i.e., the test execution does not stop. 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Soft assert does not include by default in TestNG. For this, you need to include the package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org.testng.asserts.SoftAssert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BA99-1C65-4418-86C6-E1E6D507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</a:rPr>
              <a:t>Commonly used TestNG Assert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7E44-E805-470A-9C8D-33BBE2DD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Assert.assertEqual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(String actual, String expected, String message):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Similar to the previous method just that when the assertion fails, the message displays along with the exception thrown.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Assert.assertEquals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actual,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expected):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Takes two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values as input and validates if they are equal or not.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Assert.assertTrue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(condition):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 This method asserts if the condition is true or not. If not, then the exception error is thrown.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Assert.assertTrue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(condition, message):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 Similar to the previous method with an addition of message, which is shown on the console when the assertion fails along with the exception.</a:t>
            </a:r>
          </a:p>
          <a:p>
            <a:pPr marL="0" indent="0" algn="l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9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39B-95B9-4F91-86C8-3CEC981B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8B3E-F054-453B-8C37-8E8C5668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Assert.assertFalse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(condition):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This method asserts if the condition is false or not. If not, then it throws an exception error.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Assert.assertFalse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(condition, message):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Similar to the previous method but with an addition of a message string which is shown on the console when the assertion fails, i.e., the condition is true.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	public static void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assertEquals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 ( Object actual, Object expected, String message):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Asserts whether the two objects passed are equal or not. If not, the message and the exception error appears. The message parameter is optional.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	public static void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assertEquals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 (String actual, String expected, String message):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Asserts whether two strings are equal or not. If not, the message along with the exception error displays. The message parameter is optional.</a:t>
            </a:r>
          </a:p>
        </p:txBody>
      </p:sp>
    </p:spTree>
    <p:extLst>
      <p:ext uri="{BB962C8B-B14F-4D97-AF65-F5344CB8AC3E}">
        <p14:creationId xmlns:p14="http://schemas.microsoft.com/office/powerpoint/2010/main" val="209951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B60B-C26F-437B-AA5F-F129A848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7A11-005D-4623-90E3-AAE2CE61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https://www.toolsqa.com/testng/testng-asserts/</a:t>
            </a:r>
            <a:endParaRPr lang="en-US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accent1">
                    <a:lumMod val="75000"/>
                  </a:schemeClr>
                </a:solidFill>
              </a:rPr>
              <a:t>TestNG Tutorial's :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</a:rPr>
              <a:t>	https://www.toolsqa.com/selenium-tutorial/</a:t>
            </a:r>
          </a:p>
        </p:txBody>
      </p:sp>
    </p:spTree>
    <p:extLst>
      <p:ext uri="{BB962C8B-B14F-4D97-AF65-F5344CB8AC3E}">
        <p14:creationId xmlns:p14="http://schemas.microsoft.com/office/powerpoint/2010/main" val="88203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Assertions Using TestNG</vt:lpstr>
      <vt:lpstr>What are Assertions in TestNG?</vt:lpstr>
      <vt:lpstr>Different types of Asserts in TestNG</vt:lpstr>
      <vt:lpstr>Soft Assert in TestNG</vt:lpstr>
      <vt:lpstr>Commonly used TestNG Assert Methods</vt:lpstr>
      <vt:lpstr>Contd..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Assertions Using TestNG</dc:title>
  <dc:creator>Venkatesa Kandavel</dc:creator>
  <cp:lastModifiedBy>Venkatesa Kandavel</cp:lastModifiedBy>
  <cp:revision>26</cp:revision>
  <dcterms:created xsi:type="dcterms:W3CDTF">2021-04-29T03:08:11Z</dcterms:created>
  <dcterms:modified xsi:type="dcterms:W3CDTF">2021-04-29T03:50:16Z</dcterms:modified>
</cp:coreProperties>
</file>