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4" r:id="rId6"/>
    <p:sldId id="265" r:id="rId7"/>
    <p:sldId id="261" r:id="rId8"/>
    <p:sldId id="260" r:id="rId9"/>
    <p:sldId id="262"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004B5-54DA-4AAC-BAC6-D21EBA6E43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BEF4D3A-3E66-4D79-9EA0-676C9D6514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52A48A-A6F0-458A-BFC2-8CE78A0957AF}"/>
              </a:ext>
            </a:extLst>
          </p:cNvPr>
          <p:cNvSpPr>
            <a:spLocks noGrp="1"/>
          </p:cNvSpPr>
          <p:nvPr>
            <p:ph type="dt" sz="half" idx="10"/>
          </p:nvPr>
        </p:nvSpPr>
        <p:spPr/>
        <p:txBody>
          <a:bodyPr/>
          <a:lstStyle/>
          <a:p>
            <a:fld id="{E6EE4DEE-88FB-45BD-A0C3-0752426638F5}" type="datetimeFigureOut">
              <a:rPr lang="en-US" smtClean="0"/>
              <a:t>3/30/2021</a:t>
            </a:fld>
            <a:endParaRPr lang="en-US"/>
          </a:p>
        </p:txBody>
      </p:sp>
      <p:sp>
        <p:nvSpPr>
          <p:cNvPr id="5" name="Footer Placeholder 4">
            <a:extLst>
              <a:ext uri="{FF2B5EF4-FFF2-40B4-BE49-F238E27FC236}">
                <a16:creationId xmlns:a16="http://schemas.microsoft.com/office/drawing/2014/main" id="{5C0E2257-03E3-42FC-8ADF-403F39A06A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845251-8D51-430C-AC17-BEBD864F9DAD}"/>
              </a:ext>
            </a:extLst>
          </p:cNvPr>
          <p:cNvSpPr>
            <a:spLocks noGrp="1"/>
          </p:cNvSpPr>
          <p:nvPr>
            <p:ph type="sldNum" sz="quarter" idx="12"/>
          </p:nvPr>
        </p:nvSpPr>
        <p:spPr/>
        <p:txBody>
          <a:bodyPr/>
          <a:lstStyle/>
          <a:p>
            <a:fld id="{5F593044-D3E2-401B-A4F5-9E9AE35F8905}" type="slidenum">
              <a:rPr lang="en-US" smtClean="0"/>
              <a:t>‹#›</a:t>
            </a:fld>
            <a:endParaRPr lang="en-US"/>
          </a:p>
        </p:txBody>
      </p:sp>
    </p:spTree>
    <p:extLst>
      <p:ext uri="{BB962C8B-B14F-4D97-AF65-F5344CB8AC3E}">
        <p14:creationId xmlns:p14="http://schemas.microsoft.com/office/powerpoint/2010/main" val="1987936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44D3A-EF2D-4D91-88D4-9AC70459416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BD62E1-9711-4879-BA9C-700DF0936A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6D4D0B-D0D3-420A-B15E-CCBC2FCDAD36}"/>
              </a:ext>
            </a:extLst>
          </p:cNvPr>
          <p:cNvSpPr>
            <a:spLocks noGrp="1"/>
          </p:cNvSpPr>
          <p:nvPr>
            <p:ph type="dt" sz="half" idx="10"/>
          </p:nvPr>
        </p:nvSpPr>
        <p:spPr/>
        <p:txBody>
          <a:bodyPr/>
          <a:lstStyle/>
          <a:p>
            <a:fld id="{E6EE4DEE-88FB-45BD-A0C3-0752426638F5}" type="datetimeFigureOut">
              <a:rPr lang="en-US" smtClean="0"/>
              <a:t>3/30/2021</a:t>
            </a:fld>
            <a:endParaRPr lang="en-US"/>
          </a:p>
        </p:txBody>
      </p:sp>
      <p:sp>
        <p:nvSpPr>
          <p:cNvPr id="5" name="Footer Placeholder 4">
            <a:extLst>
              <a:ext uri="{FF2B5EF4-FFF2-40B4-BE49-F238E27FC236}">
                <a16:creationId xmlns:a16="http://schemas.microsoft.com/office/drawing/2014/main" id="{8B33018D-ADC7-49E4-BAC1-D0482258B7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002571-7BBB-4111-83D3-96741EE92104}"/>
              </a:ext>
            </a:extLst>
          </p:cNvPr>
          <p:cNvSpPr>
            <a:spLocks noGrp="1"/>
          </p:cNvSpPr>
          <p:nvPr>
            <p:ph type="sldNum" sz="quarter" idx="12"/>
          </p:nvPr>
        </p:nvSpPr>
        <p:spPr/>
        <p:txBody>
          <a:bodyPr/>
          <a:lstStyle/>
          <a:p>
            <a:fld id="{5F593044-D3E2-401B-A4F5-9E9AE35F8905}" type="slidenum">
              <a:rPr lang="en-US" smtClean="0"/>
              <a:t>‹#›</a:t>
            </a:fld>
            <a:endParaRPr lang="en-US"/>
          </a:p>
        </p:txBody>
      </p:sp>
    </p:spTree>
    <p:extLst>
      <p:ext uri="{BB962C8B-B14F-4D97-AF65-F5344CB8AC3E}">
        <p14:creationId xmlns:p14="http://schemas.microsoft.com/office/powerpoint/2010/main" val="1663091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5234F5-714D-4D04-92F6-EAA388EC7F2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160BD8C-E97A-4293-87B4-DCF019D805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A179D3-F599-426C-8F18-F96E0D2AD457}"/>
              </a:ext>
            </a:extLst>
          </p:cNvPr>
          <p:cNvSpPr>
            <a:spLocks noGrp="1"/>
          </p:cNvSpPr>
          <p:nvPr>
            <p:ph type="dt" sz="half" idx="10"/>
          </p:nvPr>
        </p:nvSpPr>
        <p:spPr/>
        <p:txBody>
          <a:bodyPr/>
          <a:lstStyle/>
          <a:p>
            <a:fld id="{E6EE4DEE-88FB-45BD-A0C3-0752426638F5}" type="datetimeFigureOut">
              <a:rPr lang="en-US" smtClean="0"/>
              <a:t>3/30/2021</a:t>
            </a:fld>
            <a:endParaRPr lang="en-US"/>
          </a:p>
        </p:txBody>
      </p:sp>
      <p:sp>
        <p:nvSpPr>
          <p:cNvPr id="5" name="Footer Placeholder 4">
            <a:extLst>
              <a:ext uri="{FF2B5EF4-FFF2-40B4-BE49-F238E27FC236}">
                <a16:creationId xmlns:a16="http://schemas.microsoft.com/office/drawing/2014/main" id="{56838C89-D74A-4926-8C5C-7EE7B9CF7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3E8974-084A-45F5-BBCF-AB4BD8745BF4}"/>
              </a:ext>
            </a:extLst>
          </p:cNvPr>
          <p:cNvSpPr>
            <a:spLocks noGrp="1"/>
          </p:cNvSpPr>
          <p:nvPr>
            <p:ph type="sldNum" sz="quarter" idx="12"/>
          </p:nvPr>
        </p:nvSpPr>
        <p:spPr/>
        <p:txBody>
          <a:bodyPr/>
          <a:lstStyle/>
          <a:p>
            <a:fld id="{5F593044-D3E2-401B-A4F5-9E9AE35F8905}" type="slidenum">
              <a:rPr lang="en-US" smtClean="0"/>
              <a:t>‹#›</a:t>
            </a:fld>
            <a:endParaRPr lang="en-US"/>
          </a:p>
        </p:txBody>
      </p:sp>
    </p:spTree>
    <p:extLst>
      <p:ext uri="{BB962C8B-B14F-4D97-AF65-F5344CB8AC3E}">
        <p14:creationId xmlns:p14="http://schemas.microsoft.com/office/powerpoint/2010/main" val="2577785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6A9E2-8B67-4BF7-BF9C-581F7DC5C7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01A2E1-1619-4738-9F9B-99472B45D0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5CD117-C47C-41A3-AFF7-E8052F5E153B}"/>
              </a:ext>
            </a:extLst>
          </p:cNvPr>
          <p:cNvSpPr>
            <a:spLocks noGrp="1"/>
          </p:cNvSpPr>
          <p:nvPr>
            <p:ph type="dt" sz="half" idx="10"/>
          </p:nvPr>
        </p:nvSpPr>
        <p:spPr/>
        <p:txBody>
          <a:bodyPr/>
          <a:lstStyle/>
          <a:p>
            <a:fld id="{E6EE4DEE-88FB-45BD-A0C3-0752426638F5}" type="datetimeFigureOut">
              <a:rPr lang="en-US" smtClean="0"/>
              <a:t>3/30/2021</a:t>
            </a:fld>
            <a:endParaRPr lang="en-US"/>
          </a:p>
        </p:txBody>
      </p:sp>
      <p:sp>
        <p:nvSpPr>
          <p:cNvPr id="5" name="Footer Placeholder 4">
            <a:extLst>
              <a:ext uri="{FF2B5EF4-FFF2-40B4-BE49-F238E27FC236}">
                <a16:creationId xmlns:a16="http://schemas.microsoft.com/office/drawing/2014/main" id="{6C861C10-D74E-477D-926C-CB7E1C85B4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7D05CD-40D4-4DF3-8D63-A3438851D542}"/>
              </a:ext>
            </a:extLst>
          </p:cNvPr>
          <p:cNvSpPr>
            <a:spLocks noGrp="1"/>
          </p:cNvSpPr>
          <p:nvPr>
            <p:ph type="sldNum" sz="quarter" idx="12"/>
          </p:nvPr>
        </p:nvSpPr>
        <p:spPr/>
        <p:txBody>
          <a:bodyPr/>
          <a:lstStyle/>
          <a:p>
            <a:fld id="{5F593044-D3E2-401B-A4F5-9E9AE35F8905}" type="slidenum">
              <a:rPr lang="en-US" smtClean="0"/>
              <a:t>‹#›</a:t>
            </a:fld>
            <a:endParaRPr lang="en-US"/>
          </a:p>
        </p:txBody>
      </p:sp>
    </p:spTree>
    <p:extLst>
      <p:ext uri="{BB962C8B-B14F-4D97-AF65-F5344CB8AC3E}">
        <p14:creationId xmlns:p14="http://schemas.microsoft.com/office/powerpoint/2010/main" val="4170865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698A1-B1BF-47FC-B4DB-6CB51E9428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056E75D-2272-4BDF-AC9A-C9878263B3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5694F4-DBE5-4F21-AB30-751B7A7D52D0}"/>
              </a:ext>
            </a:extLst>
          </p:cNvPr>
          <p:cNvSpPr>
            <a:spLocks noGrp="1"/>
          </p:cNvSpPr>
          <p:nvPr>
            <p:ph type="dt" sz="half" idx="10"/>
          </p:nvPr>
        </p:nvSpPr>
        <p:spPr/>
        <p:txBody>
          <a:bodyPr/>
          <a:lstStyle/>
          <a:p>
            <a:fld id="{E6EE4DEE-88FB-45BD-A0C3-0752426638F5}" type="datetimeFigureOut">
              <a:rPr lang="en-US" smtClean="0"/>
              <a:t>3/30/2021</a:t>
            </a:fld>
            <a:endParaRPr lang="en-US"/>
          </a:p>
        </p:txBody>
      </p:sp>
      <p:sp>
        <p:nvSpPr>
          <p:cNvPr id="5" name="Footer Placeholder 4">
            <a:extLst>
              <a:ext uri="{FF2B5EF4-FFF2-40B4-BE49-F238E27FC236}">
                <a16:creationId xmlns:a16="http://schemas.microsoft.com/office/drawing/2014/main" id="{403534E6-9C4B-4AFB-938B-01A20720E7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4076BC-1820-47D3-8160-270415F950F4}"/>
              </a:ext>
            </a:extLst>
          </p:cNvPr>
          <p:cNvSpPr>
            <a:spLocks noGrp="1"/>
          </p:cNvSpPr>
          <p:nvPr>
            <p:ph type="sldNum" sz="quarter" idx="12"/>
          </p:nvPr>
        </p:nvSpPr>
        <p:spPr/>
        <p:txBody>
          <a:bodyPr/>
          <a:lstStyle/>
          <a:p>
            <a:fld id="{5F593044-D3E2-401B-A4F5-9E9AE35F8905}" type="slidenum">
              <a:rPr lang="en-US" smtClean="0"/>
              <a:t>‹#›</a:t>
            </a:fld>
            <a:endParaRPr lang="en-US"/>
          </a:p>
        </p:txBody>
      </p:sp>
    </p:spTree>
    <p:extLst>
      <p:ext uri="{BB962C8B-B14F-4D97-AF65-F5344CB8AC3E}">
        <p14:creationId xmlns:p14="http://schemas.microsoft.com/office/powerpoint/2010/main" val="1696967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3A33F-5A9A-4700-8F3F-EE6E819B5D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B0B788-F207-41B4-9F43-229E16591D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CD321FB-C81C-4202-8DE9-8F5CB623DC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861DC38-623D-41C2-95EF-5637F960F2DE}"/>
              </a:ext>
            </a:extLst>
          </p:cNvPr>
          <p:cNvSpPr>
            <a:spLocks noGrp="1"/>
          </p:cNvSpPr>
          <p:nvPr>
            <p:ph type="dt" sz="half" idx="10"/>
          </p:nvPr>
        </p:nvSpPr>
        <p:spPr/>
        <p:txBody>
          <a:bodyPr/>
          <a:lstStyle/>
          <a:p>
            <a:fld id="{E6EE4DEE-88FB-45BD-A0C3-0752426638F5}" type="datetimeFigureOut">
              <a:rPr lang="en-US" smtClean="0"/>
              <a:t>3/30/2021</a:t>
            </a:fld>
            <a:endParaRPr lang="en-US"/>
          </a:p>
        </p:txBody>
      </p:sp>
      <p:sp>
        <p:nvSpPr>
          <p:cNvPr id="6" name="Footer Placeholder 5">
            <a:extLst>
              <a:ext uri="{FF2B5EF4-FFF2-40B4-BE49-F238E27FC236}">
                <a16:creationId xmlns:a16="http://schemas.microsoft.com/office/drawing/2014/main" id="{48B134D7-DC7A-4FC7-A679-80B9BE4525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3A7A59-1F6E-4677-94A4-760FC077280C}"/>
              </a:ext>
            </a:extLst>
          </p:cNvPr>
          <p:cNvSpPr>
            <a:spLocks noGrp="1"/>
          </p:cNvSpPr>
          <p:nvPr>
            <p:ph type="sldNum" sz="quarter" idx="12"/>
          </p:nvPr>
        </p:nvSpPr>
        <p:spPr/>
        <p:txBody>
          <a:bodyPr/>
          <a:lstStyle/>
          <a:p>
            <a:fld id="{5F593044-D3E2-401B-A4F5-9E9AE35F8905}" type="slidenum">
              <a:rPr lang="en-US" smtClean="0"/>
              <a:t>‹#›</a:t>
            </a:fld>
            <a:endParaRPr lang="en-US"/>
          </a:p>
        </p:txBody>
      </p:sp>
    </p:spTree>
    <p:extLst>
      <p:ext uri="{BB962C8B-B14F-4D97-AF65-F5344CB8AC3E}">
        <p14:creationId xmlns:p14="http://schemas.microsoft.com/office/powerpoint/2010/main" val="2243000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4B3E3-45D4-40AD-826A-0FE4EEF4EB2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CFB4317-1ABE-41C6-9B1A-4B79E5E566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DA5B1A-9F9A-415E-AD13-5FF33078F0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4E4672-B401-4E3A-91EF-5AA9B2C11A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1C716E-E5BF-4E8F-8EBB-94F743AE47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FD5BD65-9CBD-4DFE-8F93-A8052C69AEA0}"/>
              </a:ext>
            </a:extLst>
          </p:cNvPr>
          <p:cNvSpPr>
            <a:spLocks noGrp="1"/>
          </p:cNvSpPr>
          <p:nvPr>
            <p:ph type="dt" sz="half" idx="10"/>
          </p:nvPr>
        </p:nvSpPr>
        <p:spPr/>
        <p:txBody>
          <a:bodyPr/>
          <a:lstStyle/>
          <a:p>
            <a:fld id="{E6EE4DEE-88FB-45BD-A0C3-0752426638F5}" type="datetimeFigureOut">
              <a:rPr lang="en-US" smtClean="0"/>
              <a:t>3/30/2021</a:t>
            </a:fld>
            <a:endParaRPr lang="en-US"/>
          </a:p>
        </p:txBody>
      </p:sp>
      <p:sp>
        <p:nvSpPr>
          <p:cNvPr id="8" name="Footer Placeholder 7">
            <a:extLst>
              <a:ext uri="{FF2B5EF4-FFF2-40B4-BE49-F238E27FC236}">
                <a16:creationId xmlns:a16="http://schemas.microsoft.com/office/drawing/2014/main" id="{DD98FD5E-8004-4504-BFBC-6F24FA215C2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AF5275D-F042-4A4E-AE24-E455E83D3256}"/>
              </a:ext>
            </a:extLst>
          </p:cNvPr>
          <p:cNvSpPr>
            <a:spLocks noGrp="1"/>
          </p:cNvSpPr>
          <p:nvPr>
            <p:ph type="sldNum" sz="quarter" idx="12"/>
          </p:nvPr>
        </p:nvSpPr>
        <p:spPr/>
        <p:txBody>
          <a:bodyPr/>
          <a:lstStyle/>
          <a:p>
            <a:fld id="{5F593044-D3E2-401B-A4F5-9E9AE35F8905}" type="slidenum">
              <a:rPr lang="en-US" smtClean="0"/>
              <a:t>‹#›</a:t>
            </a:fld>
            <a:endParaRPr lang="en-US"/>
          </a:p>
        </p:txBody>
      </p:sp>
    </p:spTree>
    <p:extLst>
      <p:ext uri="{BB962C8B-B14F-4D97-AF65-F5344CB8AC3E}">
        <p14:creationId xmlns:p14="http://schemas.microsoft.com/office/powerpoint/2010/main" val="2467388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0E07B-A572-410C-89E4-668510AA777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98B948B-09DD-419B-9718-EA45B29A6A08}"/>
              </a:ext>
            </a:extLst>
          </p:cNvPr>
          <p:cNvSpPr>
            <a:spLocks noGrp="1"/>
          </p:cNvSpPr>
          <p:nvPr>
            <p:ph type="dt" sz="half" idx="10"/>
          </p:nvPr>
        </p:nvSpPr>
        <p:spPr/>
        <p:txBody>
          <a:bodyPr/>
          <a:lstStyle/>
          <a:p>
            <a:fld id="{E6EE4DEE-88FB-45BD-A0C3-0752426638F5}" type="datetimeFigureOut">
              <a:rPr lang="en-US" smtClean="0"/>
              <a:t>3/30/2021</a:t>
            </a:fld>
            <a:endParaRPr lang="en-US"/>
          </a:p>
        </p:txBody>
      </p:sp>
      <p:sp>
        <p:nvSpPr>
          <p:cNvPr id="4" name="Footer Placeholder 3">
            <a:extLst>
              <a:ext uri="{FF2B5EF4-FFF2-40B4-BE49-F238E27FC236}">
                <a16:creationId xmlns:a16="http://schemas.microsoft.com/office/drawing/2014/main" id="{87C65474-6B85-4E26-B823-B22EDD96824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7BAF8B-4B33-424F-AF56-9E9E6EB0D5DD}"/>
              </a:ext>
            </a:extLst>
          </p:cNvPr>
          <p:cNvSpPr>
            <a:spLocks noGrp="1"/>
          </p:cNvSpPr>
          <p:nvPr>
            <p:ph type="sldNum" sz="quarter" idx="12"/>
          </p:nvPr>
        </p:nvSpPr>
        <p:spPr/>
        <p:txBody>
          <a:bodyPr/>
          <a:lstStyle/>
          <a:p>
            <a:fld id="{5F593044-D3E2-401B-A4F5-9E9AE35F8905}" type="slidenum">
              <a:rPr lang="en-US" smtClean="0"/>
              <a:t>‹#›</a:t>
            </a:fld>
            <a:endParaRPr lang="en-US"/>
          </a:p>
        </p:txBody>
      </p:sp>
    </p:spTree>
    <p:extLst>
      <p:ext uri="{BB962C8B-B14F-4D97-AF65-F5344CB8AC3E}">
        <p14:creationId xmlns:p14="http://schemas.microsoft.com/office/powerpoint/2010/main" val="731755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118335-1383-4211-9D4A-068C0544C5A6}"/>
              </a:ext>
            </a:extLst>
          </p:cNvPr>
          <p:cNvSpPr>
            <a:spLocks noGrp="1"/>
          </p:cNvSpPr>
          <p:nvPr>
            <p:ph type="dt" sz="half" idx="10"/>
          </p:nvPr>
        </p:nvSpPr>
        <p:spPr/>
        <p:txBody>
          <a:bodyPr/>
          <a:lstStyle/>
          <a:p>
            <a:fld id="{E6EE4DEE-88FB-45BD-A0C3-0752426638F5}" type="datetimeFigureOut">
              <a:rPr lang="en-US" smtClean="0"/>
              <a:t>3/30/2021</a:t>
            </a:fld>
            <a:endParaRPr lang="en-US"/>
          </a:p>
        </p:txBody>
      </p:sp>
      <p:sp>
        <p:nvSpPr>
          <p:cNvPr id="3" name="Footer Placeholder 2">
            <a:extLst>
              <a:ext uri="{FF2B5EF4-FFF2-40B4-BE49-F238E27FC236}">
                <a16:creationId xmlns:a16="http://schemas.microsoft.com/office/drawing/2014/main" id="{9B6202C5-D7A6-46E9-84AA-4F8FE529285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75178FE-A593-4787-A3A7-A01FBBD574E8}"/>
              </a:ext>
            </a:extLst>
          </p:cNvPr>
          <p:cNvSpPr>
            <a:spLocks noGrp="1"/>
          </p:cNvSpPr>
          <p:nvPr>
            <p:ph type="sldNum" sz="quarter" idx="12"/>
          </p:nvPr>
        </p:nvSpPr>
        <p:spPr/>
        <p:txBody>
          <a:bodyPr/>
          <a:lstStyle/>
          <a:p>
            <a:fld id="{5F593044-D3E2-401B-A4F5-9E9AE35F8905}" type="slidenum">
              <a:rPr lang="en-US" smtClean="0"/>
              <a:t>‹#›</a:t>
            </a:fld>
            <a:endParaRPr lang="en-US"/>
          </a:p>
        </p:txBody>
      </p:sp>
    </p:spTree>
    <p:extLst>
      <p:ext uri="{BB962C8B-B14F-4D97-AF65-F5344CB8AC3E}">
        <p14:creationId xmlns:p14="http://schemas.microsoft.com/office/powerpoint/2010/main" val="3426154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A71EC-B974-4E8B-B5E6-E3C4C876AE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4A60E8E-786F-426F-A41A-E08229FBD9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3BE531-844A-4448-85D3-8B7D8F8D54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403324-D015-422B-8234-DA03BFB99A36}"/>
              </a:ext>
            </a:extLst>
          </p:cNvPr>
          <p:cNvSpPr>
            <a:spLocks noGrp="1"/>
          </p:cNvSpPr>
          <p:nvPr>
            <p:ph type="dt" sz="half" idx="10"/>
          </p:nvPr>
        </p:nvSpPr>
        <p:spPr/>
        <p:txBody>
          <a:bodyPr/>
          <a:lstStyle/>
          <a:p>
            <a:fld id="{E6EE4DEE-88FB-45BD-A0C3-0752426638F5}" type="datetimeFigureOut">
              <a:rPr lang="en-US" smtClean="0"/>
              <a:t>3/30/2021</a:t>
            </a:fld>
            <a:endParaRPr lang="en-US"/>
          </a:p>
        </p:txBody>
      </p:sp>
      <p:sp>
        <p:nvSpPr>
          <p:cNvPr id="6" name="Footer Placeholder 5">
            <a:extLst>
              <a:ext uri="{FF2B5EF4-FFF2-40B4-BE49-F238E27FC236}">
                <a16:creationId xmlns:a16="http://schemas.microsoft.com/office/drawing/2014/main" id="{A2386C39-9098-4623-8F35-A0FE1D8CF1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6A67C5-2564-4705-BDE6-2650BD17DE12}"/>
              </a:ext>
            </a:extLst>
          </p:cNvPr>
          <p:cNvSpPr>
            <a:spLocks noGrp="1"/>
          </p:cNvSpPr>
          <p:nvPr>
            <p:ph type="sldNum" sz="quarter" idx="12"/>
          </p:nvPr>
        </p:nvSpPr>
        <p:spPr/>
        <p:txBody>
          <a:bodyPr/>
          <a:lstStyle/>
          <a:p>
            <a:fld id="{5F593044-D3E2-401B-A4F5-9E9AE35F8905}" type="slidenum">
              <a:rPr lang="en-US" smtClean="0"/>
              <a:t>‹#›</a:t>
            </a:fld>
            <a:endParaRPr lang="en-US"/>
          </a:p>
        </p:txBody>
      </p:sp>
    </p:spTree>
    <p:extLst>
      <p:ext uri="{BB962C8B-B14F-4D97-AF65-F5344CB8AC3E}">
        <p14:creationId xmlns:p14="http://schemas.microsoft.com/office/powerpoint/2010/main" val="2669521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2F5DB-C995-49D7-9620-52A052EEF3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01CA7DD-9593-4980-AE63-0B889945C8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86111F-C662-498B-8FF7-9BC3BF63E0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85986B-A0F2-46EC-8ADB-C2C258FE87FD}"/>
              </a:ext>
            </a:extLst>
          </p:cNvPr>
          <p:cNvSpPr>
            <a:spLocks noGrp="1"/>
          </p:cNvSpPr>
          <p:nvPr>
            <p:ph type="dt" sz="half" idx="10"/>
          </p:nvPr>
        </p:nvSpPr>
        <p:spPr/>
        <p:txBody>
          <a:bodyPr/>
          <a:lstStyle/>
          <a:p>
            <a:fld id="{E6EE4DEE-88FB-45BD-A0C3-0752426638F5}" type="datetimeFigureOut">
              <a:rPr lang="en-US" smtClean="0"/>
              <a:t>3/30/2021</a:t>
            </a:fld>
            <a:endParaRPr lang="en-US"/>
          </a:p>
        </p:txBody>
      </p:sp>
      <p:sp>
        <p:nvSpPr>
          <p:cNvPr id="6" name="Footer Placeholder 5">
            <a:extLst>
              <a:ext uri="{FF2B5EF4-FFF2-40B4-BE49-F238E27FC236}">
                <a16:creationId xmlns:a16="http://schemas.microsoft.com/office/drawing/2014/main" id="{91249352-050A-48F3-ACFF-3AFF22C685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069428-AEA2-4C69-954E-E262620CB182}"/>
              </a:ext>
            </a:extLst>
          </p:cNvPr>
          <p:cNvSpPr>
            <a:spLocks noGrp="1"/>
          </p:cNvSpPr>
          <p:nvPr>
            <p:ph type="sldNum" sz="quarter" idx="12"/>
          </p:nvPr>
        </p:nvSpPr>
        <p:spPr/>
        <p:txBody>
          <a:bodyPr/>
          <a:lstStyle/>
          <a:p>
            <a:fld id="{5F593044-D3E2-401B-A4F5-9E9AE35F8905}" type="slidenum">
              <a:rPr lang="en-US" smtClean="0"/>
              <a:t>‹#›</a:t>
            </a:fld>
            <a:endParaRPr lang="en-US"/>
          </a:p>
        </p:txBody>
      </p:sp>
    </p:spTree>
    <p:extLst>
      <p:ext uri="{BB962C8B-B14F-4D97-AF65-F5344CB8AC3E}">
        <p14:creationId xmlns:p14="http://schemas.microsoft.com/office/powerpoint/2010/main" val="393929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748EE4-12B0-46AD-9020-3F74D6E91E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08909FA-5F4A-4E56-B39A-68C47ED1D9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AE9F8B-9F99-4835-9ACB-22C12305EF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EE4DEE-88FB-45BD-A0C3-0752426638F5}" type="datetimeFigureOut">
              <a:rPr lang="en-US" smtClean="0"/>
              <a:t>3/30/2021</a:t>
            </a:fld>
            <a:endParaRPr lang="en-US"/>
          </a:p>
        </p:txBody>
      </p:sp>
      <p:sp>
        <p:nvSpPr>
          <p:cNvPr id="5" name="Footer Placeholder 4">
            <a:extLst>
              <a:ext uri="{FF2B5EF4-FFF2-40B4-BE49-F238E27FC236}">
                <a16:creationId xmlns:a16="http://schemas.microsoft.com/office/drawing/2014/main" id="{7953CEA1-E21C-4BA4-BE94-6A63111C8D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ED386E2-946D-4904-BA21-067469BE5A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593044-D3E2-401B-A4F5-9E9AE35F8905}" type="slidenum">
              <a:rPr lang="en-US" smtClean="0"/>
              <a:t>‹#›</a:t>
            </a:fld>
            <a:endParaRPr lang="en-US"/>
          </a:p>
        </p:txBody>
      </p:sp>
    </p:spTree>
    <p:extLst>
      <p:ext uri="{BB962C8B-B14F-4D97-AF65-F5344CB8AC3E}">
        <p14:creationId xmlns:p14="http://schemas.microsoft.com/office/powerpoint/2010/main" val="5527188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D28AC63-9A28-4591-8B43-A432D2F62720}"/>
              </a:ext>
            </a:extLst>
          </p:cNvPr>
          <p:cNvSpPr>
            <a:spLocks noGrp="1"/>
          </p:cNvSpPr>
          <p:nvPr>
            <p:ph type="title"/>
          </p:nvPr>
        </p:nvSpPr>
        <p:spPr>
          <a:xfrm>
            <a:off x="838200" y="2766218"/>
            <a:ext cx="10515600" cy="1325563"/>
          </a:xfrm>
        </p:spPr>
        <p:txBody>
          <a:bodyPr>
            <a:normAutofit/>
          </a:bodyPr>
          <a:lstStyle/>
          <a:p>
            <a:pPr algn="ctr"/>
            <a:r>
              <a:rPr lang="en-US" sz="6000" b="1" i="1" dirty="0">
                <a:solidFill>
                  <a:schemeClr val="accent1">
                    <a:lumMod val="50000"/>
                  </a:schemeClr>
                </a:solidFill>
              </a:rPr>
              <a:t>Exception Handling</a:t>
            </a:r>
          </a:p>
        </p:txBody>
      </p:sp>
    </p:spTree>
    <p:extLst>
      <p:ext uri="{BB962C8B-B14F-4D97-AF65-F5344CB8AC3E}">
        <p14:creationId xmlns:p14="http://schemas.microsoft.com/office/powerpoint/2010/main" val="888346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8A9FDD-BC95-44BE-A1FF-F64F6A130F73}"/>
              </a:ext>
            </a:extLst>
          </p:cNvPr>
          <p:cNvSpPr>
            <a:spLocks noGrp="1"/>
          </p:cNvSpPr>
          <p:nvPr>
            <p:ph idx="1"/>
          </p:nvPr>
        </p:nvSpPr>
        <p:spPr>
          <a:xfrm>
            <a:off x="470263" y="326571"/>
            <a:ext cx="10883537" cy="6244046"/>
          </a:xfrm>
        </p:spPr>
        <p:txBody>
          <a:bodyPr>
            <a:noAutofit/>
          </a:bodyPr>
          <a:lstStyle/>
          <a:p>
            <a:pPr marL="0" indent="0" algn="l">
              <a:lnSpc>
                <a:spcPct val="100000"/>
              </a:lnSpc>
              <a:buNone/>
            </a:pPr>
            <a:r>
              <a:rPr lang="en-US" sz="1400" b="1" i="0" dirty="0">
                <a:solidFill>
                  <a:schemeClr val="accent1">
                    <a:lumMod val="50000"/>
                  </a:schemeClr>
                </a:solidFill>
                <a:effectLst/>
              </a:rPr>
              <a:t>Example: </a:t>
            </a:r>
          </a:p>
          <a:p>
            <a:pPr marL="0" indent="0" algn="l">
              <a:lnSpc>
                <a:spcPct val="100000"/>
              </a:lnSpc>
              <a:buNone/>
            </a:pPr>
            <a:r>
              <a:rPr lang="en-US" sz="1400" b="1" i="0" dirty="0">
                <a:solidFill>
                  <a:srgbClr val="006699"/>
                </a:solidFill>
                <a:effectLst/>
              </a:rPr>
              <a:t>public</a:t>
            </a:r>
            <a:r>
              <a:rPr lang="en-US" sz="1400" b="0" i="0" dirty="0">
                <a:solidFill>
                  <a:srgbClr val="000000"/>
                </a:solidFill>
                <a:effectLst/>
              </a:rPr>
              <a:t> </a:t>
            </a:r>
            <a:r>
              <a:rPr lang="en-US" sz="1400" b="1" i="0" dirty="0">
                <a:solidFill>
                  <a:srgbClr val="006699"/>
                </a:solidFill>
                <a:effectLst/>
              </a:rPr>
              <a:t>class</a:t>
            </a:r>
            <a:r>
              <a:rPr lang="en-US" sz="1400" b="0" i="0" dirty="0">
                <a:solidFill>
                  <a:srgbClr val="000000"/>
                </a:solidFill>
                <a:effectLst/>
              </a:rPr>
              <a:t> MultipleCatchBlock1 {    </a:t>
            </a:r>
          </a:p>
          <a:p>
            <a:pPr marL="0" indent="0" algn="l">
              <a:lnSpc>
                <a:spcPct val="100000"/>
              </a:lnSpc>
              <a:buNone/>
            </a:pPr>
            <a:r>
              <a:rPr lang="en-US" sz="1400" b="0" i="0" dirty="0">
                <a:solidFill>
                  <a:srgbClr val="000000"/>
                </a:solidFill>
                <a:effectLst/>
              </a:rPr>
              <a:t>    </a:t>
            </a:r>
            <a:r>
              <a:rPr lang="en-US" sz="1400" b="1" i="0" dirty="0">
                <a:solidFill>
                  <a:srgbClr val="006699"/>
                </a:solidFill>
                <a:effectLst/>
              </a:rPr>
              <a:t>public</a:t>
            </a:r>
            <a:r>
              <a:rPr lang="en-US" sz="1400" b="0" i="0" dirty="0">
                <a:solidFill>
                  <a:srgbClr val="000000"/>
                </a:solidFill>
                <a:effectLst/>
              </a:rPr>
              <a:t> </a:t>
            </a:r>
            <a:r>
              <a:rPr lang="en-US" sz="1400" b="1" i="0" dirty="0">
                <a:solidFill>
                  <a:srgbClr val="006699"/>
                </a:solidFill>
                <a:effectLst/>
              </a:rPr>
              <a:t>static</a:t>
            </a:r>
            <a:r>
              <a:rPr lang="en-US" sz="1400" b="0" i="0" dirty="0">
                <a:solidFill>
                  <a:srgbClr val="000000"/>
                </a:solidFill>
                <a:effectLst/>
              </a:rPr>
              <a:t> </a:t>
            </a:r>
            <a:r>
              <a:rPr lang="en-US" sz="1400" b="1" i="0" dirty="0">
                <a:solidFill>
                  <a:srgbClr val="006699"/>
                </a:solidFill>
                <a:effectLst/>
              </a:rPr>
              <a:t>void</a:t>
            </a:r>
            <a:r>
              <a:rPr lang="en-US" sz="1400" b="0" i="0" dirty="0">
                <a:solidFill>
                  <a:srgbClr val="000000"/>
                </a:solidFill>
                <a:effectLst/>
              </a:rPr>
              <a:t> main(String[] </a:t>
            </a:r>
            <a:r>
              <a:rPr lang="en-US" sz="1400" b="0" i="0" dirty="0" err="1">
                <a:solidFill>
                  <a:srgbClr val="000000"/>
                </a:solidFill>
                <a:effectLst/>
              </a:rPr>
              <a:t>args</a:t>
            </a:r>
            <a:r>
              <a:rPr lang="en-US" sz="1400" b="0" i="0" dirty="0">
                <a:solidFill>
                  <a:srgbClr val="000000"/>
                </a:solidFill>
                <a:effectLst/>
              </a:rPr>
              <a:t>) {            </a:t>
            </a:r>
          </a:p>
          <a:p>
            <a:pPr marL="0" indent="0" algn="l">
              <a:lnSpc>
                <a:spcPct val="100000"/>
              </a:lnSpc>
              <a:buNone/>
            </a:pPr>
            <a:r>
              <a:rPr lang="en-US" sz="1400" b="0" i="0" dirty="0">
                <a:solidFill>
                  <a:srgbClr val="000000"/>
                </a:solidFill>
                <a:effectLst/>
              </a:rPr>
              <a:t>           </a:t>
            </a:r>
            <a:r>
              <a:rPr lang="en-US" sz="1400" b="1" i="0" dirty="0">
                <a:solidFill>
                  <a:srgbClr val="006699"/>
                </a:solidFill>
                <a:effectLst/>
              </a:rPr>
              <a:t>try</a:t>
            </a:r>
            <a:r>
              <a:rPr lang="en-US" sz="1400" b="0" i="0" dirty="0">
                <a:solidFill>
                  <a:srgbClr val="000000"/>
                </a:solidFill>
                <a:effectLst/>
              </a:rPr>
              <a:t>{    </a:t>
            </a:r>
          </a:p>
          <a:p>
            <a:pPr marL="0" indent="0" algn="l">
              <a:lnSpc>
                <a:spcPct val="100000"/>
              </a:lnSpc>
              <a:buNone/>
            </a:pPr>
            <a:r>
              <a:rPr lang="en-US" sz="1400" b="0" i="0" dirty="0">
                <a:solidFill>
                  <a:srgbClr val="000000"/>
                </a:solidFill>
                <a:effectLst/>
              </a:rPr>
              <a:t>                </a:t>
            </a:r>
            <a:r>
              <a:rPr lang="en-US" sz="1400" b="1" i="0" dirty="0">
                <a:solidFill>
                  <a:srgbClr val="006699"/>
                </a:solidFill>
                <a:effectLst/>
              </a:rPr>
              <a:t>int</a:t>
            </a:r>
            <a:r>
              <a:rPr lang="en-US" sz="1400" b="0" i="0" dirty="0">
                <a:solidFill>
                  <a:srgbClr val="000000"/>
                </a:solidFill>
                <a:effectLst/>
              </a:rPr>
              <a:t> a[]=</a:t>
            </a:r>
            <a:r>
              <a:rPr lang="en-US" sz="1400" b="1" i="0" dirty="0">
                <a:solidFill>
                  <a:srgbClr val="006699"/>
                </a:solidFill>
                <a:effectLst/>
              </a:rPr>
              <a:t>new</a:t>
            </a:r>
            <a:r>
              <a:rPr lang="en-US" sz="1400" b="0" i="0" dirty="0">
                <a:solidFill>
                  <a:srgbClr val="000000"/>
                </a:solidFill>
                <a:effectLst/>
              </a:rPr>
              <a:t> </a:t>
            </a:r>
            <a:r>
              <a:rPr lang="en-US" sz="1400" b="1" i="0" dirty="0">
                <a:solidFill>
                  <a:srgbClr val="006699"/>
                </a:solidFill>
                <a:effectLst/>
              </a:rPr>
              <a:t>int</a:t>
            </a:r>
            <a:r>
              <a:rPr lang="en-US" sz="1400" b="0" i="0" dirty="0">
                <a:solidFill>
                  <a:srgbClr val="000000"/>
                </a:solidFill>
                <a:effectLst/>
              </a:rPr>
              <a:t>[</a:t>
            </a:r>
            <a:r>
              <a:rPr lang="en-US" sz="1400" b="0" i="0" dirty="0">
                <a:solidFill>
                  <a:srgbClr val="C00000"/>
                </a:solidFill>
                <a:effectLst/>
              </a:rPr>
              <a:t>5</a:t>
            </a:r>
            <a:r>
              <a:rPr lang="en-US" sz="1400" b="0" i="0" dirty="0">
                <a:solidFill>
                  <a:srgbClr val="000000"/>
                </a:solidFill>
                <a:effectLst/>
              </a:rPr>
              <a:t>];    </a:t>
            </a:r>
          </a:p>
          <a:p>
            <a:pPr marL="0" indent="0" algn="l">
              <a:lnSpc>
                <a:spcPct val="100000"/>
              </a:lnSpc>
              <a:buNone/>
            </a:pPr>
            <a:r>
              <a:rPr lang="en-US" sz="1400" b="0" i="0" dirty="0">
                <a:solidFill>
                  <a:srgbClr val="000000"/>
                </a:solidFill>
                <a:effectLst/>
              </a:rPr>
              <a:t>                a[</a:t>
            </a:r>
            <a:r>
              <a:rPr lang="en-US" sz="1400" b="0" i="0" dirty="0">
                <a:solidFill>
                  <a:srgbClr val="C00000"/>
                </a:solidFill>
                <a:effectLst/>
              </a:rPr>
              <a:t>5</a:t>
            </a:r>
            <a:r>
              <a:rPr lang="en-US" sz="1400" b="0" i="0" dirty="0">
                <a:solidFill>
                  <a:srgbClr val="000000"/>
                </a:solidFill>
                <a:effectLst/>
              </a:rPr>
              <a:t>]=</a:t>
            </a:r>
            <a:r>
              <a:rPr lang="en-US" sz="1400" b="0" i="0" dirty="0">
                <a:solidFill>
                  <a:srgbClr val="C00000"/>
                </a:solidFill>
                <a:effectLst/>
              </a:rPr>
              <a:t>30</a:t>
            </a:r>
            <a:r>
              <a:rPr lang="en-US" sz="1400" b="0" i="0" dirty="0">
                <a:solidFill>
                  <a:srgbClr val="000000"/>
                </a:solidFill>
                <a:effectLst/>
              </a:rPr>
              <a:t>/</a:t>
            </a:r>
            <a:r>
              <a:rPr lang="en-US" sz="1400" b="0" i="0" dirty="0">
                <a:solidFill>
                  <a:srgbClr val="C00000"/>
                </a:solidFill>
                <a:effectLst/>
              </a:rPr>
              <a:t>0</a:t>
            </a:r>
            <a:r>
              <a:rPr lang="en-US" sz="1400" b="0" i="0" dirty="0">
                <a:solidFill>
                  <a:srgbClr val="000000"/>
                </a:solidFill>
                <a:effectLst/>
              </a:rPr>
              <a:t>;    </a:t>
            </a:r>
          </a:p>
          <a:p>
            <a:pPr marL="0" indent="0" algn="l">
              <a:lnSpc>
                <a:spcPct val="100000"/>
              </a:lnSpc>
              <a:buNone/>
            </a:pPr>
            <a:r>
              <a:rPr lang="en-US" sz="1400" b="0" i="0" dirty="0">
                <a:solidFill>
                  <a:srgbClr val="000000"/>
                </a:solidFill>
                <a:effectLst/>
              </a:rPr>
              <a:t>               }</a:t>
            </a:r>
          </a:p>
          <a:p>
            <a:pPr marL="0" indent="0" algn="l">
              <a:lnSpc>
                <a:spcPct val="100000"/>
              </a:lnSpc>
              <a:buNone/>
            </a:pPr>
            <a:r>
              <a:rPr lang="en-US" sz="1400" b="1" i="0" dirty="0">
                <a:solidFill>
                  <a:srgbClr val="000000"/>
                </a:solidFill>
                <a:effectLst/>
              </a:rPr>
              <a:t>            </a:t>
            </a:r>
            <a:r>
              <a:rPr lang="en-US" sz="1400" b="1" i="0" dirty="0">
                <a:solidFill>
                  <a:srgbClr val="006699"/>
                </a:solidFill>
                <a:effectLst/>
              </a:rPr>
              <a:t>catch</a:t>
            </a:r>
            <a:r>
              <a:rPr lang="en-US" sz="1400" b="0" i="0" dirty="0">
                <a:solidFill>
                  <a:srgbClr val="000000"/>
                </a:solidFill>
                <a:effectLst/>
              </a:rPr>
              <a:t>(</a:t>
            </a:r>
            <a:r>
              <a:rPr lang="en-US" sz="1400" b="0" i="0" dirty="0" err="1">
                <a:solidFill>
                  <a:srgbClr val="000000"/>
                </a:solidFill>
                <a:effectLst/>
              </a:rPr>
              <a:t>ArithmeticException</a:t>
            </a:r>
            <a:r>
              <a:rPr lang="en-US" sz="1400" b="0" i="0" dirty="0">
                <a:solidFill>
                  <a:srgbClr val="000000"/>
                </a:solidFill>
                <a:effectLst/>
              </a:rPr>
              <a:t> e) {  </a:t>
            </a:r>
          </a:p>
          <a:p>
            <a:pPr marL="0" indent="0" algn="l">
              <a:lnSpc>
                <a:spcPct val="100000"/>
              </a:lnSpc>
              <a:buNone/>
            </a:pPr>
            <a:r>
              <a:rPr lang="en-US" sz="1400" b="0" i="0" dirty="0">
                <a:solidFill>
                  <a:srgbClr val="000000"/>
                </a:solidFill>
                <a:effectLst/>
              </a:rPr>
              <a:t>                   </a:t>
            </a:r>
            <a:r>
              <a:rPr lang="en-US" sz="1400" b="0" i="0" dirty="0" err="1">
                <a:solidFill>
                  <a:srgbClr val="000000"/>
                </a:solidFill>
                <a:effectLst/>
              </a:rPr>
              <a:t>System.out.println</a:t>
            </a:r>
            <a:r>
              <a:rPr lang="en-US" sz="1400" b="0" i="0" dirty="0">
                <a:solidFill>
                  <a:srgbClr val="000000"/>
                </a:solidFill>
                <a:effectLst/>
              </a:rPr>
              <a:t>(</a:t>
            </a:r>
            <a:r>
              <a:rPr lang="en-US" sz="1400" b="0" i="0" dirty="0">
                <a:solidFill>
                  <a:srgbClr val="0000FF"/>
                </a:solidFill>
                <a:effectLst/>
              </a:rPr>
              <a:t>"Arithmetic Exception occurs"</a:t>
            </a:r>
            <a:r>
              <a:rPr lang="en-US" sz="1400" b="0" i="0" dirty="0">
                <a:solidFill>
                  <a:srgbClr val="000000"/>
                </a:solidFill>
                <a:effectLst/>
              </a:rPr>
              <a:t>);  </a:t>
            </a:r>
          </a:p>
          <a:p>
            <a:pPr marL="0" indent="0" algn="l">
              <a:lnSpc>
                <a:spcPct val="100000"/>
              </a:lnSpc>
              <a:buNone/>
            </a:pPr>
            <a:r>
              <a:rPr lang="en-US" sz="1400" b="0" i="0" dirty="0">
                <a:solidFill>
                  <a:srgbClr val="000000"/>
                </a:solidFill>
                <a:effectLst/>
              </a:rPr>
              <a:t>                  }    </a:t>
            </a:r>
          </a:p>
          <a:p>
            <a:pPr marL="0" indent="0" algn="l">
              <a:lnSpc>
                <a:spcPct val="100000"/>
              </a:lnSpc>
              <a:buNone/>
            </a:pPr>
            <a:r>
              <a:rPr lang="en-US" sz="1400" b="0" i="0" dirty="0">
                <a:solidFill>
                  <a:srgbClr val="000000"/>
                </a:solidFill>
                <a:effectLst/>
              </a:rPr>
              <a:t>              </a:t>
            </a:r>
            <a:r>
              <a:rPr lang="en-US" sz="1400" b="1" i="0" dirty="0">
                <a:solidFill>
                  <a:srgbClr val="006699"/>
                </a:solidFill>
                <a:effectLst/>
              </a:rPr>
              <a:t>catch</a:t>
            </a:r>
            <a:r>
              <a:rPr lang="en-US" sz="1400" b="0" i="0" dirty="0">
                <a:solidFill>
                  <a:srgbClr val="000000"/>
                </a:solidFill>
                <a:effectLst/>
              </a:rPr>
              <a:t>(</a:t>
            </a:r>
            <a:r>
              <a:rPr lang="en-US" sz="1400" b="0" i="0" dirty="0" err="1">
                <a:solidFill>
                  <a:srgbClr val="000000"/>
                </a:solidFill>
                <a:effectLst/>
              </a:rPr>
              <a:t>ArrayIndexOutOfBoundsException</a:t>
            </a:r>
            <a:r>
              <a:rPr lang="en-US" sz="1400" b="0" i="0" dirty="0">
                <a:solidFill>
                  <a:srgbClr val="000000"/>
                </a:solidFill>
                <a:effectLst/>
              </a:rPr>
              <a:t> e){  </a:t>
            </a:r>
          </a:p>
          <a:p>
            <a:pPr marL="0" indent="0" algn="l">
              <a:lnSpc>
                <a:spcPct val="100000"/>
              </a:lnSpc>
              <a:buNone/>
            </a:pPr>
            <a:r>
              <a:rPr lang="en-US" sz="1400" b="0" i="0" dirty="0">
                <a:solidFill>
                  <a:srgbClr val="000000"/>
                </a:solidFill>
                <a:effectLst/>
              </a:rPr>
              <a:t>                   </a:t>
            </a:r>
            <a:r>
              <a:rPr lang="en-US" sz="1400" b="0" i="0" dirty="0" err="1">
                <a:solidFill>
                  <a:srgbClr val="000000"/>
                </a:solidFill>
                <a:effectLst/>
              </a:rPr>
              <a:t>System.out.println</a:t>
            </a:r>
            <a:r>
              <a:rPr lang="en-US" sz="1400" b="0" i="0" dirty="0">
                <a:solidFill>
                  <a:srgbClr val="000000"/>
                </a:solidFill>
                <a:effectLst/>
              </a:rPr>
              <a:t>(</a:t>
            </a:r>
            <a:r>
              <a:rPr lang="en-US" sz="1400" b="0" i="0" dirty="0">
                <a:solidFill>
                  <a:srgbClr val="0000FF"/>
                </a:solidFill>
                <a:effectLst/>
              </a:rPr>
              <a:t>"</a:t>
            </a:r>
            <a:r>
              <a:rPr lang="en-US" sz="1400" b="0" i="0" dirty="0" err="1">
                <a:solidFill>
                  <a:srgbClr val="0000FF"/>
                </a:solidFill>
                <a:effectLst/>
              </a:rPr>
              <a:t>ArrayIndexOutOfBounds</a:t>
            </a:r>
            <a:r>
              <a:rPr lang="en-US" sz="1400" b="0" i="0" dirty="0">
                <a:solidFill>
                  <a:srgbClr val="0000FF"/>
                </a:solidFill>
                <a:effectLst/>
              </a:rPr>
              <a:t> Exception occurs"</a:t>
            </a:r>
            <a:r>
              <a:rPr lang="en-US" sz="1400" b="0" i="0" dirty="0">
                <a:solidFill>
                  <a:srgbClr val="000000"/>
                </a:solidFill>
                <a:effectLst/>
              </a:rPr>
              <a:t>);  </a:t>
            </a:r>
          </a:p>
          <a:p>
            <a:pPr marL="0" indent="0" algn="l">
              <a:lnSpc>
                <a:spcPct val="100000"/>
              </a:lnSpc>
              <a:buNone/>
            </a:pPr>
            <a:r>
              <a:rPr lang="en-US" sz="1400" b="0" i="0" dirty="0">
                <a:solidFill>
                  <a:srgbClr val="000000"/>
                </a:solidFill>
                <a:effectLst/>
              </a:rPr>
              <a:t>                  }    </a:t>
            </a:r>
          </a:p>
          <a:p>
            <a:pPr marL="0" indent="0" algn="l">
              <a:lnSpc>
                <a:spcPct val="100000"/>
              </a:lnSpc>
              <a:buNone/>
            </a:pPr>
            <a:r>
              <a:rPr lang="en-US" sz="1400" b="0" i="0" dirty="0">
                <a:solidFill>
                  <a:srgbClr val="000000"/>
                </a:solidFill>
                <a:effectLst/>
              </a:rPr>
              <a:t>               </a:t>
            </a:r>
            <a:r>
              <a:rPr lang="en-US" sz="1400" b="1" i="0" dirty="0">
                <a:solidFill>
                  <a:srgbClr val="006699"/>
                </a:solidFill>
                <a:effectLst/>
              </a:rPr>
              <a:t>catch</a:t>
            </a:r>
            <a:r>
              <a:rPr lang="en-US" sz="1400" b="0" i="0" dirty="0">
                <a:solidFill>
                  <a:srgbClr val="000000"/>
                </a:solidFill>
                <a:effectLst/>
              </a:rPr>
              <a:t>(Exception e) {  </a:t>
            </a:r>
          </a:p>
          <a:p>
            <a:pPr marL="0" indent="0" algn="l">
              <a:lnSpc>
                <a:spcPct val="100000"/>
              </a:lnSpc>
              <a:buNone/>
            </a:pPr>
            <a:r>
              <a:rPr lang="en-US" sz="1400" b="0" i="0" dirty="0">
                <a:solidFill>
                  <a:srgbClr val="000000"/>
                </a:solidFill>
                <a:effectLst/>
              </a:rPr>
              <a:t>                   </a:t>
            </a:r>
            <a:r>
              <a:rPr lang="en-US" sz="1400" b="0" i="0" dirty="0" err="1">
                <a:solidFill>
                  <a:srgbClr val="000000"/>
                </a:solidFill>
                <a:effectLst/>
              </a:rPr>
              <a:t>System.out.println</a:t>
            </a:r>
            <a:r>
              <a:rPr lang="en-US" sz="1400" b="0" i="0" dirty="0">
                <a:solidFill>
                  <a:srgbClr val="000000"/>
                </a:solidFill>
                <a:effectLst/>
              </a:rPr>
              <a:t>(</a:t>
            </a:r>
            <a:r>
              <a:rPr lang="en-US" sz="1400" b="0" i="0" dirty="0">
                <a:solidFill>
                  <a:srgbClr val="0000FF"/>
                </a:solidFill>
                <a:effectLst/>
              </a:rPr>
              <a:t>"Parent Exception occurs"</a:t>
            </a:r>
            <a:r>
              <a:rPr lang="en-US" sz="1400" b="0" i="0" dirty="0">
                <a:solidFill>
                  <a:srgbClr val="000000"/>
                </a:solidFill>
                <a:effectLst/>
              </a:rPr>
              <a:t>);  </a:t>
            </a:r>
          </a:p>
          <a:p>
            <a:pPr marL="0" indent="0" algn="l">
              <a:lnSpc>
                <a:spcPct val="100000"/>
              </a:lnSpc>
              <a:buNone/>
            </a:pPr>
            <a:r>
              <a:rPr lang="en-US" sz="1400" b="0" i="0" dirty="0">
                <a:solidFill>
                  <a:srgbClr val="000000"/>
                </a:solidFill>
                <a:effectLst/>
              </a:rPr>
              <a:t>                  }             </a:t>
            </a:r>
          </a:p>
          <a:p>
            <a:pPr marL="0" indent="0" algn="l">
              <a:lnSpc>
                <a:spcPct val="100000"/>
              </a:lnSpc>
              <a:buNone/>
            </a:pPr>
            <a:r>
              <a:rPr lang="en-US" sz="1400" b="0" i="0" dirty="0">
                <a:solidFill>
                  <a:srgbClr val="000000"/>
                </a:solidFill>
                <a:effectLst/>
              </a:rPr>
              <a:t>               </a:t>
            </a:r>
            <a:r>
              <a:rPr lang="en-US" sz="1400" b="0" i="0" dirty="0" err="1">
                <a:solidFill>
                  <a:srgbClr val="000000"/>
                </a:solidFill>
                <a:effectLst/>
              </a:rPr>
              <a:t>System.out.println</a:t>
            </a:r>
            <a:r>
              <a:rPr lang="en-US" sz="1400" b="0" i="0" dirty="0">
                <a:solidFill>
                  <a:srgbClr val="000000"/>
                </a:solidFill>
                <a:effectLst/>
              </a:rPr>
              <a:t>(</a:t>
            </a:r>
            <a:r>
              <a:rPr lang="en-US" sz="1400" b="0" i="0" dirty="0">
                <a:solidFill>
                  <a:srgbClr val="0000FF"/>
                </a:solidFill>
                <a:effectLst/>
              </a:rPr>
              <a:t>"rest of the code"</a:t>
            </a:r>
            <a:r>
              <a:rPr lang="en-US" sz="1400" b="0" i="0" dirty="0">
                <a:solidFill>
                  <a:srgbClr val="000000"/>
                </a:solidFill>
                <a:effectLst/>
              </a:rPr>
              <a:t>);    </a:t>
            </a:r>
          </a:p>
          <a:p>
            <a:pPr marL="0" indent="0" algn="l">
              <a:lnSpc>
                <a:spcPct val="100000"/>
              </a:lnSpc>
              <a:buNone/>
            </a:pPr>
            <a:r>
              <a:rPr lang="en-US" sz="1400" b="0" i="0" dirty="0">
                <a:solidFill>
                  <a:srgbClr val="000000"/>
                </a:solidFill>
                <a:effectLst/>
              </a:rPr>
              <a:t>    }  </a:t>
            </a:r>
          </a:p>
          <a:p>
            <a:pPr marL="0" indent="0" algn="l">
              <a:lnSpc>
                <a:spcPct val="100000"/>
              </a:lnSpc>
              <a:buNone/>
            </a:pPr>
            <a:r>
              <a:rPr lang="en-US" sz="1400" b="0" i="0" dirty="0">
                <a:solidFill>
                  <a:srgbClr val="000000"/>
                </a:solidFill>
                <a:effectLst/>
              </a:rPr>
              <a:t>}  </a:t>
            </a:r>
          </a:p>
          <a:p>
            <a:pPr marL="0" indent="0">
              <a:lnSpc>
                <a:spcPct val="100000"/>
              </a:lnSpc>
              <a:buNone/>
            </a:pPr>
            <a:endParaRPr lang="en-US" sz="1400" dirty="0"/>
          </a:p>
        </p:txBody>
      </p:sp>
    </p:spTree>
    <p:extLst>
      <p:ext uri="{BB962C8B-B14F-4D97-AF65-F5344CB8AC3E}">
        <p14:creationId xmlns:p14="http://schemas.microsoft.com/office/powerpoint/2010/main" val="1579843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C4EBC-8D9C-43C6-A73F-CEF85656B8A3}"/>
              </a:ext>
            </a:extLst>
          </p:cNvPr>
          <p:cNvSpPr>
            <a:spLocks noGrp="1"/>
          </p:cNvSpPr>
          <p:nvPr>
            <p:ph type="title"/>
          </p:nvPr>
        </p:nvSpPr>
        <p:spPr/>
        <p:txBody>
          <a:bodyPr/>
          <a:lstStyle/>
          <a:p>
            <a:r>
              <a:rPr lang="en-US" b="1" i="1" dirty="0">
                <a:solidFill>
                  <a:schemeClr val="accent1">
                    <a:lumMod val="50000"/>
                  </a:schemeClr>
                </a:solidFill>
              </a:rPr>
              <a:t>Types of Errors</a:t>
            </a:r>
          </a:p>
        </p:txBody>
      </p:sp>
      <p:sp>
        <p:nvSpPr>
          <p:cNvPr id="3" name="Content Placeholder 2">
            <a:extLst>
              <a:ext uri="{FF2B5EF4-FFF2-40B4-BE49-F238E27FC236}">
                <a16:creationId xmlns:a16="http://schemas.microsoft.com/office/drawing/2014/main" id="{0F0EE4C8-F10D-4EDA-98CD-7648A6B8609F}"/>
              </a:ext>
            </a:extLst>
          </p:cNvPr>
          <p:cNvSpPr>
            <a:spLocks noGrp="1"/>
          </p:cNvSpPr>
          <p:nvPr>
            <p:ph idx="1"/>
          </p:nvPr>
        </p:nvSpPr>
        <p:spPr/>
        <p:txBody>
          <a:bodyPr/>
          <a:lstStyle/>
          <a:p>
            <a:pPr marL="0" indent="0">
              <a:buNone/>
            </a:pPr>
            <a:r>
              <a:rPr lang="en-US" sz="3600" i="1" dirty="0">
                <a:solidFill>
                  <a:schemeClr val="accent1">
                    <a:lumMod val="75000"/>
                  </a:schemeClr>
                </a:solidFill>
                <a:effectLst/>
              </a:rPr>
              <a:t>In Java, there are two major types of errors:</a:t>
            </a:r>
          </a:p>
          <a:p>
            <a:pPr lvl="5"/>
            <a:r>
              <a:rPr lang="en-US" sz="3200" i="1" dirty="0">
                <a:solidFill>
                  <a:schemeClr val="accent1">
                    <a:lumMod val="75000"/>
                  </a:schemeClr>
                </a:solidFill>
                <a:effectLst/>
              </a:rPr>
              <a:t>Compile-time errors</a:t>
            </a:r>
            <a:endParaRPr lang="en-US" sz="3200" i="1" dirty="0">
              <a:solidFill>
                <a:schemeClr val="accent1">
                  <a:lumMod val="75000"/>
                </a:schemeClr>
              </a:solidFill>
            </a:endParaRPr>
          </a:p>
          <a:p>
            <a:pPr lvl="5"/>
            <a:r>
              <a:rPr lang="en-US" sz="3200" i="1" dirty="0">
                <a:solidFill>
                  <a:schemeClr val="accent1">
                    <a:lumMod val="75000"/>
                  </a:schemeClr>
                </a:solidFill>
                <a:effectLst/>
              </a:rPr>
              <a:t>Run-time errors (often referred to as exceptions)</a:t>
            </a:r>
            <a:endParaRPr lang="en-US" sz="3200" i="1" dirty="0">
              <a:solidFill>
                <a:schemeClr val="accent1">
                  <a:lumMod val="75000"/>
                </a:schemeClr>
              </a:solidFill>
            </a:endParaRPr>
          </a:p>
        </p:txBody>
      </p:sp>
    </p:spTree>
    <p:extLst>
      <p:ext uri="{BB962C8B-B14F-4D97-AF65-F5344CB8AC3E}">
        <p14:creationId xmlns:p14="http://schemas.microsoft.com/office/powerpoint/2010/main" val="3272476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C4EBC-8D9C-43C6-A73F-CEF85656B8A3}"/>
              </a:ext>
            </a:extLst>
          </p:cNvPr>
          <p:cNvSpPr>
            <a:spLocks noGrp="1"/>
          </p:cNvSpPr>
          <p:nvPr>
            <p:ph type="title"/>
          </p:nvPr>
        </p:nvSpPr>
        <p:spPr/>
        <p:txBody>
          <a:bodyPr/>
          <a:lstStyle/>
          <a:p>
            <a:pPr lvl="5"/>
            <a:r>
              <a:rPr lang="en-US" sz="4400" b="1" i="1" dirty="0">
                <a:solidFill>
                  <a:schemeClr val="accent1">
                    <a:lumMod val="75000"/>
                  </a:schemeClr>
                </a:solidFill>
                <a:effectLst/>
                <a:latin typeface="+mj-lt"/>
              </a:rPr>
              <a:t>Compile-time errors</a:t>
            </a:r>
            <a:endParaRPr lang="en-US" sz="4400" b="1" i="1" dirty="0">
              <a:solidFill>
                <a:schemeClr val="accent1">
                  <a:lumMod val="75000"/>
                </a:schemeClr>
              </a:solidFill>
              <a:latin typeface="+mj-lt"/>
            </a:endParaRPr>
          </a:p>
        </p:txBody>
      </p:sp>
      <p:sp>
        <p:nvSpPr>
          <p:cNvPr id="3" name="Content Placeholder 2">
            <a:extLst>
              <a:ext uri="{FF2B5EF4-FFF2-40B4-BE49-F238E27FC236}">
                <a16:creationId xmlns:a16="http://schemas.microsoft.com/office/drawing/2014/main" id="{0F0EE4C8-F10D-4EDA-98CD-7648A6B8609F}"/>
              </a:ext>
            </a:extLst>
          </p:cNvPr>
          <p:cNvSpPr>
            <a:spLocks noGrp="1"/>
          </p:cNvSpPr>
          <p:nvPr>
            <p:ph idx="1"/>
          </p:nvPr>
        </p:nvSpPr>
        <p:spPr/>
        <p:txBody>
          <a:bodyPr>
            <a:normAutofit fontScale="85000" lnSpcReduction="10000"/>
          </a:bodyPr>
          <a:lstStyle/>
          <a:p>
            <a:pPr marL="0" indent="0">
              <a:lnSpc>
                <a:spcPct val="150000"/>
              </a:lnSpc>
              <a:buNone/>
            </a:pPr>
            <a:r>
              <a:rPr lang="en-US" sz="2400" b="1" i="0" dirty="0">
                <a:solidFill>
                  <a:srgbClr val="333333"/>
                </a:solidFill>
                <a:effectLst/>
                <a:latin typeface="Encode Sans"/>
              </a:rPr>
              <a:t>		</a:t>
            </a:r>
            <a:r>
              <a:rPr lang="en-US" sz="3200" b="1" i="1" dirty="0">
                <a:solidFill>
                  <a:schemeClr val="accent1">
                    <a:lumMod val="75000"/>
                  </a:schemeClr>
                </a:solidFill>
                <a:effectLst/>
              </a:rPr>
              <a:t>Compile-time errors</a:t>
            </a:r>
            <a:r>
              <a:rPr lang="en-US" sz="3200" b="0" i="1" dirty="0">
                <a:solidFill>
                  <a:schemeClr val="accent1">
                    <a:lumMod val="75000"/>
                  </a:schemeClr>
                </a:solidFill>
                <a:effectLst/>
              </a:rPr>
              <a:t> are those preventing the code from being compiled. Such errors can be either a syntax error or an error in the structure of the application.</a:t>
            </a:r>
          </a:p>
          <a:p>
            <a:pPr lvl="1">
              <a:lnSpc>
                <a:spcPct val="150000"/>
              </a:lnSpc>
            </a:pPr>
            <a:r>
              <a:rPr lang="en-US" sz="2800" b="1" dirty="0">
                <a:solidFill>
                  <a:schemeClr val="accent1">
                    <a:lumMod val="75000"/>
                  </a:schemeClr>
                </a:solidFill>
                <a:effectLst/>
              </a:rPr>
              <a:t>Syntax errors</a:t>
            </a:r>
            <a:r>
              <a:rPr lang="en-US" sz="2800" b="0" dirty="0">
                <a:solidFill>
                  <a:schemeClr val="accent1">
                    <a:lumMod val="75000"/>
                  </a:schemeClr>
                </a:solidFill>
                <a:effectLst/>
              </a:rPr>
              <a:t> are those that break a fundamental rule of Java syntax such as no semicolon at the end of a statement.</a:t>
            </a:r>
          </a:p>
          <a:p>
            <a:pPr lvl="1">
              <a:lnSpc>
                <a:spcPct val="150000"/>
              </a:lnSpc>
            </a:pPr>
            <a:r>
              <a:rPr lang="en-US" sz="2800" b="0" dirty="0">
                <a:solidFill>
                  <a:schemeClr val="accent1">
                    <a:lumMod val="75000"/>
                  </a:schemeClr>
                </a:solidFill>
                <a:effectLst/>
              </a:rPr>
              <a:t>Other </a:t>
            </a:r>
            <a:r>
              <a:rPr lang="en-US" sz="2800" b="1" dirty="0">
                <a:solidFill>
                  <a:schemeClr val="accent1">
                    <a:lumMod val="75000"/>
                  </a:schemeClr>
                </a:solidFill>
                <a:effectLst/>
              </a:rPr>
              <a:t>compile-time</a:t>
            </a:r>
            <a:r>
              <a:rPr lang="en-US" sz="2800" b="0" dirty="0">
                <a:solidFill>
                  <a:schemeClr val="accent1">
                    <a:lumMod val="75000"/>
                  </a:schemeClr>
                </a:solidFill>
                <a:effectLst/>
              </a:rPr>
              <a:t> errors are related to the fundamental rules of workflow. For example, a variable named x is declared twice in the same scope.</a:t>
            </a:r>
          </a:p>
          <a:p>
            <a:pPr marL="0" indent="0">
              <a:lnSpc>
                <a:spcPct val="150000"/>
              </a:lnSpc>
              <a:buNone/>
            </a:pPr>
            <a:endParaRPr lang="en-US" sz="3200" i="1" dirty="0">
              <a:solidFill>
                <a:schemeClr val="accent1">
                  <a:lumMod val="75000"/>
                </a:schemeClr>
              </a:solidFill>
            </a:endParaRPr>
          </a:p>
        </p:txBody>
      </p:sp>
    </p:spTree>
    <p:extLst>
      <p:ext uri="{BB962C8B-B14F-4D97-AF65-F5344CB8AC3E}">
        <p14:creationId xmlns:p14="http://schemas.microsoft.com/office/powerpoint/2010/main" val="1616897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C4EBC-8D9C-43C6-A73F-CEF85656B8A3}"/>
              </a:ext>
            </a:extLst>
          </p:cNvPr>
          <p:cNvSpPr>
            <a:spLocks noGrp="1"/>
          </p:cNvSpPr>
          <p:nvPr>
            <p:ph type="title"/>
          </p:nvPr>
        </p:nvSpPr>
        <p:spPr/>
        <p:txBody>
          <a:bodyPr/>
          <a:lstStyle/>
          <a:p>
            <a:pPr lvl="5"/>
            <a:r>
              <a:rPr lang="en-US" sz="4400" i="1" dirty="0">
                <a:solidFill>
                  <a:schemeClr val="accent1">
                    <a:lumMod val="75000"/>
                  </a:schemeClr>
                </a:solidFill>
                <a:effectLst/>
              </a:rPr>
              <a:t>Run-time errors</a:t>
            </a:r>
            <a:endParaRPr lang="en-US" sz="4400" b="1" i="1" dirty="0">
              <a:solidFill>
                <a:schemeClr val="accent1">
                  <a:lumMod val="75000"/>
                </a:schemeClr>
              </a:solidFill>
              <a:latin typeface="+mj-lt"/>
            </a:endParaRPr>
          </a:p>
        </p:txBody>
      </p:sp>
      <p:sp>
        <p:nvSpPr>
          <p:cNvPr id="3" name="Content Placeholder 2">
            <a:extLst>
              <a:ext uri="{FF2B5EF4-FFF2-40B4-BE49-F238E27FC236}">
                <a16:creationId xmlns:a16="http://schemas.microsoft.com/office/drawing/2014/main" id="{0F0EE4C8-F10D-4EDA-98CD-7648A6B8609F}"/>
              </a:ext>
            </a:extLst>
          </p:cNvPr>
          <p:cNvSpPr>
            <a:spLocks noGrp="1"/>
          </p:cNvSpPr>
          <p:nvPr>
            <p:ph idx="1"/>
          </p:nvPr>
        </p:nvSpPr>
        <p:spPr/>
        <p:txBody>
          <a:bodyPr>
            <a:noAutofit/>
          </a:bodyPr>
          <a:lstStyle/>
          <a:p>
            <a:pPr marL="0" indent="0">
              <a:lnSpc>
                <a:spcPct val="150000"/>
              </a:lnSpc>
              <a:buNone/>
            </a:pPr>
            <a:r>
              <a:rPr lang="en-US" sz="2600" b="1" i="1" dirty="0">
                <a:solidFill>
                  <a:schemeClr val="accent1">
                    <a:lumMod val="75000"/>
                  </a:schemeClr>
                </a:solidFill>
                <a:effectLst/>
                <a:latin typeface="+mj-lt"/>
              </a:rPr>
              <a:t>		</a:t>
            </a:r>
            <a:r>
              <a:rPr lang="en-US" sz="2600" b="1" i="1" dirty="0">
                <a:solidFill>
                  <a:schemeClr val="accent1">
                    <a:lumMod val="75000"/>
                  </a:schemeClr>
                </a:solidFill>
                <a:effectLst/>
              </a:rPr>
              <a:t> Run-time errors</a:t>
            </a:r>
            <a:r>
              <a:rPr lang="en-US" sz="2600" b="0" i="1" dirty="0">
                <a:solidFill>
                  <a:schemeClr val="accent1">
                    <a:lumMod val="75000"/>
                  </a:schemeClr>
                </a:solidFill>
                <a:effectLst/>
              </a:rPr>
              <a:t> (often referred to as exceptions) are those only happen at run time and can’t be caught when the code is compiled</a:t>
            </a:r>
          </a:p>
          <a:p>
            <a:pPr marL="0" indent="0">
              <a:lnSpc>
                <a:spcPct val="150000"/>
              </a:lnSpc>
              <a:buNone/>
            </a:pPr>
            <a:r>
              <a:rPr lang="en-US" sz="2600" b="1" i="1" dirty="0">
                <a:solidFill>
                  <a:schemeClr val="accent1">
                    <a:lumMod val="75000"/>
                  </a:schemeClr>
                </a:solidFill>
                <a:effectLst/>
              </a:rPr>
              <a:t>For </a:t>
            </a:r>
            <a:r>
              <a:rPr lang="en-US" sz="2600" b="1" i="1" dirty="0" err="1">
                <a:solidFill>
                  <a:schemeClr val="accent1">
                    <a:lumMod val="75000"/>
                  </a:schemeClr>
                </a:solidFill>
                <a:effectLst/>
              </a:rPr>
              <a:t>eg</a:t>
            </a:r>
            <a:r>
              <a:rPr lang="en-US" sz="2600" b="1" i="1" dirty="0">
                <a:solidFill>
                  <a:schemeClr val="accent1">
                    <a:lumMod val="75000"/>
                  </a:schemeClr>
                </a:solidFill>
                <a:effectLst/>
              </a:rPr>
              <a:t>, </a:t>
            </a:r>
            <a:r>
              <a:rPr lang="en-US" sz="2600" b="0" i="1" dirty="0">
                <a:solidFill>
                  <a:schemeClr val="accent1">
                    <a:lumMod val="75000"/>
                  </a:schemeClr>
                </a:solidFill>
                <a:effectLst/>
              </a:rPr>
              <a:t>access to the element at index 5 of an array of length 4 throws a run-time error. The compiler says it looks good and compile the code; but when the application run, it is killed by an exception called </a:t>
            </a:r>
            <a:r>
              <a:rPr kumimoji="0" lang="en-US" altLang="en-US" sz="2600" b="0" i="1" u="none" strike="noStrike" cap="none" normalizeH="0" baseline="0" dirty="0" err="1">
                <a:ln>
                  <a:noFill/>
                </a:ln>
                <a:solidFill>
                  <a:schemeClr val="accent1">
                    <a:lumMod val="75000"/>
                  </a:schemeClr>
                </a:solidFill>
                <a:effectLst/>
                <a:cs typeface="Courier New" panose="02070309020205020404" pitchFamily="49" charset="0"/>
              </a:rPr>
              <a:t>ArrayIndexOutOfBoundsException</a:t>
            </a:r>
            <a:r>
              <a:rPr kumimoji="0" lang="en-US" altLang="en-US" sz="2600" b="0" i="1" u="none" strike="noStrike" cap="none" normalizeH="0" baseline="0" dirty="0">
                <a:ln>
                  <a:noFill/>
                </a:ln>
                <a:solidFill>
                  <a:schemeClr val="accent1">
                    <a:lumMod val="75000"/>
                  </a:schemeClr>
                </a:solidFill>
                <a:effectLst/>
              </a:rPr>
              <a:t> </a:t>
            </a:r>
          </a:p>
          <a:p>
            <a:pPr marL="0" indent="0">
              <a:lnSpc>
                <a:spcPct val="150000"/>
              </a:lnSpc>
              <a:buNone/>
            </a:pPr>
            <a:endParaRPr lang="en-US" sz="2600" i="1" dirty="0">
              <a:solidFill>
                <a:schemeClr val="accent1">
                  <a:lumMod val="75000"/>
                </a:schemeClr>
              </a:solidFill>
              <a:latin typeface="+mj-lt"/>
            </a:endParaRPr>
          </a:p>
          <a:p>
            <a:pPr marL="0" indent="0">
              <a:lnSpc>
                <a:spcPct val="150000"/>
              </a:lnSpc>
              <a:buNone/>
            </a:pPr>
            <a:endParaRPr lang="en-US" sz="2600" i="1" dirty="0">
              <a:solidFill>
                <a:schemeClr val="accent1">
                  <a:lumMod val="75000"/>
                </a:schemeClr>
              </a:solidFill>
              <a:latin typeface="+mj-lt"/>
            </a:endParaRPr>
          </a:p>
        </p:txBody>
      </p:sp>
    </p:spTree>
    <p:extLst>
      <p:ext uri="{BB962C8B-B14F-4D97-AF65-F5344CB8AC3E}">
        <p14:creationId xmlns:p14="http://schemas.microsoft.com/office/powerpoint/2010/main" val="445327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ierarchy of exception handling">
            <a:extLst>
              <a:ext uri="{FF2B5EF4-FFF2-40B4-BE49-F238E27FC236}">
                <a16:creationId xmlns:a16="http://schemas.microsoft.com/office/drawing/2014/main" id="{C08B57AE-446E-4585-A53B-86386C12B4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1940" y="1181237"/>
            <a:ext cx="9032463" cy="558068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71899C5-CAAC-460C-ADCD-F2005713AFD8}"/>
              </a:ext>
            </a:extLst>
          </p:cNvPr>
          <p:cNvSpPr>
            <a:spLocks noGrp="1"/>
          </p:cNvSpPr>
          <p:nvPr>
            <p:ph type="title"/>
          </p:nvPr>
        </p:nvSpPr>
        <p:spPr>
          <a:xfrm>
            <a:off x="250372" y="-144326"/>
            <a:ext cx="10515600" cy="1325563"/>
          </a:xfrm>
        </p:spPr>
        <p:txBody>
          <a:bodyPr/>
          <a:lstStyle/>
          <a:p>
            <a:r>
              <a:rPr lang="en-US" b="1" i="1" dirty="0">
                <a:solidFill>
                  <a:schemeClr val="accent1">
                    <a:lumMod val="50000"/>
                  </a:schemeClr>
                </a:solidFill>
                <a:effectLst/>
              </a:rPr>
              <a:t>Hierarchy of Java Exception classes</a:t>
            </a:r>
            <a:endParaRPr lang="en-US" b="1" i="1" dirty="0">
              <a:solidFill>
                <a:schemeClr val="accent1">
                  <a:lumMod val="50000"/>
                </a:schemeClr>
              </a:solidFill>
            </a:endParaRPr>
          </a:p>
        </p:txBody>
      </p:sp>
    </p:spTree>
    <p:extLst>
      <p:ext uri="{BB962C8B-B14F-4D97-AF65-F5344CB8AC3E}">
        <p14:creationId xmlns:p14="http://schemas.microsoft.com/office/powerpoint/2010/main" val="98097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5EC44-18F6-4A22-8BE7-BE6D4793811F}"/>
              </a:ext>
            </a:extLst>
          </p:cNvPr>
          <p:cNvSpPr>
            <a:spLocks noGrp="1"/>
          </p:cNvSpPr>
          <p:nvPr>
            <p:ph type="title"/>
          </p:nvPr>
        </p:nvSpPr>
        <p:spPr/>
        <p:txBody>
          <a:bodyPr/>
          <a:lstStyle/>
          <a:p>
            <a:r>
              <a:rPr lang="en-US" b="1" i="1" dirty="0">
                <a:solidFill>
                  <a:schemeClr val="accent1">
                    <a:lumMod val="50000"/>
                  </a:schemeClr>
                </a:solidFill>
                <a:effectLst/>
              </a:rPr>
              <a:t>Types of Java Exceptions</a:t>
            </a:r>
            <a:endParaRPr lang="en-US" b="1" i="1" dirty="0">
              <a:solidFill>
                <a:schemeClr val="accent1">
                  <a:lumMod val="50000"/>
                </a:schemeClr>
              </a:solidFill>
            </a:endParaRPr>
          </a:p>
        </p:txBody>
      </p:sp>
      <p:sp>
        <p:nvSpPr>
          <p:cNvPr id="3" name="Content Placeholder 2">
            <a:extLst>
              <a:ext uri="{FF2B5EF4-FFF2-40B4-BE49-F238E27FC236}">
                <a16:creationId xmlns:a16="http://schemas.microsoft.com/office/drawing/2014/main" id="{4C83039A-DA2D-4149-89CB-A6E24EEEB67E}"/>
              </a:ext>
            </a:extLst>
          </p:cNvPr>
          <p:cNvSpPr>
            <a:spLocks noGrp="1"/>
          </p:cNvSpPr>
          <p:nvPr>
            <p:ph idx="1"/>
          </p:nvPr>
        </p:nvSpPr>
        <p:spPr/>
        <p:txBody>
          <a:bodyPr>
            <a:noAutofit/>
          </a:bodyPr>
          <a:lstStyle/>
          <a:p>
            <a:pPr marL="0" indent="0">
              <a:lnSpc>
                <a:spcPct val="150000"/>
              </a:lnSpc>
              <a:buNone/>
            </a:pPr>
            <a:r>
              <a:rPr lang="en-US" sz="1800" b="0" i="1" dirty="0">
                <a:solidFill>
                  <a:schemeClr val="accent1">
                    <a:lumMod val="75000"/>
                  </a:schemeClr>
                </a:solidFill>
                <a:effectLst/>
              </a:rPr>
              <a:t>There are mainly two types of exceptions: </a:t>
            </a:r>
          </a:p>
          <a:p>
            <a:pPr marL="514350" indent="-514350">
              <a:lnSpc>
                <a:spcPct val="150000"/>
              </a:lnSpc>
              <a:buFont typeface="+mj-lt"/>
              <a:buAutoNum type="arabicPeriod"/>
            </a:pPr>
            <a:r>
              <a:rPr lang="en-US" sz="1800" b="1" i="1" dirty="0">
                <a:solidFill>
                  <a:schemeClr val="accent1">
                    <a:lumMod val="75000"/>
                  </a:schemeClr>
                </a:solidFill>
                <a:effectLst/>
              </a:rPr>
              <a:t>Checked</a:t>
            </a:r>
          </a:p>
          <a:p>
            <a:pPr marL="457200" lvl="1" indent="0">
              <a:lnSpc>
                <a:spcPct val="150000"/>
              </a:lnSpc>
              <a:buNone/>
            </a:pPr>
            <a:r>
              <a:rPr lang="en-US" sz="1800" b="0" i="1" dirty="0">
                <a:solidFill>
                  <a:schemeClr val="accent1">
                    <a:lumMod val="75000"/>
                  </a:schemeClr>
                </a:solidFill>
                <a:effectLst/>
              </a:rPr>
              <a:t>	</a:t>
            </a:r>
            <a:r>
              <a:rPr lang="en-US" sz="2000" b="0" i="1" dirty="0">
                <a:solidFill>
                  <a:schemeClr val="accent1">
                    <a:lumMod val="75000"/>
                  </a:schemeClr>
                </a:solidFill>
                <a:effectLst/>
              </a:rPr>
              <a:t>The classes which directly inherit Throwable class except </a:t>
            </a:r>
            <a:r>
              <a:rPr lang="en-US" sz="2000" b="0" i="1" dirty="0" err="1">
                <a:solidFill>
                  <a:schemeClr val="accent1">
                    <a:lumMod val="75000"/>
                  </a:schemeClr>
                </a:solidFill>
                <a:effectLst/>
              </a:rPr>
              <a:t>RuntimeException</a:t>
            </a:r>
            <a:r>
              <a:rPr lang="en-US" sz="2000" b="0" i="1" dirty="0">
                <a:solidFill>
                  <a:schemeClr val="accent1">
                    <a:lumMod val="75000"/>
                  </a:schemeClr>
                </a:solidFill>
                <a:effectLst/>
              </a:rPr>
              <a:t> and Error are known as checked exceptions e.g. </a:t>
            </a:r>
            <a:r>
              <a:rPr lang="en-US" sz="2000" b="0" i="1" dirty="0" err="1">
                <a:solidFill>
                  <a:schemeClr val="accent1">
                    <a:lumMod val="75000"/>
                  </a:schemeClr>
                </a:solidFill>
                <a:effectLst/>
              </a:rPr>
              <a:t>IOException</a:t>
            </a:r>
            <a:r>
              <a:rPr lang="en-US" sz="2000" b="0" i="1" dirty="0">
                <a:solidFill>
                  <a:schemeClr val="accent1">
                    <a:lumMod val="75000"/>
                  </a:schemeClr>
                </a:solidFill>
                <a:effectLst/>
              </a:rPr>
              <a:t>, </a:t>
            </a:r>
            <a:r>
              <a:rPr lang="en-US" sz="2000" b="0" i="1" dirty="0" err="1">
                <a:solidFill>
                  <a:schemeClr val="accent1">
                    <a:lumMod val="75000"/>
                  </a:schemeClr>
                </a:solidFill>
                <a:effectLst/>
              </a:rPr>
              <a:t>SQLException</a:t>
            </a:r>
            <a:r>
              <a:rPr lang="en-US" sz="2000" b="0" i="1" dirty="0">
                <a:solidFill>
                  <a:schemeClr val="accent1">
                    <a:lumMod val="75000"/>
                  </a:schemeClr>
                </a:solidFill>
                <a:effectLst/>
              </a:rPr>
              <a:t> etc. Checked exceptions are checked at compile-time.</a:t>
            </a:r>
          </a:p>
          <a:p>
            <a:pPr marL="514350" indent="-514350">
              <a:lnSpc>
                <a:spcPct val="150000"/>
              </a:lnSpc>
              <a:buFont typeface="+mj-lt"/>
              <a:buAutoNum type="arabicPeriod"/>
            </a:pPr>
            <a:r>
              <a:rPr lang="en-US" sz="1800" b="1" i="1" dirty="0">
                <a:solidFill>
                  <a:schemeClr val="accent1">
                    <a:lumMod val="75000"/>
                  </a:schemeClr>
                </a:solidFill>
                <a:effectLst/>
              </a:rPr>
              <a:t>Unchecked</a:t>
            </a:r>
          </a:p>
          <a:p>
            <a:pPr marL="0" indent="0">
              <a:lnSpc>
                <a:spcPct val="150000"/>
              </a:lnSpc>
              <a:buNone/>
            </a:pPr>
            <a:r>
              <a:rPr lang="en-US" sz="1800" i="1" dirty="0">
                <a:solidFill>
                  <a:schemeClr val="accent1">
                    <a:lumMod val="75000"/>
                  </a:schemeClr>
                </a:solidFill>
              </a:rPr>
              <a:t>        	</a:t>
            </a:r>
            <a:r>
              <a:rPr lang="en-US" sz="2000" b="0" i="1" dirty="0">
                <a:solidFill>
                  <a:schemeClr val="accent1">
                    <a:lumMod val="75000"/>
                  </a:schemeClr>
                </a:solidFill>
                <a:effectLst/>
              </a:rPr>
              <a:t>The classes which inherit </a:t>
            </a:r>
            <a:r>
              <a:rPr lang="en-US" sz="2000" b="0" i="1" dirty="0" err="1">
                <a:solidFill>
                  <a:schemeClr val="accent1">
                    <a:lumMod val="75000"/>
                  </a:schemeClr>
                </a:solidFill>
                <a:effectLst/>
              </a:rPr>
              <a:t>RuntimeException</a:t>
            </a:r>
            <a:r>
              <a:rPr lang="en-US" sz="2000" b="0" i="1" dirty="0">
                <a:solidFill>
                  <a:schemeClr val="accent1">
                    <a:lumMod val="75000"/>
                  </a:schemeClr>
                </a:solidFill>
                <a:effectLst/>
              </a:rPr>
              <a:t> are known as unchecked exceptions e.g. </a:t>
            </a:r>
            <a:r>
              <a:rPr lang="en-US" sz="2000" b="0" i="1" dirty="0" err="1">
                <a:solidFill>
                  <a:schemeClr val="accent1">
                    <a:lumMod val="75000"/>
                  </a:schemeClr>
                </a:solidFill>
                <a:effectLst/>
              </a:rPr>
              <a:t>ArithmeticException</a:t>
            </a:r>
            <a:r>
              <a:rPr lang="en-US" sz="2000" b="0" i="1" dirty="0">
                <a:solidFill>
                  <a:schemeClr val="accent1">
                    <a:lumMod val="75000"/>
                  </a:schemeClr>
                </a:solidFill>
                <a:effectLst/>
              </a:rPr>
              <a:t>, </a:t>
            </a:r>
            <a:r>
              <a:rPr lang="en-US" sz="2000" b="0" i="1" dirty="0" err="1">
                <a:solidFill>
                  <a:schemeClr val="accent1">
                    <a:lumMod val="75000"/>
                  </a:schemeClr>
                </a:solidFill>
                <a:effectLst/>
              </a:rPr>
              <a:t>NullPointerException</a:t>
            </a:r>
            <a:r>
              <a:rPr lang="en-US" sz="2000" b="0" i="1" dirty="0">
                <a:solidFill>
                  <a:schemeClr val="accent1">
                    <a:lumMod val="75000"/>
                  </a:schemeClr>
                </a:solidFill>
                <a:effectLst/>
              </a:rPr>
              <a:t>, </a:t>
            </a:r>
            <a:r>
              <a:rPr lang="en-US" sz="2000" b="0" i="1" dirty="0" err="1">
                <a:solidFill>
                  <a:schemeClr val="accent1">
                    <a:lumMod val="75000"/>
                  </a:schemeClr>
                </a:solidFill>
                <a:effectLst/>
              </a:rPr>
              <a:t>ArrayIndexOutOfBoundsException</a:t>
            </a:r>
            <a:r>
              <a:rPr lang="en-US" sz="2000" b="0" i="1" dirty="0">
                <a:solidFill>
                  <a:schemeClr val="accent1">
                    <a:lumMod val="75000"/>
                  </a:schemeClr>
                </a:solidFill>
                <a:effectLst/>
              </a:rPr>
              <a:t> etc. Unchecked exceptions are not checked at compile-time, but they are checked at runtime.</a:t>
            </a:r>
            <a:endParaRPr lang="en-US" sz="2000" i="1" dirty="0">
              <a:solidFill>
                <a:schemeClr val="accent1">
                  <a:lumMod val="75000"/>
                </a:schemeClr>
              </a:solidFill>
            </a:endParaRPr>
          </a:p>
        </p:txBody>
      </p:sp>
    </p:spTree>
    <p:extLst>
      <p:ext uri="{BB962C8B-B14F-4D97-AF65-F5344CB8AC3E}">
        <p14:creationId xmlns:p14="http://schemas.microsoft.com/office/powerpoint/2010/main" val="2715369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5A42A-4010-402D-BFB3-9F928839E0EA}"/>
              </a:ext>
            </a:extLst>
          </p:cNvPr>
          <p:cNvSpPr>
            <a:spLocks noGrp="1"/>
          </p:cNvSpPr>
          <p:nvPr>
            <p:ph type="title"/>
          </p:nvPr>
        </p:nvSpPr>
        <p:spPr/>
        <p:txBody>
          <a:bodyPr/>
          <a:lstStyle/>
          <a:p>
            <a:r>
              <a:rPr lang="en-US" b="1" i="1" dirty="0">
                <a:solidFill>
                  <a:schemeClr val="accent1">
                    <a:lumMod val="50000"/>
                  </a:schemeClr>
                </a:solidFill>
                <a:effectLst/>
              </a:rPr>
              <a:t>Java Exception Handling Example</a:t>
            </a:r>
            <a:endParaRPr lang="en-US" b="1" i="1" dirty="0">
              <a:solidFill>
                <a:schemeClr val="accent1">
                  <a:lumMod val="50000"/>
                </a:schemeClr>
              </a:solidFill>
            </a:endParaRPr>
          </a:p>
        </p:txBody>
      </p:sp>
      <p:sp>
        <p:nvSpPr>
          <p:cNvPr id="3" name="Content Placeholder 2">
            <a:extLst>
              <a:ext uri="{FF2B5EF4-FFF2-40B4-BE49-F238E27FC236}">
                <a16:creationId xmlns:a16="http://schemas.microsoft.com/office/drawing/2014/main" id="{EC2A20B5-1271-4B52-BBD9-1A31BCCE1041}"/>
              </a:ext>
            </a:extLst>
          </p:cNvPr>
          <p:cNvSpPr>
            <a:spLocks noGrp="1"/>
          </p:cNvSpPr>
          <p:nvPr>
            <p:ph idx="1"/>
          </p:nvPr>
        </p:nvSpPr>
        <p:spPr/>
        <p:txBody>
          <a:bodyPr>
            <a:normAutofit fontScale="77500" lnSpcReduction="20000"/>
          </a:bodyPr>
          <a:lstStyle/>
          <a:p>
            <a:pPr marL="0" indent="0" algn="l">
              <a:buNone/>
            </a:pPr>
            <a:r>
              <a:rPr lang="en-US" b="1" i="1" dirty="0">
                <a:solidFill>
                  <a:schemeClr val="accent1">
                    <a:lumMod val="75000"/>
                  </a:schemeClr>
                </a:solidFill>
                <a:effectLst/>
              </a:rPr>
              <a:t>public</a:t>
            </a:r>
            <a:r>
              <a:rPr lang="en-US" b="0" i="1" dirty="0">
                <a:solidFill>
                  <a:schemeClr val="accent1">
                    <a:lumMod val="75000"/>
                  </a:schemeClr>
                </a:solidFill>
                <a:effectLst/>
              </a:rPr>
              <a:t> </a:t>
            </a:r>
            <a:r>
              <a:rPr lang="en-US" b="1" i="1" dirty="0">
                <a:solidFill>
                  <a:schemeClr val="accent1">
                    <a:lumMod val="75000"/>
                  </a:schemeClr>
                </a:solidFill>
                <a:effectLst/>
              </a:rPr>
              <a:t>class</a:t>
            </a:r>
            <a:r>
              <a:rPr lang="en-US" b="0" i="1" dirty="0">
                <a:solidFill>
                  <a:schemeClr val="accent1">
                    <a:lumMod val="75000"/>
                  </a:schemeClr>
                </a:solidFill>
                <a:effectLst/>
              </a:rPr>
              <a:t> </a:t>
            </a:r>
            <a:r>
              <a:rPr lang="en-US" b="0" i="1" dirty="0" err="1">
                <a:solidFill>
                  <a:schemeClr val="accent1">
                    <a:lumMod val="75000"/>
                  </a:schemeClr>
                </a:solidFill>
                <a:effectLst/>
              </a:rPr>
              <a:t>JavaExceptionExample</a:t>
            </a:r>
            <a:r>
              <a:rPr lang="en-US" b="0" i="1" dirty="0">
                <a:solidFill>
                  <a:schemeClr val="accent1">
                    <a:lumMod val="75000"/>
                  </a:schemeClr>
                </a:solidFill>
                <a:effectLst/>
              </a:rPr>
              <a:t>{  </a:t>
            </a:r>
          </a:p>
          <a:p>
            <a:pPr marL="0" indent="0" algn="l">
              <a:buNone/>
            </a:pPr>
            <a:r>
              <a:rPr lang="en-US" b="0" i="1" dirty="0">
                <a:solidFill>
                  <a:schemeClr val="accent1">
                    <a:lumMod val="75000"/>
                  </a:schemeClr>
                </a:solidFill>
                <a:effectLst/>
              </a:rPr>
              <a:t>  </a:t>
            </a:r>
            <a:r>
              <a:rPr lang="en-US" b="1" i="1" dirty="0">
                <a:solidFill>
                  <a:schemeClr val="accent1">
                    <a:lumMod val="75000"/>
                  </a:schemeClr>
                </a:solidFill>
                <a:effectLst/>
              </a:rPr>
              <a:t>public</a:t>
            </a:r>
            <a:r>
              <a:rPr lang="en-US" b="0" i="1" dirty="0">
                <a:solidFill>
                  <a:schemeClr val="accent1">
                    <a:lumMod val="75000"/>
                  </a:schemeClr>
                </a:solidFill>
                <a:effectLst/>
              </a:rPr>
              <a:t> </a:t>
            </a:r>
            <a:r>
              <a:rPr lang="en-US" b="1" i="1" dirty="0">
                <a:solidFill>
                  <a:schemeClr val="accent1">
                    <a:lumMod val="75000"/>
                  </a:schemeClr>
                </a:solidFill>
                <a:effectLst/>
              </a:rPr>
              <a:t>static</a:t>
            </a:r>
            <a:r>
              <a:rPr lang="en-US" b="0" i="1" dirty="0">
                <a:solidFill>
                  <a:schemeClr val="accent1">
                    <a:lumMod val="75000"/>
                  </a:schemeClr>
                </a:solidFill>
                <a:effectLst/>
              </a:rPr>
              <a:t> </a:t>
            </a:r>
            <a:r>
              <a:rPr lang="en-US" b="1" i="1" dirty="0">
                <a:solidFill>
                  <a:schemeClr val="accent1">
                    <a:lumMod val="75000"/>
                  </a:schemeClr>
                </a:solidFill>
                <a:effectLst/>
              </a:rPr>
              <a:t>void</a:t>
            </a:r>
            <a:r>
              <a:rPr lang="en-US" b="0" i="1" dirty="0">
                <a:solidFill>
                  <a:schemeClr val="accent1">
                    <a:lumMod val="75000"/>
                  </a:schemeClr>
                </a:solidFill>
                <a:effectLst/>
              </a:rPr>
              <a:t> main(String </a:t>
            </a:r>
            <a:r>
              <a:rPr lang="en-US" b="0" i="1" dirty="0" err="1">
                <a:solidFill>
                  <a:schemeClr val="accent1">
                    <a:lumMod val="75000"/>
                  </a:schemeClr>
                </a:solidFill>
                <a:effectLst/>
              </a:rPr>
              <a:t>args</a:t>
            </a:r>
            <a:r>
              <a:rPr lang="en-US" b="0" i="1" dirty="0">
                <a:solidFill>
                  <a:schemeClr val="accent1">
                    <a:lumMod val="75000"/>
                  </a:schemeClr>
                </a:solidFill>
                <a:effectLst/>
              </a:rPr>
              <a:t>[]){  </a:t>
            </a:r>
          </a:p>
          <a:p>
            <a:pPr marL="0" indent="0" algn="l">
              <a:buNone/>
            </a:pPr>
            <a:r>
              <a:rPr lang="en-US" b="0" i="1" dirty="0">
                <a:solidFill>
                  <a:schemeClr val="accent1">
                    <a:lumMod val="75000"/>
                  </a:schemeClr>
                </a:solidFill>
                <a:effectLst/>
              </a:rPr>
              <a:t>   </a:t>
            </a:r>
            <a:r>
              <a:rPr lang="en-US" b="1" i="1" dirty="0">
                <a:solidFill>
                  <a:schemeClr val="accent1">
                    <a:lumMod val="75000"/>
                  </a:schemeClr>
                </a:solidFill>
                <a:effectLst/>
              </a:rPr>
              <a:t>try</a:t>
            </a:r>
            <a:r>
              <a:rPr lang="en-US" b="0" i="1" dirty="0">
                <a:solidFill>
                  <a:schemeClr val="accent1">
                    <a:lumMod val="75000"/>
                  </a:schemeClr>
                </a:solidFill>
                <a:effectLst/>
              </a:rPr>
              <a:t>{  </a:t>
            </a:r>
          </a:p>
          <a:p>
            <a:pPr marL="0" indent="0" algn="l">
              <a:buNone/>
            </a:pPr>
            <a:r>
              <a:rPr lang="en-US" b="0" i="1" dirty="0">
                <a:solidFill>
                  <a:schemeClr val="accent1">
                    <a:lumMod val="75000"/>
                  </a:schemeClr>
                </a:solidFill>
                <a:effectLst/>
              </a:rPr>
              <a:t>      //code that may raise exception  </a:t>
            </a:r>
          </a:p>
          <a:p>
            <a:pPr marL="0" indent="0" algn="l">
              <a:buNone/>
            </a:pPr>
            <a:r>
              <a:rPr lang="en-US" b="0" i="1" dirty="0">
                <a:solidFill>
                  <a:schemeClr val="accent1">
                    <a:lumMod val="75000"/>
                  </a:schemeClr>
                </a:solidFill>
                <a:effectLst/>
              </a:rPr>
              <a:t>      </a:t>
            </a:r>
            <a:r>
              <a:rPr lang="en-US" b="1" i="1" dirty="0">
                <a:solidFill>
                  <a:schemeClr val="accent1">
                    <a:lumMod val="75000"/>
                  </a:schemeClr>
                </a:solidFill>
                <a:effectLst/>
              </a:rPr>
              <a:t>int</a:t>
            </a:r>
            <a:r>
              <a:rPr lang="en-US" b="0" i="1" dirty="0">
                <a:solidFill>
                  <a:schemeClr val="accent1">
                    <a:lumMod val="75000"/>
                  </a:schemeClr>
                </a:solidFill>
                <a:effectLst/>
              </a:rPr>
              <a:t> data=100/0;  </a:t>
            </a:r>
          </a:p>
          <a:p>
            <a:pPr marL="0" indent="0" algn="l">
              <a:buNone/>
            </a:pPr>
            <a:r>
              <a:rPr lang="en-US" b="0" i="1" dirty="0">
                <a:solidFill>
                  <a:schemeClr val="accent1">
                    <a:lumMod val="75000"/>
                  </a:schemeClr>
                </a:solidFill>
                <a:effectLst/>
              </a:rPr>
              <a:t>   }</a:t>
            </a:r>
            <a:r>
              <a:rPr lang="en-US" b="1" i="1" dirty="0">
                <a:solidFill>
                  <a:schemeClr val="accent1">
                    <a:lumMod val="75000"/>
                  </a:schemeClr>
                </a:solidFill>
                <a:effectLst/>
              </a:rPr>
              <a:t>catch</a:t>
            </a:r>
            <a:r>
              <a:rPr lang="en-US" b="0" i="1" dirty="0">
                <a:solidFill>
                  <a:schemeClr val="accent1">
                    <a:lumMod val="75000"/>
                  </a:schemeClr>
                </a:solidFill>
                <a:effectLst/>
              </a:rPr>
              <a:t>(</a:t>
            </a:r>
            <a:r>
              <a:rPr lang="en-US" b="0" i="1" dirty="0" err="1">
                <a:solidFill>
                  <a:schemeClr val="accent1">
                    <a:lumMod val="75000"/>
                  </a:schemeClr>
                </a:solidFill>
                <a:effectLst/>
              </a:rPr>
              <a:t>ArithmeticException</a:t>
            </a:r>
            <a:r>
              <a:rPr lang="en-US" b="0" i="1" dirty="0">
                <a:solidFill>
                  <a:schemeClr val="accent1">
                    <a:lumMod val="75000"/>
                  </a:schemeClr>
                </a:solidFill>
                <a:effectLst/>
              </a:rPr>
              <a:t> e)</a:t>
            </a:r>
          </a:p>
          <a:p>
            <a:pPr marL="0" indent="0" algn="l">
              <a:buNone/>
            </a:pPr>
            <a:r>
              <a:rPr lang="en-US" b="0" i="1" dirty="0">
                <a:solidFill>
                  <a:schemeClr val="accent1">
                    <a:lumMod val="75000"/>
                  </a:schemeClr>
                </a:solidFill>
                <a:effectLst/>
              </a:rPr>
              <a:t>{</a:t>
            </a:r>
            <a:r>
              <a:rPr lang="en-US" b="0" i="1" dirty="0" err="1">
                <a:solidFill>
                  <a:schemeClr val="accent1">
                    <a:lumMod val="75000"/>
                  </a:schemeClr>
                </a:solidFill>
                <a:effectLst/>
              </a:rPr>
              <a:t>System.out.println</a:t>
            </a:r>
            <a:r>
              <a:rPr lang="en-US" b="0" i="1" dirty="0">
                <a:solidFill>
                  <a:schemeClr val="accent1">
                    <a:lumMod val="75000"/>
                  </a:schemeClr>
                </a:solidFill>
                <a:effectLst/>
              </a:rPr>
              <a:t>(e);</a:t>
            </a:r>
          </a:p>
          <a:p>
            <a:pPr marL="0" indent="0" algn="l">
              <a:buNone/>
            </a:pPr>
            <a:r>
              <a:rPr lang="en-US" b="0" i="1" dirty="0">
                <a:solidFill>
                  <a:schemeClr val="accent1">
                    <a:lumMod val="75000"/>
                  </a:schemeClr>
                </a:solidFill>
                <a:effectLst/>
              </a:rPr>
              <a:t>}  </a:t>
            </a:r>
          </a:p>
          <a:p>
            <a:pPr marL="0" indent="0" algn="l">
              <a:buNone/>
            </a:pPr>
            <a:r>
              <a:rPr lang="en-US" b="0" i="1" dirty="0">
                <a:solidFill>
                  <a:schemeClr val="accent1">
                    <a:lumMod val="75000"/>
                  </a:schemeClr>
                </a:solidFill>
                <a:effectLst/>
              </a:rPr>
              <a:t>  //rest code of the program   </a:t>
            </a:r>
          </a:p>
          <a:p>
            <a:pPr marL="0" indent="0" algn="l">
              <a:buNone/>
            </a:pPr>
            <a:r>
              <a:rPr lang="en-US" b="0" i="1" dirty="0">
                <a:solidFill>
                  <a:schemeClr val="accent1">
                    <a:lumMod val="75000"/>
                  </a:schemeClr>
                </a:solidFill>
                <a:effectLst/>
              </a:rPr>
              <a:t>   </a:t>
            </a:r>
            <a:r>
              <a:rPr lang="en-US" b="0" i="1" dirty="0" err="1">
                <a:solidFill>
                  <a:schemeClr val="accent1">
                    <a:lumMod val="75000"/>
                  </a:schemeClr>
                </a:solidFill>
                <a:effectLst/>
              </a:rPr>
              <a:t>System.out.println</a:t>
            </a:r>
            <a:r>
              <a:rPr lang="en-US" b="0" i="1" dirty="0">
                <a:solidFill>
                  <a:schemeClr val="accent1">
                    <a:lumMod val="75000"/>
                  </a:schemeClr>
                </a:solidFill>
                <a:effectLst/>
              </a:rPr>
              <a:t>("rest of the code...");  </a:t>
            </a:r>
          </a:p>
          <a:p>
            <a:pPr marL="0" indent="0" algn="l">
              <a:buNone/>
            </a:pPr>
            <a:r>
              <a:rPr lang="en-US" b="0" i="1" dirty="0">
                <a:solidFill>
                  <a:schemeClr val="accent1">
                    <a:lumMod val="75000"/>
                  </a:schemeClr>
                </a:solidFill>
                <a:effectLst/>
              </a:rPr>
              <a:t>  }  </a:t>
            </a:r>
          </a:p>
          <a:p>
            <a:pPr marL="0" indent="0" algn="l">
              <a:buNone/>
            </a:pPr>
            <a:r>
              <a:rPr lang="en-US" b="0" i="1" dirty="0">
                <a:solidFill>
                  <a:schemeClr val="accent1">
                    <a:lumMod val="75000"/>
                  </a:schemeClr>
                </a:solidFill>
                <a:effectLst/>
              </a:rPr>
              <a:t>}  </a:t>
            </a:r>
          </a:p>
        </p:txBody>
      </p:sp>
    </p:spTree>
    <p:extLst>
      <p:ext uri="{BB962C8B-B14F-4D97-AF65-F5344CB8AC3E}">
        <p14:creationId xmlns:p14="http://schemas.microsoft.com/office/powerpoint/2010/main" val="57161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381A5-0497-4813-8ACF-DDA2CEFD26FF}"/>
              </a:ext>
            </a:extLst>
          </p:cNvPr>
          <p:cNvSpPr>
            <a:spLocks noGrp="1"/>
          </p:cNvSpPr>
          <p:nvPr>
            <p:ph type="title"/>
          </p:nvPr>
        </p:nvSpPr>
        <p:spPr/>
        <p:txBody>
          <a:bodyPr/>
          <a:lstStyle/>
          <a:p>
            <a:r>
              <a:rPr lang="en-US" b="1" i="1" dirty="0">
                <a:solidFill>
                  <a:schemeClr val="accent1">
                    <a:lumMod val="50000"/>
                  </a:schemeClr>
                </a:solidFill>
                <a:effectLst/>
              </a:rPr>
              <a:t>Java Exception Keywords</a:t>
            </a:r>
            <a:endParaRPr lang="en-US" b="1" i="1" dirty="0">
              <a:solidFill>
                <a:schemeClr val="accent1">
                  <a:lumMod val="50000"/>
                </a:schemeClr>
              </a:solidFill>
            </a:endParaRPr>
          </a:p>
        </p:txBody>
      </p:sp>
      <p:graphicFrame>
        <p:nvGraphicFramePr>
          <p:cNvPr id="4" name="Content Placeholder 3">
            <a:extLst>
              <a:ext uri="{FF2B5EF4-FFF2-40B4-BE49-F238E27FC236}">
                <a16:creationId xmlns:a16="http://schemas.microsoft.com/office/drawing/2014/main" id="{B3692126-6351-43AA-AFF0-DA6673177790}"/>
              </a:ext>
            </a:extLst>
          </p:cNvPr>
          <p:cNvGraphicFramePr>
            <a:graphicFrameLocks noGrp="1"/>
          </p:cNvGraphicFramePr>
          <p:nvPr>
            <p:ph idx="1"/>
          </p:nvPr>
        </p:nvGraphicFramePr>
        <p:xfrm>
          <a:off x="1026940" y="1946366"/>
          <a:ext cx="10199078" cy="4489495"/>
        </p:xfrm>
        <a:graphic>
          <a:graphicData uri="http://schemas.openxmlformats.org/drawingml/2006/table">
            <a:tbl>
              <a:tblPr/>
              <a:tblGrid>
                <a:gridCol w="5099539">
                  <a:extLst>
                    <a:ext uri="{9D8B030D-6E8A-4147-A177-3AD203B41FA5}">
                      <a16:colId xmlns:a16="http://schemas.microsoft.com/office/drawing/2014/main" val="2027565850"/>
                    </a:ext>
                  </a:extLst>
                </a:gridCol>
                <a:gridCol w="5099539">
                  <a:extLst>
                    <a:ext uri="{9D8B030D-6E8A-4147-A177-3AD203B41FA5}">
                      <a16:colId xmlns:a16="http://schemas.microsoft.com/office/drawing/2014/main" val="2586059379"/>
                    </a:ext>
                  </a:extLst>
                </a:gridCol>
              </a:tblGrid>
              <a:tr h="371331">
                <a:tc>
                  <a:txBody>
                    <a:bodyPr/>
                    <a:lstStyle/>
                    <a:p>
                      <a:pPr algn="ctr" fontAlgn="t"/>
                      <a:r>
                        <a:rPr lang="en-US" sz="1600" b="1" dirty="0">
                          <a:solidFill>
                            <a:schemeClr val="accent1">
                              <a:lumMod val="50000"/>
                            </a:schemeClr>
                          </a:solidFill>
                          <a:effectLst/>
                          <a:latin typeface="+mn-lt"/>
                        </a:rPr>
                        <a:t>Keyword</a:t>
                      </a:r>
                    </a:p>
                  </a:txBody>
                  <a:tcPr marL="63369" marR="63369" marT="63369" marB="63369">
                    <a:lnL w="9525" cap="flat" cmpd="sng" algn="ctr">
                      <a:solidFill>
                        <a:srgbClr val="20910C"/>
                      </a:solidFill>
                      <a:prstDash val="solid"/>
                      <a:round/>
                      <a:headEnd type="none" w="med" len="med"/>
                      <a:tailEnd type="none" w="med" len="med"/>
                    </a:lnL>
                    <a:lnR w="9525" cap="flat" cmpd="sng" algn="ctr">
                      <a:solidFill>
                        <a:srgbClr val="20910C"/>
                      </a:solidFill>
                      <a:prstDash val="solid"/>
                      <a:round/>
                      <a:headEnd type="none" w="med" len="med"/>
                      <a:tailEnd type="none" w="med" len="med"/>
                    </a:lnR>
                    <a:lnT w="9525" cap="flat" cmpd="sng" algn="ctr">
                      <a:solidFill>
                        <a:srgbClr val="20910C"/>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ctr" fontAlgn="t"/>
                      <a:r>
                        <a:rPr lang="en-US" sz="1600" b="1" dirty="0">
                          <a:solidFill>
                            <a:schemeClr val="accent1">
                              <a:lumMod val="50000"/>
                            </a:schemeClr>
                          </a:solidFill>
                          <a:effectLst/>
                          <a:latin typeface="+mn-lt"/>
                        </a:rPr>
                        <a:t>Description</a:t>
                      </a:r>
                    </a:p>
                  </a:txBody>
                  <a:tcPr marL="63369" marR="63369" marT="63369" marB="63369">
                    <a:lnL w="9525" cap="flat" cmpd="sng" algn="ctr">
                      <a:solidFill>
                        <a:srgbClr val="20910C"/>
                      </a:solidFill>
                      <a:prstDash val="solid"/>
                      <a:round/>
                      <a:headEnd type="none" w="med" len="med"/>
                      <a:tailEnd type="none" w="med" len="med"/>
                    </a:lnL>
                    <a:lnR w="9525" cap="flat" cmpd="sng" algn="ctr">
                      <a:solidFill>
                        <a:srgbClr val="20910C"/>
                      </a:solidFill>
                      <a:prstDash val="solid"/>
                      <a:round/>
                      <a:headEnd type="none" w="med" len="med"/>
                      <a:tailEnd type="none" w="med" len="med"/>
                    </a:lnR>
                    <a:lnT w="9525" cap="flat" cmpd="sng" algn="ctr">
                      <a:solidFill>
                        <a:srgbClr val="20910C"/>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583812878"/>
                  </a:ext>
                </a:extLst>
              </a:tr>
              <a:tr h="1062006">
                <a:tc>
                  <a:txBody>
                    <a:bodyPr/>
                    <a:lstStyle/>
                    <a:p>
                      <a:pPr algn="ctr" fontAlgn="t"/>
                      <a:r>
                        <a:rPr lang="en-US" sz="1800" i="1" dirty="0">
                          <a:solidFill>
                            <a:schemeClr val="accent1">
                              <a:lumMod val="75000"/>
                            </a:schemeClr>
                          </a:solidFill>
                          <a:effectLst/>
                          <a:latin typeface="+mn-lt"/>
                        </a:rPr>
                        <a:t>try</a:t>
                      </a:r>
                    </a:p>
                  </a:txBody>
                  <a:tcPr marL="42246" marR="42246" marT="42246" marB="4224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dirty="0">
                          <a:solidFill>
                            <a:schemeClr val="accent1">
                              <a:lumMod val="75000"/>
                            </a:schemeClr>
                          </a:solidFill>
                          <a:effectLst/>
                          <a:latin typeface="+mn-lt"/>
                        </a:rPr>
                        <a:t>The "try" keyword is used to specify a block where we should place exception code. The try block must be followed by either catch or finally. It means, we can't use try block alone.</a:t>
                      </a:r>
                    </a:p>
                  </a:txBody>
                  <a:tcPr marL="42246" marR="42246" marT="42246" marB="4224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381297802"/>
                  </a:ext>
                </a:extLst>
              </a:tr>
              <a:tr h="817670">
                <a:tc>
                  <a:txBody>
                    <a:bodyPr/>
                    <a:lstStyle/>
                    <a:p>
                      <a:pPr algn="ctr" fontAlgn="t"/>
                      <a:r>
                        <a:rPr lang="en-US" sz="1800" i="1" dirty="0">
                          <a:solidFill>
                            <a:schemeClr val="accent1">
                              <a:lumMod val="75000"/>
                            </a:schemeClr>
                          </a:solidFill>
                          <a:effectLst/>
                          <a:latin typeface="+mn-lt"/>
                        </a:rPr>
                        <a:t>catch</a:t>
                      </a:r>
                    </a:p>
                  </a:txBody>
                  <a:tcPr marL="42246" marR="42246" marT="42246" marB="4224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dirty="0">
                          <a:solidFill>
                            <a:schemeClr val="accent1">
                              <a:lumMod val="75000"/>
                            </a:schemeClr>
                          </a:solidFill>
                          <a:effectLst/>
                          <a:latin typeface="+mn-lt"/>
                        </a:rPr>
                        <a:t>The "catch" block is used to handle the exception. It must be preceded by try block which means we can't use catch block alone. It can be followed by finally block later.</a:t>
                      </a:r>
                    </a:p>
                  </a:txBody>
                  <a:tcPr marL="42246" marR="42246" marT="42246" marB="4224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471187830"/>
                  </a:ext>
                </a:extLst>
              </a:tr>
              <a:tr h="817670">
                <a:tc>
                  <a:txBody>
                    <a:bodyPr/>
                    <a:lstStyle/>
                    <a:p>
                      <a:pPr algn="ctr" fontAlgn="t"/>
                      <a:r>
                        <a:rPr lang="en-US" sz="1800" i="1">
                          <a:solidFill>
                            <a:schemeClr val="accent1">
                              <a:lumMod val="75000"/>
                            </a:schemeClr>
                          </a:solidFill>
                          <a:effectLst/>
                          <a:latin typeface="+mn-lt"/>
                        </a:rPr>
                        <a:t>finally</a:t>
                      </a:r>
                    </a:p>
                  </a:txBody>
                  <a:tcPr marL="42246" marR="42246" marT="42246" marB="4224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dirty="0">
                          <a:solidFill>
                            <a:schemeClr val="accent1">
                              <a:lumMod val="75000"/>
                            </a:schemeClr>
                          </a:solidFill>
                          <a:effectLst/>
                          <a:latin typeface="+mn-lt"/>
                        </a:rPr>
                        <a:t>The "finally" block is used to execute the important code of the program. It is executed whether an exception is handled or not.</a:t>
                      </a:r>
                    </a:p>
                  </a:txBody>
                  <a:tcPr marL="42246" marR="42246" marT="42246" marB="4224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16781160"/>
                  </a:ext>
                </a:extLst>
              </a:tr>
              <a:tr h="328999">
                <a:tc>
                  <a:txBody>
                    <a:bodyPr/>
                    <a:lstStyle/>
                    <a:p>
                      <a:pPr algn="ctr" fontAlgn="t"/>
                      <a:r>
                        <a:rPr lang="en-US" sz="1800" i="1">
                          <a:solidFill>
                            <a:schemeClr val="accent1">
                              <a:lumMod val="75000"/>
                            </a:schemeClr>
                          </a:solidFill>
                          <a:effectLst/>
                          <a:latin typeface="+mn-lt"/>
                        </a:rPr>
                        <a:t>throw</a:t>
                      </a:r>
                    </a:p>
                  </a:txBody>
                  <a:tcPr marL="42246" marR="42246" marT="42246" marB="4224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dirty="0">
                          <a:solidFill>
                            <a:schemeClr val="accent1">
                              <a:lumMod val="75000"/>
                            </a:schemeClr>
                          </a:solidFill>
                          <a:effectLst/>
                          <a:latin typeface="+mn-lt"/>
                        </a:rPr>
                        <a:t>The "throw" keyword is used to throw an exception.</a:t>
                      </a:r>
                    </a:p>
                  </a:txBody>
                  <a:tcPr marL="42246" marR="42246" marT="42246" marB="4224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763919705"/>
                  </a:ext>
                </a:extLst>
              </a:tr>
              <a:tr h="1062006">
                <a:tc>
                  <a:txBody>
                    <a:bodyPr/>
                    <a:lstStyle/>
                    <a:p>
                      <a:pPr algn="ctr" fontAlgn="t"/>
                      <a:r>
                        <a:rPr lang="en-US" sz="1800" i="1" dirty="0">
                          <a:solidFill>
                            <a:schemeClr val="accent1">
                              <a:lumMod val="75000"/>
                            </a:schemeClr>
                          </a:solidFill>
                          <a:effectLst/>
                          <a:latin typeface="+mn-lt"/>
                        </a:rPr>
                        <a:t>throws</a:t>
                      </a:r>
                    </a:p>
                  </a:txBody>
                  <a:tcPr marL="42246" marR="42246" marT="42246" marB="4224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dirty="0">
                          <a:solidFill>
                            <a:schemeClr val="accent1">
                              <a:lumMod val="75000"/>
                            </a:schemeClr>
                          </a:solidFill>
                          <a:effectLst/>
                          <a:latin typeface="+mn-lt"/>
                        </a:rPr>
                        <a:t>The "throws" keyword is used to declare exceptions. It doesn't throw an exception. It specifies that there may occur an exception in the method. It is always used with method signature.</a:t>
                      </a:r>
                    </a:p>
                  </a:txBody>
                  <a:tcPr marL="42246" marR="42246" marT="42246" marB="4224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118694251"/>
                  </a:ext>
                </a:extLst>
              </a:tr>
            </a:tbl>
          </a:graphicData>
        </a:graphic>
      </p:graphicFrame>
    </p:spTree>
    <p:extLst>
      <p:ext uri="{BB962C8B-B14F-4D97-AF65-F5344CB8AC3E}">
        <p14:creationId xmlns:p14="http://schemas.microsoft.com/office/powerpoint/2010/main" val="2350538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0F515-3874-4EE1-9D7D-8913829E4171}"/>
              </a:ext>
            </a:extLst>
          </p:cNvPr>
          <p:cNvSpPr>
            <a:spLocks noGrp="1"/>
          </p:cNvSpPr>
          <p:nvPr>
            <p:ph type="title"/>
          </p:nvPr>
        </p:nvSpPr>
        <p:spPr/>
        <p:txBody>
          <a:bodyPr/>
          <a:lstStyle/>
          <a:p>
            <a:r>
              <a:rPr lang="en-US" b="1" i="1" dirty="0">
                <a:solidFill>
                  <a:schemeClr val="accent1">
                    <a:lumMod val="50000"/>
                  </a:schemeClr>
                </a:solidFill>
                <a:effectLst/>
              </a:rPr>
              <a:t>Java catch multiple exceptions</a:t>
            </a:r>
            <a:endParaRPr lang="en-US" b="1" i="1" dirty="0">
              <a:solidFill>
                <a:schemeClr val="accent1">
                  <a:lumMod val="50000"/>
                </a:schemeClr>
              </a:solidFill>
            </a:endParaRPr>
          </a:p>
        </p:txBody>
      </p:sp>
      <p:sp>
        <p:nvSpPr>
          <p:cNvPr id="3" name="Content Placeholder 2">
            <a:extLst>
              <a:ext uri="{FF2B5EF4-FFF2-40B4-BE49-F238E27FC236}">
                <a16:creationId xmlns:a16="http://schemas.microsoft.com/office/drawing/2014/main" id="{592B8DEE-2E86-4D85-BA3E-60588E84B161}"/>
              </a:ext>
            </a:extLst>
          </p:cNvPr>
          <p:cNvSpPr>
            <a:spLocks noGrp="1"/>
          </p:cNvSpPr>
          <p:nvPr>
            <p:ph idx="1"/>
          </p:nvPr>
        </p:nvSpPr>
        <p:spPr/>
        <p:txBody>
          <a:bodyPr>
            <a:normAutofit fontScale="85000" lnSpcReduction="10000"/>
          </a:bodyPr>
          <a:lstStyle/>
          <a:p>
            <a:pPr marL="0" indent="0" algn="l">
              <a:lnSpc>
                <a:spcPct val="120000"/>
              </a:lnSpc>
              <a:buNone/>
            </a:pPr>
            <a:r>
              <a:rPr lang="en-US" b="1" i="1" dirty="0">
                <a:solidFill>
                  <a:schemeClr val="accent1">
                    <a:lumMod val="50000"/>
                  </a:schemeClr>
                </a:solidFill>
                <a:effectLst/>
              </a:rPr>
              <a:t>Java Multi-catch block</a:t>
            </a:r>
          </a:p>
          <a:p>
            <a:pPr marL="0" indent="0" algn="l">
              <a:lnSpc>
                <a:spcPct val="120000"/>
              </a:lnSpc>
              <a:buNone/>
            </a:pPr>
            <a:r>
              <a:rPr lang="en-US" b="0" i="1" dirty="0">
                <a:solidFill>
                  <a:srgbClr val="000000"/>
                </a:solidFill>
                <a:effectLst/>
              </a:rPr>
              <a:t>	</a:t>
            </a:r>
            <a:r>
              <a:rPr lang="en-US" i="1" dirty="0">
                <a:solidFill>
                  <a:schemeClr val="accent1">
                    <a:lumMod val="75000"/>
                  </a:schemeClr>
                </a:solidFill>
                <a:effectLst/>
              </a:rPr>
              <a:t>A try block can be followed by one or more catch blocks. Each catch block must contain a different exception handler. So, if you have to perform different tasks at the occurrence of different exceptions, use java multi-catch block</a:t>
            </a:r>
            <a:r>
              <a:rPr lang="en-US" b="0" i="1" dirty="0">
                <a:solidFill>
                  <a:srgbClr val="000000"/>
                </a:solidFill>
                <a:effectLst/>
              </a:rPr>
              <a:t>.</a:t>
            </a:r>
          </a:p>
          <a:p>
            <a:pPr marL="0" indent="0" algn="l">
              <a:lnSpc>
                <a:spcPct val="120000"/>
              </a:lnSpc>
              <a:buNone/>
            </a:pPr>
            <a:r>
              <a:rPr lang="en-US" b="1" i="1" dirty="0">
                <a:solidFill>
                  <a:schemeClr val="accent1">
                    <a:lumMod val="50000"/>
                  </a:schemeClr>
                </a:solidFill>
                <a:effectLst/>
              </a:rPr>
              <a:t>Points to remember</a:t>
            </a:r>
          </a:p>
          <a:p>
            <a:pPr marL="0" indent="0" algn="l">
              <a:lnSpc>
                <a:spcPct val="120000"/>
              </a:lnSpc>
              <a:buNone/>
            </a:pPr>
            <a:r>
              <a:rPr lang="en-US" b="0" i="1" dirty="0">
                <a:solidFill>
                  <a:schemeClr val="accent1">
                    <a:lumMod val="75000"/>
                  </a:schemeClr>
                </a:solidFill>
                <a:effectLst/>
              </a:rPr>
              <a:t>	- At a time only one exception occurs and at a time only one catch block is executed.</a:t>
            </a:r>
          </a:p>
          <a:p>
            <a:pPr marL="0" indent="0" algn="l">
              <a:lnSpc>
                <a:spcPct val="120000"/>
              </a:lnSpc>
              <a:buNone/>
            </a:pPr>
            <a:r>
              <a:rPr lang="en-US" b="0" i="1" dirty="0">
                <a:solidFill>
                  <a:schemeClr val="accent1">
                    <a:lumMod val="75000"/>
                  </a:schemeClr>
                </a:solidFill>
                <a:effectLst/>
              </a:rPr>
              <a:t>	- All catch blocks must be ordered from most specific to most general, i.e. catch for </a:t>
            </a:r>
            <a:r>
              <a:rPr lang="en-US" b="0" i="1" dirty="0" err="1">
                <a:solidFill>
                  <a:schemeClr val="accent1">
                    <a:lumMod val="75000"/>
                  </a:schemeClr>
                </a:solidFill>
                <a:effectLst/>
              </a:rPr>
              <a:t>ArithmeticException</a:t>
            </a:r>
            <a:r>
              <a:rPr lang="en-US" b="0" i="1" dirty="0">
                <a:solidFill>
                  <a:schemeClr val="accent1">
                    <a:lumMod val="75000"/>
                  </a:schemeClr>
                </a:solidFill>
                <a:effectLst/>
              </a:rPr>
              <a:t> must come before catch for Exception.</a:t>
            </a:r>
          </a:p>
          <a:p>
            <a:pPr marL="0" indent="0" algn="l">
              <a:lnSpc>
                <a:spcPct val="120000"/>
              </a:lnSpc>
              <a:buNone/>
            </a:pPr>
            <a:endParaRPr lang="en-US" b="0" i="1" dirty="0">
              <a:solidFill>
                <a:srgbClr val="000000"/>
              </a:solidFill>
              <a:effectLst/>
            </a:endParaRPr>
          </a:p>
          <a:p>
            <a:pPr marL="0" indent="0">
              <a:lnSpc>
                <a:spcPct val="120000"/>
              </a:lnSpc>
              <a:buNone/>
            </a:pPr>
            <a:endParaRPr lang="en-US" i="1" dirty="0"/>
          </a:p>
        </p:txBody>
      </p:sp>
    </p:spTree>
    <p:extLst>
      <p:ext uri="{BB962C8B-B14F-4D97-AF65-F5344CB8AC3E}">
        <p14:creationId xmlns:p14="http://schemas.microsoft.com/office/powerpoint/2010/main" val="2210197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952</Words>
  <Application>Microsoft Office PowerPoint</Application>
  <PresentationFormat>Widescreen</PresentationFormat>
  <Paragraphs>70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Encode Sans</vt:lpstr>
      <vt:lpstr>Office Theme</vt:lpstr>
      <vt:lpstr>Exception Handling</vt:lpstr>
      <vt:lpstr>Types of Errors</vt:lpstr>
      <vt:lpstr>Compile-time errors</vt:lpstr>
      <vt:lpstr>Run-time errors</vt:lpstr>
      <vt:lpstr>Hierarchy of Java Exception classes</vt:lpstr>
      <vt:lpstr>Types of Java Exceptions</vt:lpstr>
      <vt:lpstr>Java Exception Handling Example</vt:lpstr>
      <vt:lpstr>Java Exception Keywords</vt:lpstr>
      <vt:lpstr>Java catch multiple exceptions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Exception Handling</dc:title>
  <dc:creator>Venkatesa Kandavel</dc:creator>
  <cp:lastModifiedBy>Venkatesa Kandavel</cp:lastModifiedBy>
  <cp:revision>29</cp:revision>
  <dcterms:created xsi:type="dcterms:W3CDTF">2021-03-30T03:21:08Z</dcterms:created>
  <dcterms:modified xsi:type="dcterms:W3CDTF">2021-03-30T04:08:43Z</dcterms:modified>
</cp:coreProperties>
</file>