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C6796-4A27-4467-9086-26AA1B8C18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4FF35-566C-4EFE-A22A-5ACC8643F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selectByVisibleText</a:t>
          </a:r>
          <a:r>
            <a:rPr lang="en-US" b="1" dirty="0"/>
            <a:t>()	</a:t>
          </a:r>
          <a:r>
            <a:rPr lang="en-US" b="0" dirty="0"/>
            <a:t>Selects</a:t>
          </a:r>
          <a:r>
            <a:rPr lang="en-US" dirty="0"/>
            <a:t> an option by its displayed text</a:t>
          </a:r>
          <a:r>
            <a:rPr lang="en-US" b="1" dirty="0"/>
            <a:t>  </a:t>
          </a:r>
          <a:endParaRPr lang="en-US" dirty="0"/>
        </a:p>
      </dgm:t>
    </dgm:pt>
    <dgm:pt modelId="{65630514-0E21-4308-A9BE-2D179DF2DD05}" type="parTrans" cxnId="{CCBE20D9-699D-4F47-940A-6599E8F90F83}">
      <dgm:prSet/>
      <dgm:spPr/>
      <dgm:t>
        <a:bodyPr/>
        <a:lstStyle/>
        <a:p>
          <a:endParaRPr lang="en-US"/>
        </a:p>
      </dgm:t>
    </dgm:pt>
    <dgm:pt modelId="{5DDD8B10-32E2-497A-A11B-977F165E5D6B}" type="sibTrans" cxnId="{CCBE20D9-699D-4F47-940A-6599E8F90F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6B11D6-EFA1-4B15-8027-8C68F932F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deselectByVisibleText</a:t>
          </a:r>
          <a:r>
            <a:rPr lang="en-US" b="1" dirty="0"/>
            <a:t>()	</a:t>
          </a:r>
          <a:r>
            <a:rPr lang="en-US" b="0" dirty="0"/>
            <a:t>Deselects</a:t>
          </a:r>
          <a:r>
            <a:rPr lang="en-US" dirty="0"/>
            <a:t> an option by its displayed text</a:t>
          </a:r>
          <a:r>
            <a:rPr lang="en-US" b="1" dirty="0"/>
            <a:t>            </a:t>
          </a:r>
          <a:r>
            <a:rPr lang="en-US" dirty="0"/>
            <a:t> </a:t>
          </a:r>
        </a:p>
      </dgm:t>
    </dgm:pt>
    <dgm:pt modelId="{CE4D146A-A078-4026-AC50-F093B4CEB25D}" type="parTrans" cxnId="{29926A1C-A0A6-416C-A577-40AE7C3B4DAF}">
      <dgm:prSet/>
      <dgm:spPr/>
      <dgm:t>
        <a:bodyPr/>
        <a:lstStyle/>
        <a:p>
          <a:endParaRPr lang="en-US"/>
        </a:p>
      </dgm:t>
    </dgm:pt>
    <dgm:pt modelId="{4FFCD22B-7AB9-425C-984A-A5CCE774FB74}" type="sibTrans" cxnId="{29926A1C-A0A6-416C-A577-40AE7C3B4D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2ABFDB-4EFA-4D99-AADC-88C36ED49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selectByValue</a:t>
          </a:r>
          <a:r>
            <a:rPr lang="en-US" b="1" dirty="0"/>
            <a:t>()		</a:t>
          </a:r>
          <a:r>
            <a:rPr lang="en-US" b="0" dirty="0"/>
            <a:t>Selects</a:t>
          </a:r>
          <a:r>
            <a:rPr lang="en-US" dirty="0"/>
            <a:t> an option by the value of its "value" attribute </a:t>
          </a:r>
        </a:p>
      </dgm:t>
    </dgm:pt>
    <dgm:pt modelId="{C871650E-7900-47AA-9647-4A8F285D8D81}" type="parTrans" cxnId="{F263E6E6-9525-44C3-928B-5D703976ACC5}">
      <dgm:prSet/>
      <dgm:spPr/>
      <dgm:t>
        <a:bodyPr/>
        <a:lstStyle/>
        <a:p>
          <a:endParaRPr lang="en-US"/>
        </a:p>
      </dgm:t>
    </dgm:pt>
    <dgm:pt modelId="{43CDA093-1D20-4608-888F-A7142FE7DA0A}" type="sibTrans" cxnId="{F263E6E6-9525-44C3-928B-5D703976AC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4A55E5-39E2-45DF-AE1D-AF333AF4A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deselectByValue</a:t>
          </a:r>
          <a:r>
            <a:rPr lang="en-US" b="1" dirty="0"/>
            <a:t>()	</a:t>
          </a:r>
          <a:r>
            <a:rPr lang="en-US" b="0" dirty="0"/>
            <a:t>D</a:t>
          </a:r>
          <a:r>
            <a:rPr lang="en-US" dirty="0"/>
            <a:t>eselects an option by the value of its "value" attribute</a:t>
          </a:r>
        </a:p>
      </dgm:t>
    </dgm:pt>
    <dgm:pt modelId="{5B3E60B2-62D4-437C-9865-7233C69D9009}" type="parTrans" cxnId="{46E00D57-B037-42CC-A719-258052A29810}">
      <dgm:prSet/>
      <dgm:spPr/>
      <dgm:t>
        <a:bodyPr/>
        <a:lstStyle/>
        <a:p>
          <a:endParaRPr lang="en-US"/>
        </a:p>
      </dgm:t>
    </dgm:pt>
    <dgm:pt modelId="{539C3F22-D5FA-4E13-AC7B-6133DBC74356}" type="sibTrans" cxnId="{46E00D57-B037-42CC-A719-258052A298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E862-571D-4BA6-BFF4-043D4564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selectByIndex</a:t>
          </a:r>
          <a:r>
            <a:rPr lang="en-US" b="1" dirty="0"/>
            <a:t>()		</a:t>
          </a:r>
          <a:r>
            <a:rPr lang="en-US" b="0" dirty="0"/>
            <a:t>Selects</a:t>
          </a:r>
          <a:r>
            <a:rPr lang="en-US" dirty="0"/>
            <a:t> an option by its index </a:t>
          </a:r>
        </a:p>
      </dgm:t>
    </dgm:pt>
    <dgm:pt modelId="{F131C117-A77A-48A0-9628-757C428FE0DA}" type="parTrans" cxnId="{7937F1CB-8289-4539-AFD4-E029B0484A5F}">
      <dgm:prSet/>
      <dgm:spPr/>
      <dgm:t>
        <a:bodyPr/>
        <a:lstStyle/>
        <a:p>
          <a:endParaRPr lang="en-US"/>
        </a:p>
      </dgm:t>
    </dgm:pt>
    <dgm:pt modelId="{0972414D-D866-4D82-963B-870287B4998E}" type="sibTrans" cxnId="{7937F1CB-8289-4539-AFD4-E029B0484A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4EB4C9-9D39-4418-985A-F15CEA94B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deselectByIndex</a:t>
          </a:r>
          <a:r>
            <a:rPr lang="en-US" b="1" dirty="0"/>
            <a:t>()	</a:t>
          </a:r>
          <a:r>
            <a:rPr lang="en-US" b="0" dirty="0"/>
            <a:t>Deselects</a:t>
          </a:r>
          <a:r>
            <a:rPr lang="en-US" dirty="0"/>
            <a:t> an option by its index</a:t>
          </a:r>
        </a:p>
      </dgm:t>
    </dgm:pt>
    <dgm:pt modelId="{077585AB-DD18-4E25-8EA6-E6083F709566}" type="parTrans" cxnId="{DBFFD8EC-D242-400D-B146-7F43DA7B7495}">
      <dgm:prSet/>
      <dgm:spPr/>
      <dgm:t>
        <a:bodyPr/>
        <a:lstStyle/>
        <a:p>
          <a:endParaRPr lang="en-US"/>
        </a:p>
      </dgm:t>
    </dgm:pt>
    <dgm:pt modelId="{096BFBDC-83B9-4FFE-9627-974B2A45E218}" type="sibTrans" cxnId="{DBFFD8EC-D242-400D-B146-7F43DA7B74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D75543-5182-470D-900C-1C595BEEC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isMultiple</a:t>
          </a:r>
          <a:r>
            <a:rPr lang="en-US" b="1" dirty="0"/>
            <a:t>()		</a:t>
          </a:r>
          <a:r>
            <a:rPr lang="en-US" b="0" dirty="0"/>
            <a:t>Returns</a:t>
          </a:r>
          <a:r>
            <a:rPr lang="en-US" dirty="0"/>
            <a:t> TRUE if the drop-down element allows multiple selection at a time; FALSE if otherwise </a:t>
          </a:r>
        </a:p>
      </dgm:t>
    </dgm:pt>
    <dgm:pt modelId="{4255E312-ACC1-41D8-9078-CBC27EF218A3}" type="parTrans" cxnId="{B5A452B9-5C21-40EA-9D5A-CC27B71F41E0}">
      <dgm:prSet/>
      <dgm:spPr/>
      <dgm:t>
        <a:bodyPr/>
        <a:lstStyle/>
        <a:p>
          <a:endParaRPr lang="en-US"/>
        </a:p>
      </dgm:t>
    </dgm:pt>
    <dgm:pt modelId="{B3217B3D-AA0F-4BD9-BD7F-83F99D32ECC9}" type="sibTrans" cxnId="{B5A452B9-5C21-40EA-9D5A-CC27B71F41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391387-B2B8-4AF6-996B-E4FB11F47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deselectAll</a:t>
          </a:r>
          <a:r>
            <a:rPr lang="en-US" b="1" dirty="0"/>
            <a:t>()		</a:t>
          </a:r>
          <a:r>
            <a:rPr lang="en-US" b="0" dirty="0"/>
            <a:t>Deselects</a:t>
          </a:r>
          <a:r>
            <a:rPr lang="en-US" dirty="0"/>
            <a:t> all previously selected options </a:t>
          </a:r>
        </a:p>
      </dgm:t>
    </dgm:pt>
    <dgm:pt modelId="{D6EF4585-2009-43AC-BE5D-80B73E3BE81A}" type="parTrans" cxnId="{7C28F5DD-3447-40D3-B768-7D5F7216CAAB}">
      <dgm:prSet/>
      <dgm:spPr/>
      <dgm:t>
        <a:bodyPr/>
        <a:lstStyle/>
        <a:p>
          <a:endParaRPr lang="en-US"/>
        </a:p>
      </dgm:t>
    </dgm:pt>
    <dgm:pt modelId="{AFC42615-01A4-4125-9112-EDBAFDD82A7E}" type="sibTrans" cxnId="{7C28F5DD-3447-40D3-B768-7D5F7216CAAB}">
      <dgm:prSet/>
      <dgm:spPr/>
      <dgm:t>
        <a:bodyPr/>
        <a:lstStyle/>
        <a:p>
          <a:endParaRPr lang="en-US"/>
        </a:p>
      </dgm:t>
    </dgm:pt>
    <dgm:pt modelId="{F01CA9FC-66B3-42E7-9BE6-A656A332834E}" type="pres">
      <dgm:prSet presAssocID="{D9BC6796-4A27-4467-9086-26AA1B8C1804}" presName="vert0" presStyleCnt="0">
        <dgm:presLayoutVars>
          <dgm:dir/>
          <dgm:animOne val="branch"/>
          <dgm:animLvl val="lvl"/>
        </dgm:presLayoutVars>
      </dgm:prSet>
      <dgm:spPr/>
    </dgm:pt>
    <dgm:pt modelId="{B820C2C5-2310-4DD6-9201-DFC45D166FA8}" type="pres">
      <dgm:prSet presAssocID="{7064FF35-566C-4EFE-A22A-5ACC8643F231}" presName="thickLine" presStyleLbl="alignNode1" presStyleIdx="0" presStyleCnt="8"/>
      <dgm:spPr/>
    </dgm:pt>
    <dgm:pt modelId="{AB616EBC-EB17-4A8F-A4BF-85594DA81087}" type="pres">
      <dgm:prSet presAssocID="{7064FF35-566C-4EFE-A22A-5ACC8643F231}" presName="horz1" presStyleCnt="0"/>
      <dgm:spPr/>
    </dgm:pt>
    <dgm:pt modelId="{12D472E6-5E99-4962-9A3F-573E23E4FC73}" type="pres">
      <dgm:prSet presAssocID="{7064FF35-566C-4EFE-A22A-5ACC8643F231}" presName="tx1" presStyleLbl="revTx" presStyleIdx="0" presStyleCnt="8"/>
      <dgm:spPr/>
    </dgm:pt>
    <dgm:pt modelId="{0F3BF1E8-E0F3-45B8-A651-2781FB4ED60F}" type="pres">
      <dgm:prSet presAssocID="{7064FF35-566C-4EFE-A22A-5ACC8643F231}" presName="vert1" presStyleCnt="0"/>
      <dgm:spPr/>
    </dgm:pt>
    <dgm:pt modelId="{FF45F90A-1517-4C86-9C01-A3049EF3A5D8}" type="pres">
      <dgm:prSet presAssocID="{0E6B11D6-EFA1-4B15-8027-8C68F932F7DF}" presName="thickLine" presStyleLbl="alignNode1" presStyleIdx="1" presStyleCnt="8"/>
      <dgm:spPr/>
    </dgm:pt>
    <dgm:pt modelId="{A1E797E1-1E8B-46D0-BB96-86227763813C}" type="pres">
      <dgm:prSet presAssocID="{0E6B11D6-EFA1-4B15-8027-8C68F932F7DF}" presName="horz1" presStyleCnt="0"/>
      <dgm:spPr/>
    </dgm:pt>
    <dgm:pt modelId="{BB194A07-3685-4064-A755-94E53342FF8B}" type="pres">
      <dgm:prSet presAssocID="{0E6B11D6-EFA1-4B15-8027-8C68F932F7DF}" presName="tx1" presStyleLbl="revTx" presStyleIdx="1" presStyleCnt="8"/>
      <dgm:spPr/>
    </dgm:pt>
    <dgm:pt modelId="{E33B7BD6-E0E2-4234-AE9B-AF575DD19159}" type="pres">
      <dgm:prSet presAssocID="{0E6B11D6-EFA1-4B15-8027-8C68F932F7DF}" presName="vert1" presStyleCnt="0"/>
      <dgm:spPr/>
    </dgm:pt>
    <dgm:pt modelId="{95DED215-BB18-42CF-94F6-03C5D23EF7AD}" type="pres">
      <dgm:prSet presAssocID="{2F2ABFDB-4EFA-4D99-AADC-88C36ED49FE9}" presName="thickLine" presStyleLbl="alignNode1" presStyleIdx="2" presStyleCnt="8"/>
      <dgm:spPr/>
    </dgm:pt>
    <dgm:pt modelId="{F7AC9158-34F1-4959-94DC-3F46CD8CC061}" type="pres">
      <dgm:prSet presAssocID="{2F2ABFDB-4EFA-4D99-AADC-88C36ED49FE9}" presName="horz1" presStyleCnt="0"/>
      <dgm:spPr/>
    </dgm:pt>
    <dgm:pt modelId="{C3B48B7D-0297-401E-AABA-3FDB446E1B78}" type="pres">
      <dgm:prSet presAssocID="{2F2ABFDB-4EFA-4D99-AADC-88C36ED49FE9}" presName="tx1" presStyleLbl="revTx" presStyleIdx="2" presStyleCnt="8"/>
      <dgm:spPr/>
    </dgm:pt>
    <dgm:pt modelId="{113FEA2C-09F6-4AEB-ABF3-4CBBD448CADB}" type="pres">
      <dgm:prSet presAssocID="{2F2ABFDB-4EFA-4D99-AADC-88C36ED49FE9}" presName="vert1" presStyleCnt="0"/>
      <dgm:spPr/>
    </dgm:pt>
    <dgm:pt modelId="{09B8D794-9C95-4FCB-B43C-AD0DE9674B4E}" type="pres">
      <dgm:prSet presAssocID="{9A4A55E5-39E2-45DF-AE1D-AF333AF4AB74}" presName="thickLine" presStyleLbl="alignNode1" presStyleIdx="3" presStyleCnt="8"/>
      <dgm:spPr/>
    </dgm:pt>
    <dgm:pt modelId="{4EB1CE69-F42F-4A90-946B-82E1443A6416}" type="pres">
      <dgm:prSet presAssocID="{9A4A55E5-39E2-45DF-AE1D-AF333AF4AB74}" presName="horz1" presStyleCnt="0"/>
      <dgm:spPr/>
    </dgm:pt>
    <dgm:pt modelId="{12D2F6C2-5869-4C33-BF4B-355E642E9010}" type="pres">
      <dgm:prSet presAssocID="{9A4A55E5-39E2-45DF-AE1D-AF333AF4AB74}" presName="tx1" presStyleLbl="revTx" presStyleIdx="3" presStyleCnt="8"/>
      <dgm:spPr/>
    </dgm:pt>
    <dgm:pt modelId="{3AA51E29-78FF-40FB-8101-5E41FB8C3271}" type="pres">
      <dgm:prSet presAssocID="{9A4A55E5-39E2-45DF-AE1D-AF333AF4AB74}" presName="vert1" presStyleCnt="0"/>
      <dgm:spPr/>
    </dgm:pt>
    <dgm:pt modelId="{BFB4B8C0-1F38-457E-83D0-C16F44E68005}" type="pres">
      <dgm:prSet presAssocID="{79A3E862-571D-4BA6-BFF4-043D4564DF8A}" presName="thickLine" presStyleLbl="alignNode1" presStyleIdx="4" presStyleCnt="8"/>
      <dgm:spPr/>
    </dgm:pt>
    <dgm:pt modelId="{194ACBC6-A65F-4FEF-8E78-8944E0EB7A54}" type="pres">
      <dgm:prSet presAssocID="{79A3E862-571D-4BA6-BFF4-043D4564DF8A}" presName="horz1" presStyleCnt="0"/>
      <dgm:spPr/>
    </dgm:pt>
    <dgm:pt modelId="{7A524B23-2564-47F9-AB2B-E9E4FD19DFC8}" type="pres">
      <dgm:prSet presAssocID="{79A3E862-571D-4BA6-BFF4-043D4564DF8A}" presName="tx1" presStyleLbl="revTx" presStyleIdx="4" presStyleCnt="8"/>
      <dgm:spPr/>
    </dgm:pt>
    <dgm:pt modelId="{56AC0A4E-262E-47AE-9675-63FDA39ED726}" type="pres">
      <dgm:prSet presAssocID="{79A3E862-571D-4BA6-BFF4-043D4564DF8A}" presName="vert1" presStyleCnt="0"/>
      <dgm:spPr/>
    </dgm:pt>
    <dgm:pt modelId="{CC07E5E7-EA7F-45EC-8FF0-C115BC8A1F3B}" type="pres">
      <dgm:prSet presAssocID="{CB4EB4C9-9D39-4418-985A-F15CEA94B932}" presName="thickLine" presStyleLbl="alignNode1" presStyleIdx="5" presStyleCnt="8"/>
      <dgm:spPr/>
    </dgm:pt>
    <dgm:pt modelId="{D8ED9A60-2FFC-4274-B618-5A1CF38AF474}" type="pres">
      <dgm:prSet presAssocID="{CB4EB4C9-9D39-4418-985A-F15CEA94B932}" presName="horz1" presStyleCnt="0"/>
      <dgm:spPr/>
    </dgm:pt>
    <dgm:pt modelId="{B20464AD-3C14-4311-8CAC-51651C9B113E}" type="pres">
      <dgm:prSet presAssocID="{CB4EB4C9-9D39-4418-985A-F15CEA94B932}" presName="tx1" presStyleLbl="revTx" presStyleIdx="5" presStyleCnt="8"/>
      <dgm:spPr/>
    </dgm:pt>
    <dgm:pt modelId="{47EB176D-54AF-4BE4-924A-EEDF3A7E5417}" type="pres">
      <dgm:prSet presAssocID="{CB4EB4C9-9D39-4418-985A-F15CEA94B932}" presName="vert1" presStyleCnt="0"/>
      <dgm:spPr/>
    </dgm:pt>
    <dgm:pt modelId="{E035B0E2-35FF-460B-953B-E74DF6608A28}" type="pres">
      <dgm:prSet presAssocID="{7FD75543-5182-470D-900C-1C595BEECE25}" presName="thickLine" presStyleLbl="alignNode1" presStyleIdx="6" presStyleCnt="8"/>
      <dgm:spPr/>
    </dgm:pt>
    <dgm:pt modelId="{DE1A3BF9-7AB7-4C23-84CC-6DE7245BFCA4}" type="pres">
      <dgm:prSet presAssocID="{7FD75543-5182-470D-900C-1C595BEECE25}" presName="horz1" presStyleCnt="0"/>
      <dgm:spPr/>
    </dgm:pt>
    <dgm:pt modelId="{EF57D40F-D88E-423D-9948-964EB21D0EB8}" type="pres">
      <dgm:prSet presAssocID="{7FD75543-5182-470D-900C-1C595BEECE25}" presName="tx1" presStyleLbl="revTx" presStyleIdx="6" presStyleCnt="8"/>
      <dgm:spPr/>
    </dgm:pt>
    <dgm:pt modelId="{715EDAEE-D76C-4E99-BB1A-C9FDA7F9AE3C}" type="pres">
      <dgm:prSet presAssocID="{7FD75543-5182-470D-900C-1C595BEECE25}" presName="vert1" presStyleCnt="0"/>
      <dgm:spPr/>
    </dgm:pt>
    <dgm:pt modelId="{B2DF3B0D-D9A8-4910-B2AA-D311116F42D8}" type="pres">
      <dgm:prSet presAssocID="{77391387-B2B8-4AF6-996B-E4FB11F47F0D}" presName="thickLine" presStyleLbl="alignNode1" presStyleIdx="7" presStyleCnt="8"/>
      <dgm:spPr/>
    </dgm:pt>
    <dgm:pt modelId="{50EC3D13-9790-42CC-91BF-E45917E74F99}" type="pres">
      <dgm:prSet presAssocID="{77391387-B2B8-4AF6-996B-E4FB11F47F0D}" presName="horz1" presStyleCnt="0"/>
      <dgm:spPr/>
    </dgm:pt>
    <dgm:pt modelId="{1D155B4A-1FD6-4743-9E01-436DDA32BF3D}" type="pres">
      <dgm:prSet presAssocID="{77391387-B2B8-4AF6-996B-E4FB11F47F0D}" presName="tx1" presStyleLbl="revTx" presStyleIdx="7" presStyleCnt="8"/>
      <dgm:spPr/>
    </dgm:pt>
    <dgm:pt modelId="{FC86B581-6A41-489E-BDE5-D9B271C015C7}" type="pres">
      <dgm:prSet presAssocID="{77391387-B2B8-4AF6-996B-E4FB11F47F0D}" presName="vert1" presStyleCnt="0"/>
      <dgm:spPr/>
    </dgm:pt>
  </dgm:ptLst>
  <dgm:cxnLst>
    <dgm:cxn modelId="{29926A1C-A0A6-416C-A577-40AE7C3B4DAF}" srcId="{D9BC6796-4A27-4467-9086-26AA1B8C1804}" destId="{0E6B11D6-EFA1-4B15-8027-8C68F932F7DF}" srcOrd="1" destOrd="0" parTransId="{CE4D146A-A078-4026-AC50-F093B4CEB25D}" sibTransId="{4FFCD22B-7AB9-425C-984A-A5CCE774FB74}"/>
    <dgm:cxn modelId="{46E00D57-B037-42CC-A719-258052A29810}" srcId="{D9BC6796-4A27-4467-9086-26AA1B8C1804}" destId="{9A4A55E5-39E2-45DF-AE1D-AF333AF4AB74}" srcOrd="3" destOrd="0" parTransId="{5B3E60B2-62D4-437C-9865-7233C69D9009}" sibTransId="{539C3F22-D5FA-4E13-AC7B-6133DBC74356}"/>
    <dgm:cxn modelId="{CB9F6257-C5CA-47FA-B9A3-B65BDE58F4D0}" type="presOf" srcId="{77391387-B2B8-4AF6-996B-E4FB11F47F0D}" destId="{1D155B4A-1FD6-4743-9E01-436DDA32BF3D}" srcOrd="0" destOrd="0" presId="urn:microsoft.com/office/officeart/2008/layout/LinedList"/>
    <dgm:cxn modelId="{3C213078-2200-4CC8-93A8-C59F2E180D43}" type="presOf" srcId="{0E6B11D6-EFA1-4B15-8027-8C68F932F7DF}" destId="{BB194A07-3685-4064-A755-94E53342FF8B}" srcOrd="0" destOrd="0" presId="urn:microsoft.com/office/officeart/2008/layout/LinedList"/>
    <dgm:cxn modelId="{2D38D787-90E2-4C6B-91A4-8350FE01705B}" type="presOf" srcId="{7FD75543-5182-470D-900C-1C595BEECE25}" destId="{EF57D40F-D88E-423D-9948-964EB21D0EB8}" srcOrd="0" destOrd="0" presId="urn:microsoft.com/office/officeart/2008/layout/LinedList"/>
    <dgm:cxn modelId="{85A47291-4A40-4BF5-9ACA-18965F94D02E}" type="presOf" srcId="{D9BC6796-4A27-4467-9086-26AA1B8C1804}" destId="{F01CA9FC-66B3-42E7-9BE6-A656A332834E}" srcOrd="0" destOrd="0" presId="urn:microsoft.com/office/officeart/2008/layout/LinedList"/>
    <dgm:cxn modelId="{03F412B1-FBBD-40FF-B90A-8B637E15C816}" type="presOf" srcId="{2F2ABFDB-4EFA-4D99-AADC-88C36ED49FE9}" destId="{C3B48B7D-0297-401E-AABA-3FDB446E1B78}" srcOrd="0" destOrd="0" presId="urn:microsoft.com/office/officeart/2008/layout/LinedList"/>
    <dgm:cxn modelId="{C47DA1B7-83F4-4EC5-B1F1-2D420718D67F}" type="presOf" srcId="{CB4EB4C9-9D39-4418-985A-F15CEA94B932}" destId="{B20464AD-3C14-4311-8CAC-51651C9B113E}" srcOrd="0" destOrd="0" presId="urn:microsoft.com/office/officeart/2008/layout/LinedList"/>
    <dgm:cxn modelId="{5DB384B8-475A-4814-9880-D5E40882712B}" type="presOf" srcId="{9A4A55E5-39E2-45DF-AE1D-AF333AF4AB74}" destId="{12D2F6C2-5869-4C33-BF4B-355E642E9010}" srcOrd="0" destOrd="0" presId="urn:microsoft.com/office/officeart/2008/layout/LinedList"/>
    <dgm:cxn modelId="{B5A452B9-5C21-40EA-9D5A-CC27B71F41E0}" srcId="{D9BC6796-4A27-4467-9086-26AA1B8C1804}" destId="{7FD75543-5182-470D-900C-1C595BEECE25}" srcOrd="6" destOrd="0" parTransId="{4255E312-ACC1-41D8-9078-CBC27EF218A3}" sibTransId="{B3217B3D-AA0F-4BD9-BD7F-83F99D32ECC9}"/>
    <dgm:cxn modelId="{7937F1CB-8289-4539-AFD4-E029B0484A5F}" srcId="{D9BC6796-4A27-4467-9086-26AA1B8C1804}" destId="{79A3E862-571D-4BA6-BFF4-043D4564DF8A}" srcOrd="4" destOrd="0" parTransId="{F131C117-A77A-48A0-9628-757C428FE0DA}" sibTransId="{0972414D-D866-4D82-963B-870287B4998E}"/>
    <dgm:cxn modelId="{9E514ED0-ABEF-463B-9095-E8E3A898B881}" type="presOf" srcId="{7064FF35-566C-4EFE-A22A-5ACC8643F231}" destId="{12D472E6-5E99-4962-9A3F-573E23E4FC73}" srcOrd="0" destOrd="0" presId="urn:microsoft.com/office/officeart/2008/layout/LinedList"/>
    <dgm:cxn modelId="{CCBE20D9-699D-4F47-940A-6599E8F90F83}" srcId="{D9BC6796-4A27-4467-9086-26AA1B8C1804}" destId="{7064FF35-566C-4EFE-A22A-5ACC8643F231}" srcOrd="0" destOrd="0" parTransId="{65630514-0E21-4308-A9BE-2D179DF2DD05}" sibTransId="{5DDD8B10-32E2-497A-A11B-977F165E5D6B}"/>
    <dgm:cxn modelId="{7C28F5DD-3447-40D3-B768-7D5F7216CAAB}" srcId="{D9BC6796-4A27-4467-9086-26AA1B8C1804}" destId="{77391387-B2B8-4AF6-996B-E4FB11F47F0D}" srcOrd="7" destOrd="0" parTransId="{D6EF4585-2009-43AC-BE5D-80B73E3BE81A}" sibTransId="{AFC42615-01A4-4125-9112-EDBAFDD82A7E}"/>
    <dgm:cxn modelId="{F263E6E6-9525-44C3-928B-5D703976ACC5}" srcId="{D9BC6796-4A27-4467-9086-26AA1B8C1804}" destId="{2F2ABFDB-4EFA-4D99-AADC-88C36ED49FE9}" srcOrd="2" destOrd="0" parTransId="{C871650E-7900-47AA-9647-4A8F285D8D81}" sibTransId="{43CDA093-1D20-4608-888F-A7142FE7DA0A}"/>
    <dgm:cxn modelId="{DBFFD8EC-D242-400D-B146-7F43DA7B7495}" srcId="{D9BC6796-4A27-4467-9086-26AA1B8C1804}" destId="{CB4EB4C9-9D39-4418-985A-F15CEA94B932}" srcOrd="5" destOrd="0" parTransId="{077585AB-DD18-4E25-8EA6-E6083F709566}" sibTransId="{096BFBDC-83B9-4FFE-9627-974B2A45E218}"/>
    <dgm:cxn modelId="{865D05F9-B3E7-40E9-89CE-5D07794A0D9C}" type="presOf" srcId="{79A3E862-571D-4BA6-BFF4-043D4564DF8A}" destId="{7A524B23-2564-47F9-AB2B-E9E4FD19DFC8}" srcOrd="0" destOrd="0" presId="urn:microsoft.com/office/officeart/2008/layout/LinedList"/>
    <dgm:cxn modelId="{326BA975-4AA4-4A61-A816-D3EA9902F9AA}" type="presParOf" srcId="{F01CA9FC-66B3-42E7-9BE6-A656A332834E}" destId="{B820C2C5-2310-4DD6-9201-DFC45D166FA8}" srcOrd="0" destOrd="0" presId="urn:microsoft.com/office/officeart/2008/layout/LinedList"/>
    <dgm:cxn modelId="{ACEA0F13-01F4-4105-915D-3F2F655E31FC}" type="presParOf" srcId="{F01CA9FC-66B3-42E7-9BE6-A656A332834E}" destId="{AB616EBC-EB17-4A8F-A4BF-85594DA81087}" srcOrd="1" destOrd="0" presId="urn:microsoft.com/office/officeart/2008/layout/LinedList"/>
    <dgm:cxn modelId="{B9AECCC5-82E2-4B43-AD84-DE18A1D4B8F7}" type="presParOf" srcId="{AB616EBC-EB17-4A8F-A4BF-85594DA81087}" destId="{12D472E6-5E99-4962-9A3F-573E23E4FC73}" srcOrd="0" destOrd="0" presId="urn:microsoft.com/office/officeart/2008/layout/LinedList"/>
    <dgm:cxn modelId="{75B2ECF8-ABEA-4837-AFFD-B00877DAC662}" type="presParOf" srcId="{AB616EBC-EB17-4A8F-A4BF-85594DA81087}" destId="{0F3BF1E8-E0F3-45B8-A651-2781FB4ED60F}" srcOrd="1" destOrd="0" presId="urn:microsoft.com/office/officeart/2008/layout/LinedList"/>
    <dgm:cxn modelId="{2D983176-7070-488F-90B7-3C757E1DCBC6}" type="presParOf" srcId="{F01CA9FC-66B3-42E7-9BE6-A656A332834E}" destId="{FF45F90A-1517-4C86-9C01-A3049EF3A5D8}" srcOrd="2" destOrd="0" presId="urn:microsoft.com/office/officeart/2008/layout/LinedList"/>
    <dgm:cxn modelId="{BD660B05-3083-406C-B634-245D62263FFA}" type="presParOf" srcId="{F01CA9FC-66B3-42E7-9BE6-A656A332834E}" destId="{A1E797E1-1E8B-46D0-BB96-86227763813C}" srcOrd="3" destOrd="0" presId="urn:microsoft.com/office/officeart/2008/layout/LinedList"/>
    <dgm:cxn modelId="{83C3A230-36AA-4C53-A50C-C1DEAF5346C2}" type="presParOf" srcId="{A1E797E1-1E8B-46D0-BB96-86227763813C}" destId="{BB194A07-3685-4064-A755-94E53342FF8B}" srcOrd="0" destOrd="0" presId="urn:microsoft.com/office/officeart/2008/layout/LinedList"/>
    <dgm:cxn modelId="{4A1251DF-D278-4B35-85CF-558931E1EA9D}" type="presParOf" srcId="{A1E797E1-1E8B-46D0-BB96-86227763813C}" destId="{E33B7BD6-E0E2-4234-AE9B-AF575DD19159}" srcOrd="1" destOrd="0" presId="urn:microsoft.com/office/officeart/2008/layout/LinedList"/>
    <dgm:cxn modelId="{5ED9391A-5B75-40DB-A761-66DB6ECD336B}" type="presParOf" srcId="{F01CA9FC-66B3-42E7-9BE6-A656A332834E}" destId="{95DED215-BB18-42CF-94F6-03C5D23EF7AD}" srcOrd="4" destOrd="0" presId="urn:microsoft.com/office/officeart/2008/layout/LinedList"/>
    <dgm:cxn modelId="{D44E67A9-E054-48C5-A3B4-FE7A45A7DFC1}" type="presParOf" srcId="{F01CA9FC-66B3-42E7-9BE6-A656A332834E}" destId="{F7AC9158-34F1-4959-94DC-3F46CD8CC061}" srcOrd="5" destOrd="0" presId="urn:microsoft.com/office/officeart/2008/layout/LinedList"/>
    <dgm:cxn modelId="{06E11E57-C9B2-4436-AF7B-24101CC9100D}" type="presParOf" srcId="{F7AC9158-34F1-4959-94DC-3F46CD8CC061}" destId="{C3B48B7D-0297-401E-AABA-3FDB446E1B78}" srcOrd="0" destOrd="0" presId="urn:microsoft.com/office/officeart/2008/layout/LinedList"/>
    <dgm:cxn modelId="{D29F3B57-CC64-41E7-A255-C1BFF20C1A44}" type="presParOf" srcId="{F7AC9158-34F1-4959-94DC-3F46CD8CC061}" destId="{113FEA2C-09F6-4AEB-ABF3-4CBBD448CADB}" srcOrd="1" destOrd="0" presId="urn:microsoft.com/office/officeart/2008/layout/LinedList"/>
    <dgm:cxn modelId="{B1DB17C2-4658-48B5-8D53-C32B06A23797}" type="presParOf" srcId="{F01CA9FC-66B3-42E7-9BE6-A656A332834E}" destId="{09B8D794-9C95-4FCB-B43C-AD0DE9674B4E}" srcOrd="6" destOrd="0" presId="urn:microsoft.com/office/officeart/2008/layout/LinedList"/>
    <dgm:cxn modelId="{7E088943-4E7F-4948-B922-00BF899DA820}" type="presParOf" srcId="{F01CA9FC-66B3-42E7-9BE6-A656A332834E}" destId="{4EB1CE69-F42F-4A90-946B-82E1443A6416}" srcOrd="7" destOrd="0" presId="urn:microsoft.com/office/officeart/2008/layout/LinedList"/>
    <dgm:cxn modelId="{7CBDD90D-906A-4718-8AF5-B1B2FE1157E9}" type="presParOf" srcId="{4EB1CE69-F42F-4A90-946B-82E1443A6416}" destId="{12D2F6C2-5869-4C33-BF4B-355E642E9010}" srcOrd="0" destOrd="0" presId="urn:microsoft.com/office/officeart/2008/layout/LinedList"/>
    <dgm:cxn modelId="{3EDB8533-DFB8-42B1-97AD-3EE574C4E117}" type="presParOf" srcId="{4EB1CE69-F42F-4A90-946B-82E1443A6416}" destId="{3AA51E29-78FF-40FB-8101-5E41FB8C3271}" srcOrd="1" destOrd="0" presId="urn:microsoft.com/office/officeart/2008/layout/LinedList"/>
    <dgm:cxn modelId="{7FAF7DF8-8A4B-4A81-B5D7-8C666B49D1ED}" type="presParOf" srcId="{F01CA9FC-66B3-42E7-9BE6-A656A332834E}" destId="{BFB4B8C0-1F38-457E-83D0-C16F44E68005}" srcOrd="8" destOrd="0" presId="urn:microsoft.com/office/officeart/2008/layout/LinedList"/>
    <dgm:cxn modelId="{635ED581-0D75-443B-834E-C39C6DD9C509}" type="presParOf" srcId="{F01CA9FC-66B3-42E7-9BE6-A656A332834E}" destId="{194ACBC6-A65F-4FEF-8E78-8944E0EB7A54}" srcOrd="9" destOrd="0" presId="urn:microsoft.com/office/officeart/2008/layout/LinedList"/>
    <dgm:cxn modelId="{931F9913-2702-477F-9AEC-A96B800C4CD9}" type="presParOf" srcId="{194ACBC6-A65F-4FEF-8E78-8944E0EB7A54}" destId="{7A524B23-2564-47F9-AB2B-E9E4FD19DFC8}" srcOrd="0" destOrd="0" presId="urn:microsoft.com/office/officeart/2008/layout/LinedList"/>
    <dgm:cxn modelId="{9F7D540D-BF4C-4F03-8F4A-75D5E61E0DB6}" type="presParOf" srcId="{194ACBC6-A65F-4FEF-8E78-8944E0EB7A54}" destId="{56AC0A4E-262E-47AE-9675-63FDA39ED726}" srcOrd="1" destOrd="0" presId="urn:microsoft.com/office/officeart/2008/layout/LinedList"/>
    <dgm:cxn modelId="{D24757C4-410F-4AB4-A708-EBD9654EE07F}" type="presParOf" srcId="{F01CA9FC-66B3-42E7-9BE6-A656A332834E}" destId="{CC07E5E7-EA7F-45EC-8FF0-C115BC8A1F3B}" srcOrd="10" destOrd="0" presId="urn:microsoft.com/office/officeart/2008/layout/LinedList"/>
    <dgm:cxn modelId="{62BEE7BB-8C33-4B9A-819F-AF16D9B2DBD6}" type="presParOf" srcId="{F01CA9FC-66B3-42E7-9BE6-A656A332834E}" destId="{D8ED9A60-2FFC-4274-B618-5A1CF38AF474}" srcOrd="11" destOrd="0" presId="urn:microsoft.com/office/officeart/2008/layout/LinedList"/>
    <dgm:cxn modelId="{C2C6E7B9-013F-49A4-86B3-E9D9BDFEB63B}" type="presParOf" srcId="{D8ED9A60-2FFC-4274-B618-5A1CF38AF474}" destId="{B20464AD-3C14-4311-8CAC-51651C9B113E}" srcOrd="0" destOrd="0" presId="urn:microsoft.com/office/officeart/2008/layout/LinedList"/>
    <dgm:cxn modelId="{4F863560-3F32-480E-A340-CDDC34A1BB36}" type="presParOf" srcId="{D8ED9A60-2FFC-4274-B618-5A1CF38AF474}" destId="{47EB176D-54AF-4BE4-924A-EEDF3A7E5417}" srcOrd="1" destOrd="0" presId="urn:microsoft.com/office/officeart/2008/layout/LinedList"/>
    <dgm:cxn modelId="{2FF712EB-E3EF-4FE0-B28E-65DC0FE326F8}" type="presParOf" srcId="{F01CA9FC-66B3-42E7-9BE6-A656A332834E}" destId="{E035B0E2-35FF-460B-953B-E74DF6608A28}" srcOrd="12" destOrd="0" presId="urn:microsoft.com/office/officeart/2008/layout/LinedList"/>
    <dgm:cxn modelId="{50CF596E-0E65-4A26-AED7-3B5F233CDCAC}" type="presParOf" srcId="{F01CA9FC-66B3-42E7-9BE6-A656A332834E}" destId="{DE1A3BF9-7AB7-4C23-84CC-6DE7245BFCA4}" srcOrd="13" destOrd="0" presId="urn:microsoft.com/office/officeart/2008/layout/LinedList"/>
    <dgm:cxn modelId="{4A122A97-B270-40C6-BAD1-F47FA3813BA2}" type="presParOf" srcId="{DE1A3BF9-7AB7-4C23-84CC-6DE7245BFCA4}" destId="{EF57D40F-D88E-423D-9948-964EB21D0EB8}" srcOrd="0" destOrd="0" presId="urn:microsoft.com/office/officeart/2008/layout/LinedList"/>
    <dgm:cxn modelId="{5D0E3F77-DD57-471F-87E1-334E1A7C5750}" type="presParOf" srcId="{DE1A3BF9-7AB7-4C23-84CC-6DE7245BFCA4}" destId="{715EDAEE-D76C-4E99-BB1A-C9FDA7F9AE3C}" srcOrd="1" destOrd="0" presId="urn:microsoft.com/office/officeart/2008/layout/LinedList"/>
    <dgm:cxn modelId="{35751DB9-2456-46EF-827E-3C3AE9F1A43A}" type="presParOf" srcId="{F01CA9FC-66B3-42E7-9BE6-A656A332834E}" destId="{B2DF3B0D-D9A8-4910-B2AA-D311116F42D8}" srcOrd="14" destOrd="0" presId="urn:microsoft.com/office/officeart/2008/layout/LinedList"/>
    <dgm:cxn modelId="{6E92BFD4-707B-4AE0-AA08-1E172B4BAF89}" type="presParOf" srcId="{F01CA9FC-66B3-42E7-9BE6-A656A332834E}" destId="{50EC3D13-9790-42CC-91BF-E45917E74F99}" srcOrd="15" destOrd="0" presId="urn:microsoft.com/office/officeart/2008/layout/LinedList"/>
    <dgm:cxn modelId="{DC41BCB6-40A3-435A-B8BC-48E368C307AE}" type="presParOf" srcId="{50EC3D13-9790-42CC-91BF-E45917E74F99}" destId="{1D155B4A-1FD6-4743-9E01-436DDA32BF3D}" srcOrd="0" destOrd="0" presId="urn:microsoft.com/office/officeart/2008/layout/LinedList"/>
    <dgm:cxn modelId="{6A3C8EF1-6A7D-4770-B971-B7196B1AD668}" type="presParOf" srcId="{50EC3D13-9790-42CC-91BF-E45917E74F99}" destId="{FC86B581-6A41-489E-BDE5-D9B271C015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C2C5-2310-4DD6-9201-DFC45D166FA8}">
      <dsp:nvSpPr>
        <dsp:cNvPr id="0" name=""/>
        <dsp:cNvSpPr/>
      </dsp:nvSpPr>
      <dsp:spPr>
        <a:xfrm>
          <a:off x="0" y="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472E6-5E99-4962-9A3F-573E23E4FC73}">
      <dsp:nvSpPr>
        <dsp:cNvPr id="0" name=""/>
        <dsp:cNvSpPr/>
      </dsp:nvSpPr>
      <dsp:spPr>
        <a:xfrm>
          <a:off x="0" y="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selectByVisibleText</a:t>
          </a:r>
          <a:r>
            <a:rPr lang="en-US" sz="1800" b="1" kern="1200" dirty="0"/>
            <a:t>()	</a:t>
          </a:r>
          <a:r>
            <a:rPr lang="en-US" sz="1800" b="0" kern="1200" dirty="0"/>
            <a:t>Selects</a:t>
          </a:r>
          <a:r>
            <a:rPr lang="en-US" sz="1800" kern="1200" dirty="0"/>
            <a:t> an option by its displayed text</a:t>
          </a:r>
          <a:r>
            <a:rPr lang="en-US" sz="1800" b="1" kern="1200" dirty="0"/>
            <a:t>  </a:t>
          </a:r>
          <a:endParaRPr lang="en-US" sz="1800" kern="1200" dirty="0"/>
        </a:p>
      </dsp:txBody>
      <dsp:txXfrm>
        <a:off x="0" y="0"/>
        <a:ext cx="11544300" cy="632250"/>
      </dsp:txXfrm>
    </dsp:sp>
    <dsp:sp modelId="{FF45F90A-1517-4C86-9C01-A3049EF3A5D8}">
      <dsp:nvSpPr>
        <dsp:cNvPr id="0" name=""/>
        <dsp:cNvSpPr/>
      </dsp:nvSpPr>
      <dsp:spPr>
        <a:xfrm>
          <a:off x="0" y="63225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94A07-3685-4064-A755-94E53342FF8B}">
      <dsp:nvSpPr>
        <dsp:cNvPr id="0" name=""/>
        <dsp:cNvSpPr/>
      </dsp:nvSpPr>
      <dsp:spPr>
        <a:xfrm>
          <a:off x="0" y="63225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deselectByVisibleText</a:t>
          </a:r>
          <a:r>
            <a:rPr lang="en-US" sz="1800" b="1" kern="1200" dirty="0"/>
            <a:t>()	</a:t>
          </a:r>
          <a:r>
            <a:rPr lang="en-US" sz="1800" b="0" kern="1200" dirty="0"/>
            <a:t>Deselects</a:t>
          </a:r>
          <a:r>
            <a:rPr lang="en-US" sz="1800" kern="1200" dirty="0"/>
            <a:t> an option by its displayed text</a:t>
          </a:r>
          <a:r>
            <a:rPr lang="en-US" sz="1800" b="1" kern="1200" dirty="0"/>
            <a:t>            </a:t>
          </a:r>
          <a:r>
            <a:rPr lang="en-US" sz="1800" kern="1200" dirty="0"/>
            <a:t> </a:t>
          </a:r>
        </a:p>
      </dsp:txBody>
      <dsp:txXfrm>
        <a:off x="0" y="632250"/>
        <a:ext cx="11544300" cy="632250"/>
      </dsp:txXfrm>
    </dsp:sp>
    <dsp:sp modelId="{95DED215-BB18-42CF-94F6-03C5D23EF7AD}">
      <dsp:nvSpPr>
        <dsp:cNvPr id="0" name=""/>
        <dsp:cNvSpPr/>
      </dsp:nvSpPr>
      <dsp:spPr>
        <a:xfrm>
          <a:off x="0" y="126450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48B7D-0297-401E-AABA-3FDB446E1B78}">
      <dsp:nvSpPr>
        <dsp:cNvPr id="0" name=""/>
        <dsp:cNvSpPr/>
      </dsp:nvSpPr>
      <dsp:spPr>
        <a:xfrm>
          <a:off x="0" y="126450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selectByValue</a:t>
          </a:r>
          <a:r>
            <a:rPr lang="en-US" sz="1800" b="1" kern="1200" dirty="0"/>
            <a:t>()		</a:t>
          </a:r>
          <a:r>
            <a:rPr lang="en-US" sz="1800" b="0" kern="1200" dirty="0"/>
            <a:t>Selects</a:t>
          </a:r>
          <a:r>
            <a:rPr lang="en-US" sz="1800" kern="1200" dirty="0"/>
            <a:t> an option by the value of its "value" attribute </a:t>
          </a:r>
        </a:p>
      </dsp:txBody>
      <dsp:txXfrm>
        <a:off x="0" y="1264500"/>
        <a:ext cx="11544300" cy="632250"/>
      </dsp:txXfrm>
    </dsp:sp>
    <dsp:sp modelId="{09B8D794-9C95-4FCB-B43C-AD0DE9674B4E}">
      <dsp:nvSpPr>
        <dsp:cNvPr id="0" name=""/>
        <dsp:cNvSpPr/>
      </dsp:nvSpPr>
      <dsp:spPr>
        <a:xfrm>
          <a:off x="0" y="189675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F6C2-5869-4C33-BF4B-355E642E9010}">
      <dsp:nvSpPr>
        <dsp:cNvPr id="0" name=""/>
        <dsp:cNvSpPr/>
      </dsp:nvSpPr>
      <dsp:spPr>
        <a:xfrm>
          <a:off x="0" y="189675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deselectByValue</a:t>
          </a:r>
          <a:r>
            <a:rPr lang="en-US" sz="1800" b="1" kern="1200" dirty="0"/>
            <a:t>()	</a:t>
          </a:r>
          <a:r>
            <a:rPr lang="en-US" sz="1800" b="0" kern="1200" dirty="0"/>
            <a:t>D</a:t>
          </a:r>
          <a:r>
            <a:rPr lang="en-US" sz="1800" kern="1200" dirty="0"/>
            <a:t>eselects an option by the value of its "value" attribute</a:t>
          </a:r>
        </a:p>
      </dsp:txBody>
      <dsp:txXfrm>
        <a:off x="0" y="1896750"/>
        <a:ext cx="11544300" cy="632250"/>
      </dsp:txXfrm>
    </dsp:sp>
    <dsp:sp modelId="{BFB4B8C0-1F38-457E-83D0-C16F44E68005}">
      <dsp:nvSpPr>
        <dsp:cNvPr id="0" name=""/>
        <dsp:cNvSpPr/>
      </dsp:nvSpPr>
      <dsp:spPr>
        <a:xfrm>
          <a:off x="0" y="252900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4B23-2564-47F9-AB2B-E9E4FD19DFC8}">
      <dsp:nvSpPr>
        <dsp:cNvPr id="0" name=""/>
        <dsp:cNvSpPr/>
      </dsp:nvSpPr>
      <dsp:spPr>
        <a:xfrm>
          <a:off x="0" y="252900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selectByIndex</a:t>
          </a:r>
          <a:r>
            <a:rPr lang="en-US" sz="1800" b="1" kern="1200" dirty="0"/>
            <a:t>()		</a:t>
          </a:r>
          <a:r>
            <a:rPr lang="en-US" sz="1800" b="0" kern="1200" dirty="0"/>
            <a:t>Selects</a:t>
          </a:r>
          <a:r>
            <a:rPr lang="en-US" sz="1800" kern="1200" dirty="0"/>
            <a:t> an option by its index </a:t>
          </a:r>
        </a:p>
      </dsp:txBody>
      <dsp:txXfrm>
        <a:off x="0" y="2529000"/>
        <a:ext cx="11544300" cy="632250"/>
      </dsp:txXfrm>
    </dsp:sp>
    <dsp:sp modelId="{CC07E5E7-EA7F-45EC-8FF0-C115BC8A1F3B}">
      <dsp:nvSpPr>
        <dsp:cNvPr id="0" name=""/>
        <dsp:cNvSpPr/>
      </dsp:nvSpPr>
      <dsp:spPr>
        <a:xfrm>
          <a:off x="0" y="316125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464AD-3C14-4311-8CAC-51651C9B113E}">
      <dsp:nvSpPr>
        <dsp:cNvPr id="0" name=""/>
        <dsp:cNvSpPr/>
      </dsp:nvSpPr>
      <dsp:spPr>
        <a:xfrm>
          <a:off x="0" y="316125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deselectByIndex</a:t>
          </a:r>
          <a:r>
            <a:rPr lang="en-US" sz="1800" b="1" kern="1200" dirty="0"/>
            <a:t>()	</a:t>
          </a:r>
          <a:r>
            <a:rPr lang="en-US" sz="1800" b="0" kern="1200" dirty="0"/>
            <a:t>Deselects</a:t>
          </a:r>
          <a:r>
            <a:rPr lang="en-US" sz="1800" kern="1200" dirty="0"/>
            <a:t> an option by its index</a:t>
          </a:r>
        </a:p>
      </dsp:txBody>
      <dsp:txXfrm>
        <a:off x="0" y="3161250"/>
        <a:ext cx="11544300" cy="632250"/>
      </dsp:txXfrm>
    </dsp:sp>
    <dsp:sp modelId="{E035B0E2-35FF-460B-953B-E74DF6608A28}">
      <dsp:nvSpPr>
        <dsp:cNvPr id="0" name=""/>
        <dsp:cNvSpPr/>
      </dsp:nvSpPr>
      <dsp:spPr>
        <a:xfrm>
          <a:off x="0" y="379350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7D40F-D88E-423D-9948-964EB21D0EB8}">
      <dsp:nvSpPr>
        <dsp:cNvPr id="0" name=""/>
        <dsp:cNvSpPr/>
      </dsp:nvSpPr>
      <dsp:spPr>
        <a:xfrm>
          <a:off x="0" y="379350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isMultiple</a:t>
          </a:r>
          <a:r>
            <a:rPr lang="en-US" sz="1800" b="1" kern="1200" dirty="0"/>
            <a:t>()		</a:t>
          </a:r>
          <a:r>
            <a:rPr lang="en-US" sz="1800" b="0" kern="1200" dirty="0"/>
            <a:t>Returns</a:t>
          </a:r>
          <a:r>
            <a:rPr lang="en-US" sz="1800" kern="1200" dirty="0"/>
            <a:t> TRUE if the drop-down element allows multiple selection at a time; FALSE if otherwise </a:t>
          </a:r>
        </a:p>
      </dsp:txBody>
      <dsp:txXfrm>
        <a:off x="0" y="3793500"/>
        <a:ext cx="11544300" cy="632250"/>
      </dsp:txXfrm>
    </dsp:sp>
    <dsp:sp modelId="{B2DF3B0D-D9A8-4910-B2AA-D311116F42D8}">
      <dsp:nvSpPr>
        <dsp:cNvPr id="0" name=""/>
        <dsp:cNvSpPr/>
      </dsp:nvSpPr>
      <dsp:spPr>
        <a:xfrm>
          <a:off x="0" y="4425750"/>
          <a:ext cx="1154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55B4A-1FD6-4743-9E01-436DDA32BF3D}">
      <dsp:nvSpPr>
        <dsp:cNvPr id="0" name=""/>
        <dsp:cNvSpPr/>
      </dsp:nvSpPr>
      <dsp:spPr>
        <a:xfrm>
          <a:off x="0" y="4425750"/>
          <a:ext cx="11544300" cy="6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deselectAll</a:t>
          </a:r>
          <a:r>
            <a:rPr lang="en-US" sz="1800" b="1" kern="1200" dirty="0"/>
            <a:t>()		</a:t>
          </a:r>
          <a:r>
            <a:rPr lang="en-US" sz="1800" b="0" kern="1200" dirty="0"/>
            <a:t>Deselects</a:t>
          </a:r>
          <a:r>
            <a:rPr lang="en-US" sz="1800" kern="1200" dirty="0"/>
            <a:t> all previously selected options </a:t>
          </a:r>
        </a:p>
      </dsp:txBody>
      <dsp:txXfrm>
        <a:off x="0" y="4425750"/>
        <a:ext cx="11544300" cy="63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71BC-8791-46FE-9ACB-225E21625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61D1C-0F00-4566-9B3E-4F7F8791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C747-81D2-489C-A57C-702DC9F3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A50A-3201-4634-8D90-36EC648C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E716-C266-4379-80FC-91B63ED7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F12-D7F5-4773-8393-3C8EBC0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6D8D-205B-4A11-A291-BDB30942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6034-1BD7-4D48-8764-23F6C78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3F7F-595D-40C5-B022-AFBC6A8F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7B68-B006-4F3B-984F-32E4050C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A2A06-8F40-4E60-A20F-F502E830C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C25B3-C6AB-4B88-85A2-CE9CBF3D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8C66-0469-4DF1-A1A0-4D4A7188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F429-E163-4B06-82F6-D462824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CBBD-9A89-4E89-9BD4-1B716AB6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3CF96-BCE9-4B93-A473-125606808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7A3-3086-424F-8E4D-5D3F797BB3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76BF6D-D0D8-4318-827E-9D4B6248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1" y="243403"/>
            <a:ext cx="11544758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813507-B3DF-4DC7-AED4-D8522DA051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9563" y="1730375"/>
            <a:ext cx="11544300" cy="429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6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EF4D-65A7-4E44-BC3B-16E90B6E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EEA-01CB-4520-830A-BDAE2056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4B3F-FB24-4EFA-B0E7-9344FE9A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EA3F-382D-4937-AB6E-FBA7D5DC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8CAA-F8E8-48D2-804C-2B729914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963A-8B89-403E-898F-7212B1F9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A373-3C8C-4589-878D-311310D0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802C-39BF-448C-9418-B2C2BAB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1E0A-90AA-4A38-A52E-CD7C8F1C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90EC-63BB-46EA-932D-9E9DFB0C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545-660A-4D67-9C0F-3A366050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2F1-6379-44FF-AFA1-2DB6ABFA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B0F57-FE54-481C-8B0A-0A981958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2A6E-ABFA-45B2-BC52-43A9E5C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047F-8CDF-45A8-9B4A-45AEEBFF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F6B4-21AB-46D5-9862-1AF8ABB5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3F4E-6124-48B1-AF41-7287073B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CDA6A-7DB1-4E9F-861C-00A319F7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F789-935D-4C7B-88F7-40A5DD60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DB3AA-A5BA-4F46-9CA1-660369FEB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0FC15-CB75-459B-A8EE-93778673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240C-A481-440D-B81D-14303BF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7CD44-95DD-43AE-BEF2-590C3AB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FBB11-5E8C-4A61-AA7B-786D385A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5151-ECB6-492E-8BC1-BE1FB70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01FA9-9478-452B-BCA7-DA4E3A1D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CF69-C60E-4B0A-8BE8-3A556397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9ECB-CB53-4E70-9255-33F3D1AD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98419-CC99-42D5-92A4-93A8EA9C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2F5E-AAFB-4FFF-907F-A26012E8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1EB6-F0C4-4F96-B623-E55C3347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DBBF-CFFC-4C67-8BD3-53BCC40A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1605-B4AA-4CAE-8D4F-D34B2D50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AC9-BC92-4052-ABBD-C73E02AC7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D4DA-2EFF-4B99-B0D9-98C598C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4542-ECBB-48A7-A6C6-7FD46FD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C6EF-30B5-40B2-B052-09BA611A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0D59-8ABC-4B78-AD9D-986D50F4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DC99C-1DBE-4C15-9BA6-9B20F41F9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C4937-3822-4F57-AE59-E36356A3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E0EB-8A01-4B70-9EC6-166E263F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2147-1073-478E-B2D6-D7222160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3836-E712-4DB6-BD41-665B286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24B8-A15E-4A48-BC28-31D79F99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C2C5-37F7-403C-9455-54231770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88F8-3712-463D-B18D-273B607F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417B-971F-4EE4-82DB-5DBF4DB1970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73D6-BA68-4B8C-807E-54F675E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4A87-3D75-4586-95EC-64770085F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4497-B092-4191-B098-A81E4C32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8A9E93-B593-401E-B005-4E67EF3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583757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100" b="1" i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Handling of Checkbox, Radio Button &amp; Dropdown</a:t>
            </a:r>
          </a:p>
        </p:txBody>
      </p:sp>
    </p:spTree>
    <p:extLst>
      <p:ext uri="{BB962C8B-B14F-4D97-AF65-F5344CB8AC3E}">
        <p14:creationId xmlns:p14="http://schemas.microsoft.com/office/powerpoint/2010/main" val="26238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F2225-7DD5-4475-A1C2-ECC53937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00199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Radio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68887-C138-4B97-9100-091FDB14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660585"/>
            <a:ext cx="8138895" cy="31141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99420-A6CD-45E6-9860-4052405EF1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655822" y="1956474"/>
            <a:ext cx="7745969" cy="399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Radio Buttons can be toggled on by using the click() method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0123DE-9CD4-4773-933C-AA0D884F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3280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Check Box: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9BD96-2DF5-4718-A629-2A16EB598A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85240" y="1805954"/>
            <a:ext cx="8074815" cy="40014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Toggling a check box on/off is also done using the 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click()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method.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WebElement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option1 =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(By.id("vfb-6-0"));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// This will Toggle the Check box 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option1.click();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// Check whether the Check box is toggled on 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if (option1.isSelected()) {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System.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</a:rPr>
              <a:t>out.println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("Checkbox is Toggled On");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0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26EE3-F9E0-4C62-87DC-C35376A3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019" y="847386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DropDown</a:t>
            </a:r>
            <a:endParaRPr lang="en-US" sz="54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1DB20-2AA9-4BAA-B8F2-A96AD5EF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3546118"/>
            <a:ext cx="8318930" cy="19902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25BA-F1EB-4196-96E0-3A6C452AAC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89304" y="1903661"/>
            <a:ext cx="7745969" cy="14082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14300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To handle drop down and multi select list using Selenium WebDriver, we need to use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 class</a:t>
            </a:r>
          </a:p>
          <a:p>
            <a:pPr marL="114300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The 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Select 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class is a 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Webdriver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class which provides the implementation of the HTML SELECT tag.</a:t>
            </a:r>
          </a:p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Note: We can also use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sendkeys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to select dropdowns</a:t>
            </a:r>
          </a:p>
        </p:txBody>
      </p:sp>
    </p:spTree>
    <p:extLst>
      <p:ext uri="{BB962C8B-B14F-4D97-AF65-F5344CB8AC3E}">
        <p14:creationId xmlns:p14="http://schemas.microsoft.com/office/powerpoint/2010/main" val="387008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09570E-27C7-40AD-AB74-1419E538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83" y="933029"/>
            <a:ext cx="8074815" cy="6797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i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Select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6716B-4F23-4D36-BA73-299E98D694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8354" y="1744924"/>
            <a:ext cx="8242664" cy="41800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Steps:</a:t>
            </a:r>
          </a:p>
          <a:p>
            <a:pPr marL="57150"/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1. Import the "Select" package.</a:t>
            </a: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Import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org.openqa.selenium.support.ui.select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"/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2. Declare the drop-down element as an instance of the Select class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WebElement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dropDown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(By.name(“country”))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Select select=new Select(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dropDown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57150"/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3. We can now start controlling "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dropDown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" by using any of the available Select methods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select.SelectByVisisibleText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(“India”)</a:t>
            </a:r>
          </a:p>
        </p:txBody>
      </p:sp>
    </p:spTree>
    <p:extLst>
      <p:ext uri="{BB962C8B-B14F-4D97-AF65-F5344CB8AC3E}">
        <p14:creationId xmlns:p14="http://schemas.microsoft.com/office/powerpoint/2010/main" val="50479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75230-D58D-4B03-A3A0-8B1CD7DE2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7A3-3086-424F-8E4D-5D3F797BB37A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BD3A8-8DDC-454C-BF64-3FA5E4B4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1" y="243404"/>
            <a:ext cx="11544758" cy="990774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B22552C4-EBB1-43A2-BDEA-A3A042B492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69916482"/>
              </p:ext>
            </p:extLst>
          </p:nvPr>
        </p:nvGraphicFramePr>
        <p:xfrm>
          <a:off x="234469" y="1399071"/>
          <a:ext cx="11544300" cy="50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Handling of Checkbox, Radio Button &amp; Dropdown</vt:lpstr>
      <vt:lpstr>Radio Button</vt:lpstr>
      <vt:lpstr>Check Box:</vt:lpstr>
      <vt:lpstr>DropDown</vt:lpstr>
      <vt:lpstr>Select Class</vt:lpstr>
      <vt:lpstr>Select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of Checkbox, Radio Button &amp; Dropdown</dc:title>
  <dc:creator>Venkatesa Kandavel</dc:creator>
  <cp:lastModifiedBy>Venkatesa Kandavel</cp:lastModifiedBy>
  <cp:revision>20</cp:revision>
  <dcterms:created xsi:type="dcterms:W3CDTF">2021-03-18T15:23:35Z</dcterms:created>
  <dcterms:modified xsi:type="dcterms:W3CDTF">2021-03-21T08:49:10Z</dcterms:modified>
</cp:coreProperties>
</file>