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57" r:id="rId7"/>
    <p:sldId id="264" r:id="rId8"/>
    <p:sldId id="258" r:id="rId9"/>
    <p:sldId id="259"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22EE-601D-48FB-82CB-F570F1C21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D6981-1ABE-46AB-9158-8A1D92B84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B0305A-6143-4293-A42E-41E21250515D}"/>
              </a:ext>
            </a:extLst>
          </p:cNvPr>
          <p:cNvSpPr>
            <a:spLocks noGrp="1"/>
          </p:cNvSpPr>
          <p:nvPr>
            <p:ph type="dt" sz="half" idx="10"/>
          </p:nvPr>
        </p:nvSpPr>
        <p:spPr/>
        <p:txBody>
          <a:bodyPr/>
          <a:lstStyle/>
          <a:p>
            <a:fld id="{44690545-5A26-427B-A9E0-F3636B2C0280}" type="datetimeFigureOut">
              <a:rPr lang="en-US" smtClean="0"/>
              <a:t>4/25/2021</a:t>
            </a:fld>
            <a:endParaRPr lang="en-US"/>
          </a:p>
        </p:txBody>
      </p:sp>
      <p:sp>
        <p:nvSpPr>
          <p:cNvPr id="5" name="Footer Placeholder 4">
            <a:extLst>
              <a:ext uri="{FF2B5EF4-FFF2-40B4-BE49-F238E27FC236}">
                <a16:creationId xmlns:a16="http://schemas.microsoft.com/office/drawing/2014/main" id="{215BC8EE-3DB6-4024-A100-F83B0868D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44F2B-9CAE-4ECE-AF72-EB1672BF2303}"/>
              </a:ext>
            </a:extLst>
          </p:cNvPr>
          <p:cNvSpPr>
            <a:spLocks noGrp="1"/>
          </p:cNvSpPr>
          <p:nvPr>
            <p:ph type="sldNum" sz="quarter" idx="12"/>
          </p:nvPr>
        </p:nvSpPr>
        <p:spPr/>
        <p:txBody>
          <a:bodyPr/>
          <a:lstStyle/>
          <a:p>
            <a:fld id="{BBF7EC0C-3CD2-4DD3-8B9A-C54B4B72C76B}" type="slidenum">
              <a:rPr lang="en-US" smtClean="0"/>
              <a:t>‹#›</a:t>
            </a:fld>
            <a:endParaRPr lang="en-US"/>
          </a:p>
        </p:txBody>
      </p:sp>
    </p:spTree>
    <p:extLst>
      <p:ext uri="{BB962C8B-B14F-4D97-AF65-F5344CB8AC3E}">
        <p14:creationId xmlns:p14="http://schemas.microsoft.com/office/powerpoint/2010/main" val="28544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EB54-BE5B-4088-B07D-A3DFEB879A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DADBFF-792E-4F76-9068-B8CF59581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5D7A5-B4F0-4595-B89B-CB4FA7012B54}"/>
              </a:ext>
            </a:extLst>
          </p:cNvPr>
          <p:cNvSpPr>
            <a:spLocks noGrp="1"/>
          </p:cNvSpPr>
          <p:nvPr>
            <p:ph type="dt" sz="half" idx="10"/>
          </p:nvPr>
        </p:nvSpPr>
        <p:spPr/>
        <p:txBody>
          <a:bodyPr/>
          <a:lstStyle/>
          <a:p>
            <a:fld id="{44690545-5A26-427B-A9E0-F3636B2C0280}" type="datetimeFigureOut">
              <a:rPr lang="en-US" smtClean="0"/>
              <a:t>4/25/2021</a:t>
            </a:fld>
            <a:endParaRPr lang="en-US"/>
          </a:p>
        </p:txBody>
      </p:sp>
      <p:sp>
        <p:nvSpPr>
          <p:cNvPr id="5" name="Footer Placeholder 4">
            <a:extLst>
              <a:ext uri="{FF2B5EF4-FFF2-40B4-BE49-F238E27FC236}">
                <a16:creationId xmlns:a16="http://schemas.microsoft.com/office/drawing/2014/main" id="{200567F6-C9D9-46C8-B251-A36C81DB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1AB54-B899-462A-B63A-00793B7554E2}"/>
              </a:ext>
            </a:extLst>
          </p:cNvPr>
          <p:cNvSpPr>
            <a:spLocks noGrp="1"/>
          </p:cNvSpPr>
          <p:nvPr>
            <p:ph type="sldNum" sz="quarter" idx="12"/>
          </p:nvPr>
        </p:nvSpPr>
        <p:spPr/>
        <p:txBody>
          <a:bodyPr/>
          <a:lstStyle/>
          <a:p>
            <a:fld id="{BBF7EC0C-3CD2-4DD3-8B9A-C54B4B72C76B}" type="slidenum">
              <a:rPr lang="en-US" smtClean="0"/>
              <a:t>‹#›</a:t>
            </a:fld>
            <a:endParaRPr lang="en-US"/>
          </a:p>
        </p:txBody>
      </p:sp>
    </p:spTree>
    <p:extLst>
      <p:ext uri="{BB962C8B-B14F-4D97-AF65-F5344CB8AC3E}">
        <p14:creationId xmlns:p14="http://schemas.microsoft.com/office/powerpoint/2010/main" val="149258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49FD8F-1383-44A2-AE4C-B1CBD3608B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C5A31-95B1-4F5E-90B0-48815876C7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0FFC-3F08-4C7A-B531-5B24473420A9}"/>
              </a:ext>
            </a:extLst>
          </p:cNvPr>
          <p:cNvSpPr>
            <a:spLocks noGrp="1"/>
          </p:cNvSpPr>
          <p:nvPr>
            <p:ph type="dt" sz="half" idx="10"/>
          </p:nvPr>
        </p:nvSpPr>
        <p:spPr/>
        <p:txBody>
          <a:bodyPr/>
          <a:lstStyle/>
          <a:p>
            <a:fld id="{44690545-5A26-427B-A9E0-F3636B2C0280}" type="datetimeFigureOut">
              <a:rPr lang="en-US" smtClean="0"/>
              <a:t>4/25/2021</a:t>
            </a:fld>
            <a:endParaRPr lang="en-US"/>
          </a:p>
        </p:txBody>
      </p:sp>
      <p:sp>
        <p:nvSpPr>
          <p:cNvPr id="5" name="Footer Placeholder 4">
            <a:extLst>
              <a:ext uri="{FF2B5EF4-FFF2-40B4-BE49-F238E27FC236}">
                <a16:creationId xmlns:a16="http://schemas.microsoft.com/office/drawing/2014/main" id="{BB2393CC-51D3-483F-A472-29C11F019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1981E-5106-4F96-9A37-9F2BE2EE4DB5}"/>
              </a:ext>
            </a:extLst>
          </p:cNvPr>
          <p:cNvSpPr>
            <a:spLocks noGrp="1"/>
          </p:cNvSpPr>
          <p:nvPr>
            <p:ph type="sldNum" sz="quarter" idx="12"/>
          </p:nvPr>
        </p:nvSpPr>
        <p:spPr/>
        <p:txBody>
          <a:bodyPr/>
          <a:lstStyle/>
          <a:p>
            <a:fld id="{BBF7EC0C-3CD2-4DD3-8B9A-C54B4B72C76B}" type="slidenum">
              <a:rPr lang="en-US" smtClean="0"/>
              <a:t>‹#›</a:t>
            </a:fld>
            <a:endParaRPr lang="en-US"/>
          </a:p>
        </p:txBody>
      </p:sp>
    </p:spTree>
    <p:extLst>
      <p:ext uri="{BB962C8B-B14F-4D97-AF65-F5344CB8AC3E}">
        <p14:creationId xmlns:p14="http://schemas.microsoft.com/office/powerpoint/2010/main" val="336854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59E0-86F8-426A-9803-844FB5C0EE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BA2B7-0EFA-4907-B8AA-137429FDCD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85376-B49E-41E6-A563-C327EB129AC0}"/>
              </a:ext>
            </a:extLst>
          </p:cNvPr>
          <p:cNvSpPr>
            <a:spLocks noGrp="1"/>
          </p:cNvSpPr>
          <p:nvPr>
            <p:ph type="dt" sz="half" idx="10"/>
          </p:nvPr>
        </p:nvSpPr>
        <p:spPr/>
        <p:txBody>
          <a:bodyPr/>
          <a:lstStyle/>
          <a:p>
            <a:fld id="{44690545-5A26-427B-A9E0-F3636B2C0280}" type="datetimeFigureOut">
              <a:rPr lang="en-US" smtClean="0"/>
              <a:t>4/25/2021</a:t>
            </a:fld>
            <a:endParaRPr lang="en-US"/>
          </a:p>
        </p:txBody>
      </p:sp>
      <p:sp>
        <p:nvSpPr>
          <p:cNvPr id="5" name="Footer Placeholder 4">
            <a:extLst>
              <a:ext uri="{FF2B5EF4-FFF2-40B4-BE49-F238E27FC236}">
                <a16:creationId xmlns:a16="http://schemas.microsoft.com/office/drawing/2014/main" id="{25E9302F-6529-4921-BAA7-DC721BE63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C3B4A-9336-4954-A0B6-A7C22C7604B2}"/>
              </a:ext>
            </a:extLst>
          </p:cNvPr>
          <p:cNvSpPr>
            <a:spLocks noGrp="1"/>
          </p:cNvSpPr>
          <p:nvPr>
            <p:ph type="sldNum" sz="quarter" idx="12"/>
          </p:nvPr>
        </p:nvSpPr>
        <p:spPr/>
        <p:txBody>
          <a:bodyPr/>
          <a:lstStyle/>
          <a:p>
            <a:fld id="{BBF7EC0C-3CD2-4DD3-8B9A-C54B4B72C76B}" type="slidenum">
              <a:rPr lang="en-US" smtClean="0"/>
              <a:t>‹#›</a:t>
            </a:fld>
            <a:endParaRPr lang="en-US"/>
          </a:p>
        </p:txBody>
      </p:sp>
    </p:spTree>
    <p:extLst>
      <p:ext uri="{BB962C8B-B14F-4D97-AF65-F5344CB8AC3E}">
        <p14:creationId xmlns:p14="http://schemas.microsoft.com/office/powerpoint/2010/main" val="185089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3BFC-5A06-47D5-8545-8CF172C743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5D0F8E-5DAE-4AD6-90A0-AD33E4238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431A6C-F783-45AE-8186-BEC8D3F4D412}"/>
              </a:ext>
            </a:extLst>
          </p:cNvPr>
          <p:cNvSpPr>
            <a:spLocks noGrp="1"/>
          </p:cNvSpPr>
          <p:nvPr>
            <p:ph type="dt" sz="half" idx="10"/>
          </p:nvPr>
        </p:nvSpPr>
        <p:spPr/>
        <p:txBody>
          <a:bodyPr/>
          <a:lstStyle/>
          <a:p>
            <a:fld id="{44690545-5A26-427B-A9E0-F3636B2C0280}" type="datetimeFigureOut">
              <a:rPr lang="en-US" smtClean="0"/>
              <a:t>4/25/2021</a:t>
            </a:fld>
            <a:endParaRPr lang="en-US"/>
          </a:p>
        </p:txBody>
      </p:sp>
      <p:sp>
        <p:nvSpPr>
          <p:cNvPr id="5" name="Footer Placeholder 4">
            <a:extLst>
              <a:ext uri="{FF2B5EF4-FFF2-40B4-BE49-F238E27FC236}">
                <a16:creationId xmlns:a16="http://schemas.microsoft.com/office/drawing/2014/main" id="{AC327294-5341-4014-8C71-44DB93212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BBBFC-1DEB-45F3-8523-AE8A72F5C093}"/>
              </a:ext>
            </a:extLst>
          </p:cNvPr>
          <p:cNvSpPr>
            <a:spLocks noGrp="1"/>
          </p:cNvSpPr>
          <p:nvPr>
            <p:ph type="sldNum" sz="quarter" idx="12"/>
          </p:nvPr>
        </p:nvSpPr>
        <p:spPr/>
        <p:txBody>
          <a:bodyPr/>
          <a:lstStyle/>
          <a:p>
            <a:fld id="{BBF7EC0C-3CD2-4DD3-8B9A-C54B4B72C76B}" type="slidenum">
              <a:rPr lang="en-US" smtClean="0"/>
              <a:t>‹#›</a:t>
            </a:fld>
            <a:endParaRPr lang="en-US"/>
          </a:p>
        </p:txBody>
      </p:sp>
    </p:spTree>
    <p:extLst>
      <p:ext uri="{BB962C8B-B14F-4D97-AF65-F5344CB8AC3E}">
        <p14:creationId xmlns:p14="http://schemas.microsoft.com/office/powerpoint/2010/main" val="41975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C367-8B24-4680-B6A5-FDE5400CC8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84EE8-B826-4117-9E7F-A94A7C76E8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3F40D-73BA-4F60-8996-2412B59616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98CEFE-2CF7-4838-A151-14A86159421E}"/>
              </a:ext>
            </a:extLst>
          </p:cNvPr>
          <p:cNvSpPr>
            <a:spLocks noGrp="1"/>
          </p:cNvSpPr>
          <p:nvPr>
            <p:ph type="dt" sz="half" idx="10"/>
          </p:nvPr>
        </p:nvSpPr>
        <p:spPr/>
        <p:txBody>
          <a:bodyPr/>
          <a:lstStyle/>
          <a:p>
            <a:fld id="{44690545-5A26-427B-A9E0-F3636B2C0280}" type="datetimeFigureOut">
              <a:rPr lang="en-US" smtClean="0"/>
              <a:t>4/25/2021</a:t>
            </a:fld>
            <a:endParaRPr lang="en-US"/>
          </a:p>
        </p:txBody>
      </p:sp>
      <p:sp>
        <p:nvSpPr>
          <p:cNvPr id="6" name="Footer Placeholder 5">
            <a:extLst>
              <a:ext uri="{FF2B5EF4-FFF2-40B4-BE49-F238E27FC236}">
                <a16:creationId xmlns:a16="http://schemas.microsoft.com/office/drawing/2014/main" id="{779E904E-C4B5-4C12-A208-8E35A7BF2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CC549-7105-4F19-8D37-DAA93E35773E}"/>
              </a:ext>
            </a:extLst>
          </p:cNvPr>
          <p:cNvSpPr>
            <a:spLocks noGrp="1"/>
          </p:cNvSpPr>
          <p:nvPr>
            <p:ph type="sldNum" sz="quarter" idx="12"/>
          </p:nvPr>
        </p:nvSpPr>
        <p:spPr/>
        <p:txBody>
          <a:bodyPr/>
          <a:lstStyle/>
          <a:p>
            <a:fld id="{BBF7EC0C-3CD2-4DD3-8B9A-C54B4B72C76B}" type="slidenum">
              <a:rPr lang="en-US" smtClean="0"/>
              <a:t>‹#›</a:t>
            </a:fld>
            <a:endParaRPr lang="en-US"/>
          </a:p>
        </p:txBody>
      </p:sp>
    </p:spTree>
    <p:extLst>
      <p:ext uri="{BB962C8B-B14F-4D97-AF65-F5344CB8AC3E}">
        <p14:creationId xmlns:p14="http://schemas.microsoft.com/office/powerpoint/2010/main" val="159537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C1D3-7C45-48B9-BB94-7179E5F365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EC9CD4-1C6F-4203-AE3C-0C84EA5D1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CC720-F477-430A-AF60-9E7DA3435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1B8CAA-2567-48C5-ACA9-26D665D39B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5D14B5-43C5-44A8-B256-05854180FE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ED9FED-243A-4056-A74E-DC14018D33CC}"/>
              </a:ext>
            </a:extLst>
          </p:cNvPr>
          <p:cNvSpPr>
            <a:spLocks noGrp="1"/>
          </p:cNvSpPr>
          <p:nvPr>
            <p:ph type="dt" sz="half" idx="10"/>
          </p:nvPr>
        </p:nvSpPr>
        <p:spPr/>
        <p:txBody>
          <a:bodyPr/>
          <a:lstStyle/>
          <a:p>
            <a:fld id="{44690545-5A26-427B-A9E0-F3636B2C0280}" type="datetimeFigureOut">
              <a:rPr lang="en-US" smtClean="0"/>
              <a:t>4/25/2021</a:t>
            </a:fld>
            <a:endParaRPr lang="en-US"/>
          </a:p>
        </p:txBody>
      </p:sp>
      <p:sp>
        <p:nvSpPr>
          <p:cNvPr id="8" name="Footer Placeholder 7">
            <a:extLst>
              <a:ext uri="{FF2B5EF4-FFF2-40B4-BE49-F238E27FC236}">
                <a16:creationId xmlns:a16="http://schemas.microsoft.com/office/drawing/2014/main" id="{64AF5D26-6AD4-4464-B514-44B3AEF4D1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182D1-E827-456A-A3C9-A05DC0606CB7}"/>
              </a:ext>
            </a:extLst>
          </p:cNvPr>
          <p:cNvSpPr>
            <a:spLocks noGrp="1"/>
          </p:cNvSpPr>
          <p:nvPr>
            <p:ph type="sldNum" sz="quarter" idx="12"/>
          </p:nvPr>
        </p:nvSpPr>
        <p:spPr/>
        <p:txBody>
          <a:bodyPr/>
          <a:lstStyle/>
          <a:p>
            <a:fld id="{BBF7EC0C-3CD2-4DD3-8B9A-C54B4B72C76B}" type="slidenum">
              <a:rPr lang="en-US" smtClean="0"/>
              <a:t>‹#›</a:t>
            </a:fld>
            <a:endParaRPr lang="en-US"/>
          </a:p>
        </p:txBody>
      </p:sp>
    </p:spTree>
    <p:extLst>
      <p:ext uri="{BB962C8B-B14F-4D97-AF65-F5344CB8AC3E}">
        <p14:creationId xmlns:p14="http://schemas.microsoft.com/office/powerpoint/2010/main" val="26921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E5D0-22C4-43D9-917D-850F2B599C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E9A627-5010-4D39-A6F4-63D7E79A6B82}"/>
              </a:ext>
            </a:extLst>
          </p:cNvPr>
          <p:cNvSpPr>
            <a:spLocks noGrp="1"/>
          </p:cNvSpPr>
          <p:nvPr>
            <p:ph type="dt" sz="half" idx="10"/>
          </p:nvPr>
        </p:nvSpPr>
        <p:spPr/>
        <p:txBody>
          <a:bodyPr/>
          <a:lstStyle/>
          <a:p>
            <a:fld id="{44690545-5A26-427B-A9E0-F3636B2C0280}" type="datetimeFigureOut">
              <a:rPr lang="en-US" smtClean="0"/>
              <a:t>4/25/2021</a:t>
            </a:fld>
            <a:endParaRPr lang="en-US"/>
          </a:p>
        </p:txBody>
      </p:sp>
      <p:sp>
        <p:nvSpPr>
          <p:cNvPr id="4" name="Footer Placeholder 3">
            <a:extLst>
              <a:ext uri="{FF2B5EF4-FFF2-40B4-BE49-F238E27FC236}">
                <a16:creationId xmlns:a16="http://schemas.microsoft.com/office/drawing/2014/main" id="{8BF7D2EA-7403-40F9-B276-089FC984DE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9BCD65-4815-4FAC-9362-D77D5DF24B9C}"/>
              </a:ext>
            </a:extLst>
          </p:cNvPr>
          <p:cNvSpPr>
            <a:spLocks noGrp="1"/>
          </p:cNvSpPr>
          <p:nvPr>
            <p:ph type="sldNum" sz="quarter" idx="12"/>
          </p:nvPr>
        </p:nvSpPr>
        <p:spPr/>
        <p:txBody>
          <a:bodyPr/>
          <a:lstStyle/>
          <a:p>
            <a:fld id="{BBF7EC0C-3CD2-4DD3-8B9A-C54B4B72C76B}" type="slidenum">
              <a:rPr lang="en-US" smtClean="0"/>
              <a:t>‹#›</a:t>
            </a:fld>
            <a:endParaRPr lang="en-US"/>
          </a:p>
        </p:txBody>
      </p:sp>
    </p:spTree>
    <p:extLst>
      <p:ext uri="{BB962C8B-B14F-4D97-AF65-F5344CB8AC3E}">
        <p14:creationId xmlns:p14="http://schemas.microsoft.com/office/powerpoint/2010/main" val="13019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28563-1F59-4022-8547-97273F156CE9}"/>
              </a:ext>
            </a:extLst>
          </p:cNvPr>
          <p:cNvSpPr>
            <a:spLocks noGrp="1"/>
          </p:cNvSpPr>
          <p:nvPr>
            <p:ph type="dt" sz="half" idx="10"/>
          </p:nvPr>
        </p:nvSpPr>
        <p:spPr/>
        <p:txBody>
          <a:bodyPr/>
          <a:lstStyle/>
          <a:p>
            <a:fld id="{44690545-5A26-427B-A9E0-F3636B2C0280}" type="datetimeFigureOut">
              <a:rPr lang="en-US" smtClean="0"/>
              <a:t>4/25/2021</a:t>
            </a:fld>
            <a:endParaRPr lang="en-US"/>
          </a:p>
        </p:txBody>
      </p:sp>
      <p:sp>
        <p:nvSpPr>
          <p:cNvPr id="3" name="Footer Placeholder 2">
            <a:extLst>
              <a:ext uri="{FF2B5EF4-FFF2-40B4-BE49-F238E27FC236}">
                <a16:creationId xmlns:a16="http://schemas.microsoft.com/office/drawing/2014/main" id="{D1B4E1EE-227D-466E-8BEE-2C4F7E4F8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583830-A631-4B9D-9237-30A17EDCC528}"/>
              </a:ext>
            </a:extLst>
          </p:cNvPr>
          <p:cNvSpPr>
            <a:spLocks noGrp="1"/>
          </p:cNvSpPr>
          <p:nvPr>
            <p:ph type="sldNum" sz="quarter" idx="12"/>
          </p:nvPr>
        </p:nvSpPr>
        <p:spPr/>
        <p:txBody>
          <a:bodyPr/>
          <a:lstStyle/>
          <a:p>
            <a:fld id="{BBF7EC0C-3CD2-4DD3-8B9A-C54B4B72C76B}" type="slidenum">
              <a:rPr lang="en-US" smtClean="0"/>
              <a:t>‹#›</a:t>
            </a:fld>
            <a:endParaRPr lang="en-US"/>
          </a:p>
        </p:txBody>
      </p:sp>
    </p:spTree>
    <p:extLst>
      <p:ext uri="{BB962C8B-B14F-4D97-AF65-F5344CB8AC3E}">
        <p14:creationId xmlns:p14="http://schemas.microsoft.com/office/powerpoint/2010/main" val="66653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49C7-230A-48C3-A1B9-9A4B7B267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0026CB-15F4-4B3B-868D-EB1D788DC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346C0-C966-46B9-8C72-5995DE7B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BC9E60-F011-42EB-BC73-4A1C462AFA51}"/>
              </a:ext>
            </a:extLst>
          </p:cNvPr>
          <p:cNvSpPr>
            <a:spLocks noGrp="1"/>
          </p:cNvSpPr>
          <p:nvPr>
            <p:ph type="dt" sz="half" idx="10"/>
          </p:nvPr>
        </p:nvSpPr>
        <p:spPr/>
        <p:txBody>
          <a:bodyPr/>
          <a:lstStyle/>
          <a:p>
            <a:fld id="{44690545-5A26-427B-A9E0-F3636B2C0280}" type="datetimeFigureOut">
              <a:rPr lang="en-US" smtClean="0"/>
              <a:t>4/25/2021</a:t>
            </a:fld>
            <a:endParaRPr lang="en-US"/>
          </a:p>
        </p:txBody>
      </p:sp>
      <p:sp>
        <p:nvSpPr>
          <p:cNvPr id="6" name="Footer Placeholder 5">
            <a:extLst>
              <a:ext uri="{FF2B5EF4-FFF2-40B4-BE49-F238E27FC236}">
                <a16:creationId xmlns:a16="http://schemas.microsoft.com/office/drawing/2014/main" id="{320D9CE8-8304-44AE-8253-F78E8888C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6A5A6-D670-402B-8B65-5AB6DAE77FAE}"/>
              </a:ext>
            </a:extLst>
          </p:cNvPr>
          <p:cNvSpPr>
            <a:spLocks noGrp="1"/>
          </p:cNvSpPr>
          <p:nvPr>
            <p:ph type="sldNum" sz="quarter" idx="12"/>
          </p:nvPr>
        </p:nvSpPr>
        <p:spPr/>
        <p:txBody>
          <a:bodyPr/>
          <a:lstStyle/>
          <a:p>
            <a:fld id="{BBF7EC0C-3CD2-4DD3-8B9A-C54B4B72C76B}" type="slidenum">
              <a:rPr lang="en-US" smtClean="0"/>
              <a:t>‹#›</a:t>
            </a:fld>
            <a:endParaRPr lang="en-US"/>
          </a:p>
        </p:txBody>
      </p:sp>
    </p:spTree>
    <p:extLst>
      <p:ext uri="{BB962C8B-B14F-4D97-AF65-F5344CB8AC3E}">
        <p14:creationId xmlns:p14="http://schemas.microsoft.com/office/powerpoint/2010/main" val="79240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5986-2F7B-447D-9E76-1A23AEB1F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7EA5A1-8899-4B65-A24E-BA54DB4B4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F0F4D1-DC8C-487A-BCC2-062A5BF4A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EB724-361C-457F-B102-ED84D392B81F}"/>
              </a:ext>
            </a:extLst>
          </p:cNvPr>
          <p:cNvSpPr>
            <a:spLocks noGrp="1"/>
          </p:cNvSpPr>
          <p:nvPr>
            <p:ph type="dt" sz="half" idx="10"/>
          </p:nvPr>
        </p:nvSpPr>
        <p:spPr/>
        <p:txBody>
          <a:bodyPr/>
          <a:lstStyle/>
          <a:p>
            <a:fld id="{44690545-5A26-427B-A9E0-F3636B2C0280}" type="datetimeFigureOut">
              <a:rPr lang="en-US" smtClean="0"/>
              <a:t>4/25/2021</a:t>
            </a:fld>
            <a:endParaRPr lang="en-US"/>
          </a:p>
        </p:txBody>
      </p:sp>
      <p:sp>
        <p:nvSpPr>
          <p:cNvPr id="6" name="Footer Placeholder 5">
            <a:extLst>
              <a:ext uri="{FF2B5EF4-FFF2-40B4-BE49-F238E27FC236}">
                <a16:creationId xmlns:a16="http://schemas.microsoft.com/office/drawing/2014/main" id="{9C153530-B515-48A8-AEF1-3F79373FB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DA1B0-05A6-4E86-BE4F-1F87BD3923B8}"/>
              </a:ext>
            </a:extLst>
          </p:cNvPr>
          <p:cNvSpPr>
            <a:spLocks noGrp="1"/>
          </p:cNvSpPr>
          <p:nvPr>
            <p:ph type="sldNum" sz="quarter" idx="12"/>
          </p:nvPr>
        </p:nvSpPr>
        <p:spPr/>
        <p:txBody>
          <a:bodyPr/>
          <a:lstStyle/>
          <a:p>
            <a:fld id="{BBF7EC0C-3CD2-4DD3-8B9A-C54B4B72C76B}" type="slidenum">
              <a:rPr lang="en-US" smtClean="0"/>
              <a:t>‹#›</a:t>
            </a:fld>
            <a:endParaRPr lang="en-US"/>
          </a:p>
        </p:txBody>
      </p:sp>
    </p:spTree>
    <p:extLst>
      <p:ext uri="{BB962C8B-B14F-4D97-AF65-F5344CB8AC3E}">
        <p14:creationId xmlns:p14="http://schemas.microsoft.com/office/powerpoint/2010/main" val="203094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27CD1-964C-4B14-8383-EF1C6142D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9E5B46-A80F-4D97-9C66-BF8182FE7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3036C-B990-40C4-9872-C2BD77C05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690545-5A26-427B-A9E0-F3636B2C0280}" type="datetimeFigureOut">
              <a:rPr lang="en-US" smtClean="0"/>
              <a:t>4/25/2021</a:t>
            </a:fld>
            <a:endParaRPr lang="en-US"/>
          </a:p>
        </p:txBody>
      </p:sp>
      <p:sp>
        <p:nvSpPr>
          <p:cNvPr id="5" name="Footer Placeholder 4">
            <a:extLst>
              <a:ext uri="{FF2B5EF4-FFF2-40B4-BE49-F238E27FC236}">
                <a16:creationId xmlns:a16="http://schemas.microsoft.com/office/drawing/2014/main" id="{3144B1BF-BC73-469A-AC59-FC68A042C0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48D2D8-4055-47FB-B5A3-E58FDD738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7EC0C-3CD2-4DD3-8B9A-C54B4B72C76B}" type="slidenum">
              <a:rPr lang="en-US" smtClean="0"/>
              <a:t>‹#›</a:t>
            </a:fld>
            <a:endParaRPr lang="en-US"/>
          </a:p>
        </p:txBody>
      </p:sp>
    </p:spTree>
    <p:extLst>
      <p:ext uri="{BB962C8B-B14F-4D97-AF65-F5344CB8AC3E}">
        <p14:creationId xmlns:p14="http://schemas.microsoft.com/office/powerpoint/2010/main" val="137734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uru99.com/object-repository-selenium.html#12" TargetMode="External"/><Relationship Id="rId2" Type="http://schemas.openxmlformats.org/officeDocument/2006/relationships/hyperlink" Target="https://www.guru99.com/object-repository-selenium.html#11" TargetMode="External"/><Relationship Id="rId1" Type="http://schemas.openxmlformats.org/officeDocument/2006/relationships/slideLayout" Target="../slideLayouts/slideLayout2.xml"/><Relationship Id="rId5" Type="http://schemas.openxmlformats.org/officeDocument/2006/relationships/hyperlink" Target="https://www.guru99.com/object-repository-selenium.html#14" TargetMode="External"/><Relationship Id="rId4" Type="http://schemas.openxmlformats.org/officeDocument/2006/relationships/hyperlink" Target="https://www.guru99.com/object-repository-selenium.html#1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guru99.com/object-repository-selenium.html#22" TargetMode="External"/><Relationship Id="rId2" Type="http://schemas.openxmlformats.org/officeDocument/2006/relationships/hyperlink" Target="https://www.guru99.com/object-repository-selenium.html#21" TargetMode="External"/><Relationship Id="rId1" Type="http://schemas.openxmlformats.org/officeDocument/2006/relationships/slideLayout" Target="../slideLayouts/slideLayout2.xml"/><Relationship Id="rId5" Type="http://schemas.openxmlformats.org/officeDocument/2006/relationships/hyperlink" Target="https://www.guru99.com/object-repository-selenium.html#24" TargetMode="External"/><Relationship Id="rId4" Type="http://schemas.openxmlformats.org/officeDocument/2006/relationships/hyperlink" Target="https://www.guru99.com/object-repository-selenium.html#2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A80EB4-B295-4DE6-9074-210CDAA2A8BB}"/>
              </a:ext>
            </a:extLst>
          </p:cNvPr>
          <p:cNvSpPr>
            <a:spLocks noGrp="1"/>
          </p:cNvSpPr>
          <p:nvPr>
            <p:ph type="title"/>
          </p:nvPr>
        </p:nvSpPr>
        <p:spPr>
          <a:xfrm>
            <a:off x="838200" y="2766218"/>
            <a:ext cx="10515600" cy="1325563"/>
          </a:xfrm>
        </p:spPr>
        <p:txBody>
          <a:bodyPr>
            <a:normAutofit/>
          </a:bodyPr>
          <a:lstStyle/>
          <a:p>
            <a:pPr algn="ctr"/>
            <a:r>
              <a:rPr lang="en-IN" sz="6000" b="1" i="1" dirty="0">
                <a:solidFill>
                  <a:schemeClr val="accent1">
                    <a:lumMod val="50000"/>
                  </a:schemeClr>
                </a:solidFill>
              </a:rPr>
              <a:t>Page Object Model</a:t>
            </a:r>
            <a:endParaRPr lang="en-US" sz="6000" b="1" i="1" dirty="0">
              <a:solidFill>
                <a:schemeClr val="accent1">
                  <a:lumMod val="50000"/>
                </a:schemeClr>
              </a:solidFill>
            </a:endParaRPr>
          </a:p>
        </p:txBody>
      </p:sp>
    </p:spTree>
    <p:extLst>
      <p:ext uri="{BB962C8B-B14F-4D97-AF65-F5344CB8AC3E}">
        <p14:creationId xmlns:p14="http://schemas.microsoft.com/office/powerpoint/2010/main" val="64070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AAB7-2CE4-453E-ACBE-1157F7F6F75A}"/>
              </a:ext>
            </a:extLst>
          </p:cNvPr>
          <p:cNvSpPr>
            <a:spLocks noGrp="1"/>
          </p:cNvSpPr>
          <p:nvPr>
            <p:ph type="title"/>
          </p:nvPr>
        </p:nvSpPr>
        <p:spPr/>
        <p:txBody>
          <a:bodyPr/>
          <a:lstStyle/>
          <a:p>
            <a:r>
              <a:rPr lang="en-US" b="1" i="1" dirty="0">
                <a:solidFill>
                  <a:schemeClr val="accent1">
                    <a:lumMod val="50000"/>
                  </a:schemeClr>
                </a:solidFill>
                <a:effectLst/>
              </a:rPr>
              <a:t>What is Page Factory in Selenium?</a:t>
            </a:r>
            <a:endParaRPr lang="en-US" i="1" dirty="0">
              <a:solidFill>
                <a:schemeClr val="accent1">
                  <a:lumMod val="50000"/>
                </a:schemeClr>
              </a:solidFill>
            </a:endParaRPr>
          </a:p>
        </p:txBody>
      </p:sp>
      <p:sp>
        <p:nvSpPr>
          <p:cNvPr id="3" name="Content Placeholder 2">
            <a:extLst>
              <a:ext uri="{FF2B5EF4-FFF2-40B4-BE49-F238E27FC236}">
                <a16:creationId xmlns:a16="http://schemas.microsoft.com/office/drawing/2014/main" id="{707518D3-D343-4157-BA33-9D1CDFCCB02F}"/>
              </a:ext>
            </a:extLst>
          </p:cNvPr>
          <p:cNvSpPr>
            <a:spLocks noGrp="1"/>
          </p:cNvSpPr>
          <p:nvPr>
            <p:ph idx="1"/>
          </p:nvPr>
        </p:nvSpPr>
        <p:spPr/>
        <p:txBody>
          <a:bodyPr>
            <a:normAutofit fontScale="92500"/>
          </a:bodyPr>
          <a:lstStyle/>
          <a:p>
            <a:pPr marL="0" indent="0" algn="l">
              <a:lnSpc>
                <a:spcPct val="150000"/>
              </a:lnSpc>
              <a:buNone/>
            </a:pPr>
            <a:r>
              <a:rPr lang="en-US" b="1" i="0" dirty="0">
                <a:solidFill>
                  <a:schemeClr val="accent1">
                    <a:lumMod val="75000"/>
                  </a:schemeClr>
                </a:solidFill>
                <a:effectLst/>
                <a:ea typeface="Source Sans Pro" panose="020B0503030403020204" pitchFamily="34" charset="0"/>
              </a:rPr>
              <a:t>	Page Factory in Selenium</a:t>
            </a:r>
            <a:r>
              <a:rPr lang="en-US" b="0" i="0" dirty="0">
                <a:solidFill>
                  <a:schemeClr val="accent1">
                    <a:lumMod val="75000"/>
                  </a:schemeClr>
                </a:solidFill>
                <a:effectLst/>
                <a:ea typeface="Source Sans Pro" panose="020B0503030403020204" pitchFamily="34" charset="0"/>
              </a:rPr>
              <a:t> is an inbuilt Page Object Model framework concept for Selenium WebDriver but it is very optimized. It is used for initialization of Page objects or to instantiate the Page object itself. It is also used to initialize Page class elements without using "</a:t>
            </a:r>
            <a:r>
              <a:rPr lang="en-US" b="0" i="0" dirty="0" err="1">
                <a:solidFill>
                  <a:schemeClr val="accent1">
                    <a:lumMod val="75000"/>
                  </a:schemeClr>
                </a:solidFill>
                <a:effectLst/>
                <a:ea typeface="Source Sans Pro" panose="020B0503030403020204" pitchFamily="34" charset="0"/>
              </a:rPr>
              <a:t>FindElement</a:t>
            </a:r>
            <a:r>
              <a:rPr lang="en-US" b="0" i="0" dirty="0">
                <a:solidFill>
                  <a:schemeClr val="accent1">
                    <a:lumMod val="75000"/>
                  </a:schemeClr>
                </a:solidFill>
                <a:effectLst/>
                <a:ea typeface="Source Sans Pro" panose="020B0503030403020204" pitchFamily="34" charset="0"/>
              </a:rPr>
              <a:t>/s.“</a:t>
            </a:r>
          </a:p>
          <a:p>
            <a:pPr marL="0" indent="0" algn="l">
              <a:lnSpc>
                <a:spcPct val="150000"/>
              </a:lnSpc>
              <a:buNone/>
            </a:pPr>
            <a:r>
              <a:rPr lang="en-US" dirty="0">
                <a:solidFill>
                  <a:schemeClr val="accent1">
                    <a:lumMod val="75000"/>
                  </a:schemeClr>
                </a:solidFill>
                <a:ea typeface="Source Sans Pro" panose="020B0503030403020204" pitchFamily="34" charset="0"/>
              </a:rPr>
              <a:t>	@FindBy can accept </a:t>
            </a:r>
            <a:r>
              <a:rPr lang="en-US" dirty="0" err="1">
                <a:solidFill>
                  <a:schemeClr val="accent1">
                    <a:lumMod val="75000"/>
                  </a:schemeClr>
                </a:solidFill>
                <a:ea typeface="Source Sans Pro" panose="020B0503030403020204" pitchFamily="34" charset="0"/>
              </a:rPr>
              <a:t>tagName</a:t>
            </a:r>
            <a:r>
              <a:rPr lang="en-US" dirty="0">
                <a:solidFill>
                  <a:schemeClr val="accent1">
                    <a:lumMod val="75000"/>
                  </a:schemeClr>
                </a:solidFill>
                <a:ea typeface="Source Sans Pro" panose="020B0503030403020204" pitchFamily="34" charset="0"/>
              </a:rPr>
              <a:t>, </a:t>
            </a:r>
            <a:r>
              <a:rPr lang="en-US" dirty="0" err="1">
                <a:solidFill>
                  <a:schemeClr val="accent1">
                    <a:lumMod val="75000"/>
                  </a:schemeClr>
                </a:solidFill>
                <a:ea typeface="Source Sans Pro" panose="020B0503030403020204" pitchFamily="34" charset="0"/>
              </a:rPr>
              <a:t>partialLinkText</a:t>
            </a:r>
            <a:r>
              <a:rPr lang="en-US" dirty="0">
                <a:solidFill>
                  <a:schemeClr val="accent1">
                    <a:lumMod val="75000"/>
                  </a:schemeClr>
                </a:solidFill>
                <a:ea typeface="Source Sans Pro" panose="020B0503030403020204" pitchFamily="34" charset="0"/>
              </a:rPr>
              <a:t>, name, </a:t>
            </a:r>
            <a:r>
              <a:rPr lang="en-US" dirty="0" err="1">
                <a:solidFill>
                  <a:schemeClr val="accent1">
                    <a:lumMod val="75000"/>
                  </a:schemeClr>
                </a:solidFill>
                <a:ea typeface="Source Sans Pro" panose="020B0503030403020204" pitchFamily="34" charset="0"/>
              </a:rPr>
              <a:t>linkText</a:t>
            </a:r>
            <a:r>
              <a:rPr lang="en-US" dirty="0">
                <a:solidFill>
                  <a:schemeClr val="accent1">
                    <a:lumMod val="75000"/>
                  </a:schemeClr>
                </a:solidFill>
                <a:ea typeface="Source Sans Pro" panose="020B0503030403020204" pitchFamily="34" charset="0"/>
              </a:rPr>
              <a:t>, id, </a:t>
            </a:r>
            <a:r>
              <a:rPr lang="en-US" dirty="0" err="1">
                <a:solidFill>
                  <a:schemeClr val="accent1">
                    <a:lumMod val="75000"/>
                  </a:schemeClr>
                </a:solidFill>
                <a:ea typeface="Source Sans Pro" panose="020B0503030403020204" pitchFamily="34" charset="0"/>
              </a:rPr>
              <a:t>css</a:t>
            </a:r>
            <a:r>
              <a:rPr lang="en-US" dirty="0">
                <a:solidFill>
                  <a:schemeClr val="accent1">
                    <a:lumMod val="75000"/>
                  </a:schemeClr>
                </a:solidFill>
                <a:ea typeface="Source Sans Pro" panose="020B0503030403020204" pitchFamily="34" charset="0"/>
              </a:rPr>
              <a:t>, </a:t>
            </a:r>
            <a:r>
              <a:rPr lang="en-US" dirty="0" err="1">
                <a:solidFill>
                  <a:schemeClr val="accent1">
                    <a:lumMod val="75000"/>
                  </a:schemeClr>
                </a:solidFill>
                <a:ea typeface="Source Sans Pro" panose="020B0503030403020204" pitchFamily="34" charset="0"/>
              </a:rPr>
              <a:t>className</a:t>
            </a:r>
            <a:r>
              <a:rPr lang="en-US" dirty="0">
                <a:solidFill>
                  <a:schemeClr val="accent1">
                    <a:lumMod val="75000"/>
                  </a:schemeClr>
                </a:solidFill>
                <a:ea typeface="Source Sans Pro" panose="020B0503030403020204" pitchFamily="34" charset="0"/>
              </a:rPr>
              <a:t>, </a:t>
            </a:r>
            <a:r>
              <a:rPr lang="en-US" dirty="0" err="1">
                <a:solidFill>
                  <a:schemeClr val="accent1">
                    <a:lumMod val="75000"/>
                  </a:schemeClr>
                </a:solidFill>
                <a:ea typeface="Source Sans Pro" panose="020B0503030403020204" pitchFamily="34" charset="0"/>
              </a:rPr>
              <a:t>xpath</a:t>
            </a:r>
            <a:r>
              <a:rPr lang="en-US" dirty="0">
                <a:solidFill>
                  <a:schemeClr val="accent1">
                    <a:lumMod val="75000"/>
                  </a:schemeClr>
                </a:solidFill>
                <a:ea typeface="Source Sans Pro" panose="020B0503030403020204" pitchFamily="34" charset="0"/>
              </a:rPr>
              <a:t> as attributes.</a:t>
            </a:r>
          </a:p>
          <a:p>
            <a:pPr marL="0" indent="0">
              <a:lnSpc>
                <a:spcPct val="150000"/>
              </a:lnSpc>
              <a:buNone/>
            </a:pPr>
            <a:endParaRPr lang="en-US" dirty="0">
              <a:solidFill>
                <a:schemeClr val="accent1">
                  <a:lumMod val="75000"/>
                </a:schemeClr>
              </a:solidFill>
              <a:ea typeface="Source Sans Pro" panose="020B0503030403020204" pitchFamily="34" charset="0"/>
            </a:endParaRPr>
          </a:p>
        </p:txBody>
      </p:sp>
    </p:spTree>
    <p:extLst>
      <p:ext uri="{BB962C8B-B14F-4D97-AF65-F5344CB8AC3E}">
        <p14:creationId xmlns:p14="http://schemas.microsoft.com/office/powerpoint/2010/main" val="348038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54EE4F-A489-4300-A391-A8D62FCEA37A}"/>
              </a:ext>
            </a:extLst>
          </p:cNvPr>
          <p:cNvPicPr>
            <a:picLocks noChangeAspect="1"/>
          </p:cNvPicPr>
          <p:nvPr/>
        </p:nvPicPr>
        <p:blipFill>
          <a:blip r:embed="rId2"/>
          <a:stretch>
            <a:fillRect/>
          </a:stretch>
        </p:blipFill>
        <p:spPr>
          <a:xfrm>
            <a:off x="287388" y="104504"/>
            <a:ext cx="11367590" cy="4650377"/>
          </a:xfrm>
          <a:prstGeom prst="rect">
            <a:avLst/>
          </a:prstGeom>
        </p:spPr>
      </p:pic>
      <p:sp>
        <p:nvSpPr>
          <p:cNvPr id="7" name="Title 4">
            <a:extLst>
              <a:ext uri="{FF2B5EF4-FFF2-40B4-BE49-F238E27FC236}">
                <a16:creationId xmlns:a16="http://schemas.microsoft.com/office/drawing/2014/main" id="{1DDB1DE9-45B4-487C-9CCE-D727234ED4C9}"/>
              </a:ext>
            </a:extLst>
          </p:cNvPr>
          <p:cNvSpPr>
            <a:spLocks noGrp="1"/>
          </p:cNvSpPr>
          <p:nvPr>
            <p:ph type="title"/>
          </p:nvPr>
        </p:nvSpPr>
        <p:spPr>
          <a:xfrm>
            <a:off x="287388" y="5237571"/>
            <a:ext cx="10515600" cy="1325563"/>
          </a:xfrm>
        </p:spPr>
        <p:txBody>
          <a:bodyPr>
            <a:normAutofit fontScale="90000"/>
          </a:bodyPr>
          <a:lstStyle/>
          <a:p>
            <a:r>
              <a:rPr lang="en-US" sz="3200" i="1" dirty="0">
                <a:solidFill>
                  <a:schemeClr val="accent1">
                    <a:lumMod val="75000"/>
                  </a:schemeClr>
                </a:solidFill>
                <a:latin typeface="+mn-lt"/>
              </a:rPr>
              <a:t>Note : Instead of this in we use class where our web elements are stored </a:t>
            </a:r>
            <a:br>
              <a:rPr lang="en-US" sz="3200" i="1" dirty="0">
                <a:solidFill>
                  <a:schemeClr val="accent1">
                    <a:lumMod val="75000"/>
                  </a:schemeClr>
                </a:solidFill>
                <a:latin typeface="+mn-lt"/>
              </a:rPr>
            </a:br>
            <a:r>
              <a:rPr lang="en-US" sz="3200" i="1" dirty="0">
                <a:solidFill>
                  <a:schemeClr val="accent1">
                    <a:lumMod val="75000"/>
                  </a:schemeClr>
                </a:solidFill>
                <a:latin typeface="+mn-lt"/>
              </a:rPr>
              <a:t>	</a:t>
            </a:r>
            <a:r>
              <a:rPr lang="en-US" sz="3200" i="1" dirty="0" err="1">
                <a:solidFill>
                  <a:schemeClr val="accent1">
                    <a:lumMod val="75000"/>
                  </a:schemeClr>
                </a:solidFill>
                <a:latin typeface="+mn-lt"/>
              </a:rPr>
              <a:t>ie</a:t>
            </a:r>
            <a:r>
              <a:rPr lang="en-US" sz="3200" i="1" dirty="0">
                <a:solidFill>
                  <a:schemeClr val="accent1">
                    <a:lumMod val="75000"/>
                  </a:schemeClr>
                </a:solidFill>
                <a:latin typeface="+mn-lt"/>
              </a:rPr>
              <a:t>., </a:t>
            </a:r>
            <a:r>
              <a:rPr lang="en-US" sz="3200" i="1" dirty="0" err="1">
                <a:solidFill>
                  <a:schemeClr val="accent1">
                    <a:lumMod val="75000"/>
                  </a:schemeClr>
                </a:solidFill>
                <a:latin typeface="+mn-lt"/>
              </a:rPr>
              <a:t>PageFactory.initElements</a:t>
            </a:r>
            <a:r>
              <a:rPr lang="en-US" sz="3200" i="1" dirty="0">
                <a:solidFill>
                  <a:schemeClr val="accent1">
                    <a:lumMod val="75000"/>
                  </a:schemeClr>
                </a:solidFill>
                <a:latin typeface="+mn-lt"/>
              </a:rPr>
              <a:t>(driver, </a:t>
            </a:r>
            <a:r>
              <a:rPr lang="en-US" sz="3200" i="1" dirty="0" err="1">
                <a:solidFill>
                  <a:schemeClr val="accent1">
                    <a:lumMod val="75000"/>
                  </a:schemeClr>
                </a:solidFill>
                <a:latin typeface="+mn-lt"/>
              </a:rPr>
              <a:t>LoginPage.class</a:t>
            </a:r>
            <a:r>
              <a:rPr lang="en-US" sz="3200" i="1" dirty="0">
                <a:solidFill>
                  <a:schemeClr val="accent1">
                    <a:lumMod val="75000"/>
                  </a:schemeClr>
                </a:solidFill>
                <a:latin typeface="+mn-lt"/>
              </a:rPr>
              <a:t>)</a:t>
            </a:r>
          </a:p>
        </p:txBody>
      </p:sp>
    </p:spTree>
    <p:extLst>
      <p:ext uri="{BB962C8B-B14F-4D97-AF65-F5344CB8AC3E}">
        <p14:creationId xmlns:p14="http://schemas.microsoft.com/office/powerpoint/2010/main" val="229893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1267-5A4E-4DE8-B0D2-739DCD021BA2}"/>
              </a:ext>
            </a:extLst>
          </p:cNvPr>
          <p:cNvSpPr>
            <a:spLocks noGrp="1"/>
          </p:cNvSpPr>
          <p:nvPr>
            <p:ph type="title"/>
          </p:nvPr>
        </p:nvSpPr>
        <p:spPr/>
        <p:txBody>
          <a:bodyPr>
            <a:normAutofit/>
          </a:bodyPr>
          <a:lstStyle/>
          <a:p>
            <a:r>
              <a:rPr lang="en-US" sz="5000" b="1" i="1" dirty="0">
                <a:solidFill>
                  <a:schemeClr val="accent1">
                    <a:lumMod val="50000"/>
                  </a:schemeClr>
                </a:solidFill>
                <a:effectLst/>
                <a:ea typeface="Source Sans Pro" panose="020B0503030403020204" pitchFamily="34" charset="0"/>
              </a:rPr>
              <a:t>What is an Object Repository?</a:t>
            </a:r>
            <a:endParaRPr lang="en-US" sz="5000" i="1" dirty="0">
              <a:solidFill>
                <a:schemeClr val="accent1">
                  <a:lumMod val="50000"/>
                </a:schemeClr>
              </a:solidFill>
              <a:ea typeface="Source Sans Pro" panose="020B0503030403020204" pitchFamily="34" charset="0"/>
            </a:endParaRPr>
          </a:p>
        </p:txBody>
      </p:sp>
      <p:sp>
        <p:nvSpPr>
          <p:cNvPr id="3" name="Content Placeholder 2">
            <a:extLst>
              <a:ext uri="{FF2B5EF4-FFF2-40B4-BE49-F238E27FC236}">
                <a16:creationId xmlns:a16="http://schemas.microsoft.com/office/drawing/2014/main" id="{4C818FFD-0EC9-466E-844E-2749E817A6FB}"/>
              </a:ext>
            </a:extLst>
          </p:cNvPr>
          <p:cNvSpPr>
            <a:spLocks noGrp="1"/>
          </p:cNvSpPr>
          <p:nvPr>
            <p:ph idx="1"/>
          </p:nvPr>
        </p:nvSpPr>
        <p:spPr/>
        <p:txBody>
          <a:bodyPr>
            <a:normAutofit lnSpcReduction="10000"/>
          </a:bodyPr>
          <a:lstStyle/>
          <a:p>
            <a:pPr marL="0" indent="0" algn="l">
              <a:lnSpc>
                <a:spcPct val="100000"/>
              </a:lnSpc>
              <a:buNone/>
            </a:pPr>
            <a:r>
              <a:rPr lang="en-US" sz="3200" b="1" i="1" dirty="0">
                <a:solidFill>
                  <a:schemeClr val="accent1">
                    <a:lumMod val="75000"/>
                  </a:schemeClr>
                </a:solidFill>
                <a:ea typeface="Source Sans Pro" panose="020B0503030403020204" pitchFamily="34" charset="0"/>
              </a:rPr>
              <a:t>	</a:t>
            </a:r>
            <a:r>
              <a:rPr lang="en-US" sz="3200" b="0" i="1" dirty="0">
                <a:solidFill>
                  <a:schemeClr val="accent1">
                    <a:lumMod val="75000"/>
                  </a:schemeClr>
                </a:solidFill>
                <a:effectLst/>
                <a:ea typeface="Source Sans Pro" panose="020B0503030403020204" pitchFamily="34" charset="0"/>
              </a:rPr>
              <a:t>An object repository is a common storage location for all objects. In Selenium WebDriver context, objects would typically be the locators used to uniquely identify web elements.</a:t>
            </a:r>
          </a:p>
          <a:p>
            <a:pPr marL="0" indent="0" algn="l">
              <a:lnSpc>
                <a:spcPct val="100000"/>
              </a:lnSpc>
              <a:buNone/>
            </a:pPr>
            <a:r>
              <a:rPr lang="en-US" sz="3200" b="0" i="1" dirty="0">
                <a:solidFill>
                  <a:schemeClr val="accent1">
                    <a:lumMod val="75000"/>
                  </a:schemeClr>
                </a:solidFill>
                <a:effectLst/>
              </a:rPr>
              <a:t>	Selenium WebDriver does not offer an in-built object repository by default. However, object repositories can be built using the key-value pair approach wherein the key refers to the name given to the object and value refers to the properties used to uniquely identify an object within the web page.</a:t>
            </a:r>
            <a:endParaRPr lang="en-US" sz="3200" b="0" i="1" dirty="0">
              <a:solidFill>
                <a:schemeClr val="accent1">
                  <a:lumMod val="75000"/>
                </a:schemeClr>
              </a:solidFill>
              <a:effectLst/>
              <a:ea typeface="Source Sans Pro" panose="020B0503030403020204" pitchFamily="34" charset="0"/>
            </a:endParaRPr>
          </a:p>
          <a:p>
            <a:pPr marL="0" indent="0">
              <a:lnSpc>
                <a:spcPct val="100000"/>
              </a:lnSpc>
              <a:buNone/>
            </a:pPr>
            <a:endParaRPr lang="en-US" sz="3200" i="1" dirty="0">
              <a:solidFill>
                <a:schemeClr val="accent1">
                  <a:lumMod val="75000"/>
                </a:schemeClr>
              </a:solidFill>
              <a:ea typeface="Source Sans Pro" panose="020B0503030403020204" pitchFamily="34" charset="0"/>
            </a:endParaRPr>
          </a:p>
        </p:txBody>
      </p:sp>
    </p:spTree>
    <p:extLst>
      <p:ext uri="{BB962C8B-B14F-4D97-AF65-F5344CB8AC3E}">
        <p14:creationId xmlns:p14="http://schemas.microsoft.com/office/powerpoint/2010/main" val="288841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E393-4B1F-4B30-9D74-12F85ACA6690}"/>
              </a:ext>
            </a:extLst>
          </p:cNvPr>
          <p:cNvSpPr>
            <a:spLocks noGrp="1"/>
          </p:cNvSpPr>
          <p:nvPr>
            <p:ph type="title"/>
          </p:nvPr>
        </p:nvSpPr>
        <p:spPr/>
        <p:txBody>
          <a:bodyPr>
            <a:noAutofit/>
          </a:bodyPr>
          <a:lstStyle/>
          <a:p>
            <a:r>
              <a:rPr lang="en-US" sz="4800" b="1" i="1" dirty="0">
                <a:solidFill>
                  <a:schemeClr val="accent1">
                    <a:lumMod val="50000"/>
                  </a:schemeClr>
                </a:solidFill>
                <a:effectLst/>
              </a:rPr>
              <a:t>Types of Object Repositories in Selenium Web Driver</a:t>
            </a:r>
            <a:endParaRPr lang="en-US" sz="4800" i="1" dirty="0">
              <a:solidFill>
                <a:schemeClr val="accent1">
                  <a:lumMod val="50000"/>
                </a:schemeClr>
              </a:solidFill>
            </a:endParaRPr>
          </a:p>
        </p:txBody>
      </p:sp>
      <p:sp>
        <p:nvSpPr>
          <p:cNvPr id="3" name="Content Placeholder 2">
            <a:extLst>
              <a:ext uri="{FF2B5EF4-FFF2-40B4-BE49-F238E27FC236}">
                <a16:creationId xmlns:a16="http://schemas.microsoft.com/office/drawing/2014/main" id="{15780C25-7148-4D91-9745-2A9B98355395}"/>
              </a:ext>
            </a:extLst>
          </p:cNvPr>
          <p:cNvSpPr>
            <a:spLocks noGrp="1"/>
          </p:cNvSpPr>
          <p:nvPr>
            <p:ph idx="1"/>
          </p:nvPr>
        </p:nvSpPr>
        <p:spPr/>
        <p:txBody>
          <a:bodyPr/>
          <a:lstStyle/>
          <a:p>
            <a:pPr marL="0" indent="0">
              <a:lnSpc>
                <a:spcPct val="150000"/>
              </a:lnSpc>
              <a:buNone/>
            </a:pPr>
            <a:r>
              <a:rPr lang="en-US" b="0" i="1" dirty="0">
                <a:solidFill>
                  <a:schemeClr val="accent1">
                    <a:lumMod val="75000"/>
                  </a:schemeClr>
                </a:solidFill>
                <a:effectLst/>
              </a:rPr>
              <a:t>	- Object Repository using Properties file</a:t>
            </a:r>
          </a:p>
          <a:p>
            <a:pPr marL="0" indent="0">
              <a:lnSpc>
                <a:spcPct val="150000"/>
              </a:lnSpc>
              <a:buNone/>
            </a:pPr>
            <a:r>
              <a:rPr lang="en-US" b="0" i="1" dirty="0">
                <a:solidFill>
                  <a:schemeClr val="accent1">
                    <a:lumMod val="75000"/>
                  </a:schemeClr>
                </a:solidFill>
                <a:effectLst/>
              </a:rPr>
              <a:t>	- Object Repository using XML file</a:t>
            </a:r>
          </a:p>
          <a:p>
            <a:pPr marL="0" indent="0">
              <a:buNone/>
            </a:pPr>
            <a:endParaRPr lang="en-US" i="1" dirty="0">
              <a:solidFill>
                <a:schemeClr val="accent1">
                  <a:lumMod val="75000"/>
                </a:schemeClr>
              </a:solidFill>
              <a:latin typeface="+mj-lt"/>
            </a:endParaRPr>
          </a:p>
        </p:txBody>
      </p:sp>
    </p:spTree>
    <p:extLst>
      <p:ext uri="{BB962C8B-B14F-4D97-AF65-F5344CB8AC3E}">
        <p14:creationId xmlns:p14="http://schemas.microsoft.com/office/powerpoint/2010/main" val="405179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9924-262D-42EF-B338-06E287C50BFD}"/>
              </a:ext>
            </a:extLst>
          </p:cNvPr>
          <p:cNvSpPr>
            <a:spLocks noGrp="1"/>
          </p:cNvSpPr>
          <p:nvPr>
            <p:ph type="title"/>
          </p:nvPr>
        </p:nvSpPr>
        <p:spPr/>
        <p:txBody>
          <a:bodyPr/>
          <a:lstStyle/>
          <a:p>
            <a:r>
              <a:rPr lang="en-US" b="1" i="1" dirty="0">
                <a:solidFill>
                  <a:schemeClr val="accent1">
                    <a:lumMod val="50000"/>
                  </a:schemeClr>
                </a:solidFill>
                <a:effectLst/>
                <a:ea typeface="Source Sans Pro" panose="020B0503030403020204" pitchFamily="34" charset="0"/>
              </a:rPr>
              <a:t>Selenium Web Driver Object repository using Properties file</a:t>
            </a:r>
            <a:endParaRPr lang="en-US" i="1" dirty="0">
              <a:solidFill>
                <a:schemeClr val="accent1">
                  <a:lumMod val="50000"/>
                </a:schemeClr>
              </a:solidFill>
              <a:ea typeface="Source Sans Pro" panose="020B0503030403020204" pitchFamily="34" charset="0"/>
            </a:endParaRPr>
          </a:p>
        </p:txBody>
      </p:sp>
      <p:sp>
        <p:nvSpPr>
          <p:cNvPr id="3" name="Content Placeholder 2">
            <a:extLst>
              <a:ext uri="{FF2B5EF4-FFF2-40B4-BE49-F238E27FC236}">
                <a16:creationId xmlns:a16="http://schemas.microsoft.com/office/drawing/2014/main" id="{2831A466-4CC4-413A-822C-CFC87DF63111}"/>
              </a:ext>
            </a:extLst>
          </p:cNvPr>
          <p:cNvSpPr>
            <a:spLocks noGrp="1"/>
          </p:cNvSpPr>
          <p:nvPr>
            <p:ph idx="1"/>
          </p:nvPr>
        </p:nvSpPr>
        <p:spPr/>
        <p:txBody>
          <a:bodyPr>
            <a:normAutofit fontScale="92500" lnSpcReduction="20000"/>
          </a:bodyPr>
          <a:lstStyle/>
          <a:p>
            <a:pPr marL="0" indent="0" algn="l">
              <a:lnSpc>
                <a:spcPct val="150000"/>
              </a:lnSpc>
              <a:buNone/>
            </a:pPr>
            <a:r>
              <a:rPr lang="en-US" b="0" i="0" dirty="0">
                <a:solidFill>
                  <a:schemeClr val="accent1">
                    <a:lumMod val="75000"/>
                  </a:schemeClr>
                </a:solidFill>
                <a:effectLst/>
                <a:ea typeface="Source Sans Pro" panose="020B0503030403020204" pitchFamily="34" charset="0"/>
              </a:rPr>
              <a:t>	</a:t>
            </a:r>
            <a:r>
              <a:rPr lang="en-US" b="0" i="1" dirty="0">
                <a:effectLst/>
                <a:ea typeface="Source Sans Pro" panose="020B0503030403020204" pitchFamily="34" charset="0"/>
              </a:rPr>
              <a:t>In this approach, properties file is a text file wherein data is stored on the form of key-value pairs. The below tutorial will address the following topics</a:t>
            </a:r>
          </a:p>
          <a:p>
            <a:pPr marL="914400" lvl="2" indent="0">
              <a:lnSpc>
                <a:spcPct val="150000"/>
              </a:lnSpc>
              <a:buNone/>
            </a:pPr>
            <a:r>
              <a:rPr lang="en-US" sz="3200" b="0" i="0" u="none" strike="noStrike" dirty="0">
                <a:solidFill>
                  <a:schemeClr val="accent1">
                    <a:lumMod val="75000"/>
                  </a:schemeClr>
                </a:solidFill>
                <a:effectLst/>
                <a:ea typeface="Source Sans Pro" panose="020B0503030403020204" pitchFamily="34" charset="0"/>
                <a:hlinkClick r:id="rId2">
                  <a:extLst>
                    <a:ext uri="{A12FA001-AC4F-418D-AE19-62706E023703}">
                      <ahyp:hlinkClr xmlns:ahyp="http://schemas.microsoft.com/office/drawing/2018/hyperlinkcolor" val="tx"/>
                    </a:ext>
                  </a:extLst>
                </a:hlinkClick>
              </a:rPr>
              <a:t>Creating a properties file in eclipse</a:t>
            </a:r>
            <a:endParaRPr lang="en-US" sz="3200" b="0" i="0" dirty="0">
              <a:solidFill>
                <a:schemeClr val="accent1">
                  <a:lumMod val="75000"/>
                </a:schemeClr>
              </a:solidFill>
              <a:effectLst/>
              <a:ea typeface="Source Sans Pro" panose="020B0503030403020204" pitchFamily="34" charset="0"/>
            </a:endParaRPr>
          </a:p>
          <a:p>
            <a:pPr marL="914400" lvl="2" indent="0">
              <a:lnSpc>
                <a:spcPct val="150000"/>
              </a:lnSpc>
              <a:buNone/>
            </a:pPr>
            <a:r>
              <a:rPr lang="en-US" sz="3200" b="0" i="0" u="none" strike="noStrike" dirty="0">
                <a:solidFill>
                  <a:schemeClr val="accent1">
                    <a:lumMod val="75000"/>
                  </a:schemeClr>
                </a:solidFill>
                <a:effectLst/>
                <a:ea typeface="Source Sans Pro" panose="020B0503030403020204" pitchFamily="34" charset="0"/>
                <a:hlinkClick r:id="rId3">
                  <a:extLst>
                    <a:ext uri="{A12FA001-AC4F-418D-AE19-62706E023703}">
                      <ahyp:hlinkClr xmlns:ahyp="http://schemas.microsoft.com/office/drawing/2018/hyperlinkcolor" val="tx"/>
                    </a:ext>
                  </a:extLst>
                </a:hlinkClick>
              </a:rPr>
              <a:t>Storing data onto properties file</a:t>
            </a:r>
            <a:endParaRPr lang="en-US" sz="3200" b="0" i="0" dirty="0">
              <a:solidFill>
                <a:schemeClr val="accent1">
                  <a:lumMod val="75000"/>
                </a:schemeClr>
              </a:solidFill>
              <a:effectLst/>
              <a:ea typeface="Source Sans Pro" panose="020B0503030403020204" pitchFamily="34" charset="0"/>
            </a:endParaRPr>
          </a:p>
          <a:p>
            <a:pPr marL="914400" lvl="2" indent="0">
              <a:lnSpc>
                <a:spcPct val="150000"/>
              </a:lnSpc>
              <a:buNone/>
            </a:pPr>
            <a:r>
              <a:rPr lang="en-US" sz="3200" b="0" i="0" u="none" strike="noStrike" dirty="0">
                <a:solidFill>
                  <a:schemeClr val="accent1">
                    <a:lumMod val="75000"/>
                  </a:schemeClr>
                </a:solidFill>
                <a:effectLst/>
                <a:ea typeface="Source Sans Pro" panose="020B0503030403020204" pitchFamily="34" charset="0"/>
                <a:hlinkClick r:id="rId4">
                  <a:extLst>
                    <a:ext uri="{A12FA001-AC4F-418D-AE19-62706E023703}">
                      <ahyp:hlinkClr xmlns:ahyp="http://schemas.microsoft.com/office/drawing/2018/hyperlinkcolor" val="tx"/>
                    </a:ext>
                  </a:extLst>
                </a:hlinkClick>
              </a:rPr>
              <a:t>Reading data from properties file</a:t>
            </a:r>
            <a:endParaRPr lang="en-US" sz="3200" dirty="0">
              <a:solidFill>
                <a:schemeClr val="accent1">
                  <a:lumMod val="75000"/>
                </a:schemeClr>
              </a:solidFill>
              <a:ea typeface="Source Sans Pro" panose="020B0503030403020204" pitchFamily="34" charset="0"/>
            </a:endParaRPr>
          </a:p>
          <a:p>
            <a:pPr marL="914400" lvl="2" indent="0">
              <a:lnSpc>
                <a:spcPct val="150000"/>
              </a:lnSpc>
              <a:buNone/>
            </a:pPr>
            <a:r>
              <a:rPr lang="en-US" sz="3200" b="0" i="0" u="none" strike="noStrike" dirty="0">
                <a:solidFill>
                  <a:schemeClr val="accent1">
                    <a:lumMod val="75000"/>
                  </a:schemeClr>
                </a:solidFill>
                <a:effectLst/>
                <a:ea typeface="Source Sans Pro" panose="020B0503030403020204" pitchFamily="34" charset="0"/>
                <a:hlinkClick r:id="rId5">
                  <a:extLst>
                    <a:ext uri="{A12FA001-AC4F-418D-AE19-62706E023703}">
                      <ahyp:hlinkClr xmlns:ahyp="http://schemas.microsoft.com/office/drawing/2018/hyperlinkcolor" val="tx"/>
                    </a:ext>
                  </a:extLst>
                </a:hlinkClick>
              </a:rPr>
              <a:t>Using properties file in test scripts</a:t>
            </a:r>
            <a:endParaRPr lang="en-US" sz="3200" b="0" i="0" dirty="0">
              <a:solidFill>
                <a:schemeClr val="accent1">
                  <a:lumMod val="75000"/>
                </a:schemeClr>
              </a:solidFill>
              <a:effectLst/>
              <a:ea typeface="Source Sans Pro" panose="020B0503030403020204" pitchFamily="34" charset="0"/>
            </a:endParaRPr>
          </a:p>
          <a:p>
            <a:pPr marL="0" indent="0">
              <a:lnSpc>
                <a:spcPct val="150000"/>
              </a:lnSpc>
              <a:buNone/>
            </a:pPr>
            <a:endParaRPr lang="en-US" dirty="0">
              <a:solidFill>
                <a:schemeClr val="accent1">
                  <a:lumMod val="75000"/>
                </a:schemeClr>
              </a:solidFill>
              <a:ea typeface="Source Sans Pro" panose="020B0503030403020204" pitchFamily="34" charset="0"/>
            </a:endParaRPr>
          </a:p>
        </p:txBody>
      </p:sp>
    </p:spTree>
    <p:extLst>
      <p:ext uri="{BB962C8B-B14F-4D97-AF65-F5344CB8AC3E}">
        <p14:creationId xmlns:p14="http://schemas.microsoft.com/office/powerpoint/2010/main" val="249942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1AE3-0801-4CAA-9D81-433441E41863}"/>
              </a:ext>
            </a:extLst>
          </p:cNvPr>
          <p:cNvSpPr>
            <a:spLocks noGrp="1"/>
          </p:cNvSpPr>
          <p:nvPr>
            <p:ph type="title"/>
          </p:nvPr>
        </p:nvSpPr>
        <p:spPr/>
        <p:txBody>
          <a:bodyPr/>
          <a:lstStyle/>
          <a:p>
            <a:r>
              <a:rPr lang="en-US" b="1" i="1" dirty="0">
                <a:solidFill>
                  <a:schemeClr val="accent1">
                    <a:lumMod val="50000"/>
                  </a:schemeClr>
                </a:solidFill>
                <a:effectLst/>
              </a:rPr>
              <a:t>Selenium WebDriver Object Repository Using XML File</a:t>
            </a:r>
            <a:endParaRPr lang="en-US" i="1" dirty="0">
              <a:solidFill>
                <a:schemeClr val="accent1">
                  <a:lumMod val="50000"/>
                </a:schemeClr>
              </a:solidFill>
            </a:endParaRPr>
          </a:p>
        </p:txBody>
      </p:sp>
      <p:sp>
        <p:nvSpPr>
          <p:cNvPr id="3" name="Content Placeholder 2">
            <a:extLst>
              <a:ext uri="{FF2B5EF4-FFF2-40B4-BE49-F238E27FC236}">
                <a16:creationId xmlns:a16="http://schemas.microsoft.com/office/drawing/2014/main" id="{F40D73B8-1F42-4EF5-97BC-A4BE84B860BA}"/>
              </a:ext>
            </a:extLst>
          </p:cNvPr>
          <p:cNvSpPr>
            <a:spLocks noGrp="1"/>
          </p:cNvSpPr>
          <p:nvPr>
            <p:ph idx="1"/>
          </p:nvPr>
        </p:nvSpPr>
        <p:spPr/>
        <p:txBody>
          <a:bodyPr>
            <a:normAutofit fontScale="40000" lnSpcReduction="20000"/>
          </a:bodyPr>
          <a:lstStyle/>
          <a:p>
            <a:pPr marL="0" indent="0" algn="l">
              <a:lnSpc>
                <a:spcPct val="150000"/>
              </a:lnSpc>
              <a:buNone/>
            </a:pPr>
            <a:r>
              <a:rPr lang="en-US" sz="5800" b="0" i="1" dirty="0">
                <a:solidFill>
                  <a:srgbClr val="222222"/>
                </a:solidFill>
                <a:effectLst/>
              </a:rPr>
              <a:t>	XML stands for Extensible Markup Language. An XML File uses Document Object Model(DOM) as the basic structure. XML File format will replicate the HTML format upon which the webpage is constructed. Below is the list of topics that will be covered.</a:t>
            </a:r>
          </a:p>
          <a:p>
            <a:pPr marL="1371600" lvl="3" indent="0">
              <a:lnSpc>
                <a:spcPct val="150000"/>
              </a:lnSpc>
              <a:buNone/>
            </a:pPr>
            <a:r>
              <a:rPr lang="en-US" sz="5800" b="0" i="1" u="none" strike="noStrike" dirty="0">
                <a:solidFill>
                  <a:srgbClr val="04B8E6"/>
                </a:solidFill>
                <a:effectLst/>
                <a:hlinkClick r:id="rId2"/>
              </a:rPr>
              <a:t>Creating an XML file in eclipse</a:t>
            </a:r>
            <a:endParaRPr lang="en-US" sz="5800" b="0" i="1" dirty="0">
              <a:solidFill>
                <a:srgbClr val="222222"/>
              </a:solidFill>
              <a:effectLst/>
            </a:endParaRPr>
          </a:p>
          <a:p>
            <a:pPr marL="1371600" lvl="3" indent="0">
              <a:lnSpc>
                <a:spcPct val="150000"/>
              </a:lnSpc>
              <a:buNone/>
            </a:pPr>
            <a:r>
              <a:rPr lang="en-US" sz="5800" b="0" i="1" u="none" strike="noStrike" dirty="0">
                <a:solidFill>
                  <a:srgbClr val="04B8E6"/>
                </a:solidFill>
                <a:effectLst/>
                <a:hlinkClick r:id="rId3"/>
              </a:rPr>
              <a:t>Storing data onto XML file</a:t>
            </a:r>
            <a:endParaRPr lang="en-US" sz="5800" b="0" i="1" dirty="0">
              <a:solidFill>
                <a:srgbClr val="222222"/>
              </a:solidFill>
              <a:effectLst/>
            </a:endParaRPr>
          </a:p>
          <a:p>
            <a:pPr marL="1371600" lvl="3" indent="0">
              <a:lnSpc>
                <a:spcPct val="150000"/>
              </a:lnSpc>
              <a:buNone/>
            </a:pPr>
            <a:r>
              <a:rPr lang="en-US" sz="5800" b="0" i="1" u="none" strike="noStrike" dirty="0">
                <a:solidFill>
                  <a:srgbClr val="04B8E6"/>
                </a:solidFill>
                <a:effectLst/>
                <a:hlinkClick r:id="rId4"/>
              </a:rPr>
              <a:t>Reading data from XML file</a:t>
            </a:r>
            <a:endParaRPr lang="en-US" sz="5800" b="0" i="1" dirty="0">
              <a:solidFill>
                <a:srgbClr val="222222"/>
              </a:solidFill>
              <a:effectLst/>
            </a:endParaRPr>
          </a:p>
          <a:p>
            <a:pPr marL="1371600" lvl="3" indent="0">
              <a:lnSpc>
                <a:spcPct val="150000"/>
              </a:lnSpc>
              <a:buNone/>
            </a:pPr>
            <a:r>
              <a:rPr lang="en-US" sz="5800" b="0" i="1" u="none" strike="noStrike" dirty="0">
                <a:solidFill>
                  <a:srgbClr val="04B8E6"/>
                </a:solidFill>
                <a:effectLst/>
                <a:hlinkClick r:id="rId5"/>
              </a:rPr>
              <a:t>Using XML file in test scripts</a:t>
            </a:r>
            <a:endParaRPr lang="en-US" sz="5800" b="0" i="1" dirty="0">
              <a:solidFill>
                <a:srgbClr val="222222"/>
              </a:solidFill>
              <a:effectLst/>
            </a:endParaRPr>
          </a:p>
          <a:p>
            <a:pPr marL="0" indent="0">
              <a:lnSpc>
                <a:spcPct val="150000"/>
              </a:lnSpc>
              <a:buNone/>
            </a:pPr>
            <a:endParaRPr lang="en-US" i="1" dirty="0"/>
          </a:p>
        </p:txBody>
      </p:sp>
    </p:spTree>
    <p:extLst>
      <p:ext uri="{BB962C8B-B14F-4D97-AF65-F5344CB8AC3E}">
        <p14:creationId xmlns:p14="http://schemas.microsoft.com/office/powerpoint/2010/main" val="3886455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1115-2854-4A98-9F5B-DFAA8020A4A2}"/>
              </a:ext>
            </a:extLst>
          </p:cNvPr>
          <p:cNvSpPr>
            <a:spLocks noGrp="1"/>
          </p:cNvSpPr>
          <p:nvPr>
            <p:ph type="title"/>
          </p:nvPr>
        </p:nvSpPr>
        <p:spPr/>
        <p:txBody>
          <a:bodyPr>
            <a:normAutofit/>
          </a:bodyPr>
          <a:lstStyle/>
          <a:p>
            <a:r>
              <a:rPr lang="en-US" sz="5000" b="1" i="1" dirty="0">
                <a:solidFill>
                  <a:schemeClr val="accent1">
                    <a:lumMod val="50000"/>
                  </a:schemeClr>
                </a:solidFill>
              </a:rPr>
              <a:t>What is Page Object Model in Selenium?</a:t>
            </a:r>
          </a:p>
        </p:txBody>
      </p:sp>
      <p:sp>
        <p:nvSpPr>
          <p:cNvPr id="3" name="Content Placeholder 2">
            <a:extLst>
              <a:ext uri="{FF2B5EF4-FFF2-40B4-BE49-F238E27FC236}">
                <a16:creationId xmlns:a16="http://schemas.microsoft.com/office/drawing/2014/main" id="{71609F12-37B1-4606-AD82-2828B5FEC20F}"/>
              </a:ext>
            </a:extLst>
          </p:cNvPr>
          <p:cNvSpPr>
            <a:spLocks noGrp="1"/>
          </p:cNvSpPr>
          <p:nvPr>
            <p:ph idx="1"/>
          </p:nvPr>
        </p:nvSpPr>
        <p:spPr/>
        <p:txBody>
          <a:bodyPr>
            <a:normAutofit fontScale="92500"/>
          </a:bodyPr>
          <a:lstStyle/>
          <a:p>
            <a:pPr marL="0" indent="0">
              <a:lnSpc>
                <a:spcPct val="150000"/>
              </a:lnSpc>
              <a:buNone/>
            </a:pPr>
            <a:r>
              <a:rPr lang="en-US" i="1" dirty="0">
                <a:solidFill>
                  <a:schemeClr val="accent1">
                    <a:lumMod val="75000"/>
                  </a:schemeClr>
                </a:solidFill>
              </a:rPr>
              <a:t>Page Object Model, also known as POM, is a design pattern in Selenium that creates an object repository for storing all web elements. It is useful in reducing code duplication and improves test case maintenance.</a:t>
            </a:r>
          </a:p>
          <a:p>
            <a:pPr marL="0" indent="0">
              <a:lnSpc>
                <a:spcPct val="150000"/>
              </a:lnSpc>
              <a:buNone/>
            </a:pPr>
            <a:r>
              <a:rPr lang="en-US" i="1" dirty="0">
                <a:solidFill>
                  <a:schemeClr val="accent1">
                    <a:lumMod val="75000"/>
                  </a:schemeClr>
                </a:solidFill>
              </a:rPr>
              <a:t>	In Page Object Model, consider each web page of an application as a class file. Each class file will contain only corresponding web page elements. Using these elements, testers can perform operations on the website under test.</a:t>
            </a:r>
          </a:p>
        </p:txBody>
      </p:sp>
    </p:spTree>
    <p:extLst>
      <p:ext uri="{BB962C8B-B14F-4D97-AF65-F5344CB8AC3E}">
        <p14:creationId xmlns:p14="http://schemas.microsoft.com/office/powerpoint/2010/main" val="342199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91E76F-38BD-4672-AFFF-1806686E55EA}"/>
              </a:ext>
            </a:extLst>
          </p:cNvPr>
          <p:cNvPicPr>
            <a:picLocks noChangeAspect="1"/>
          </p:cNvPicPr>
          <p:nvPr/>
        </p:nvPicPr>
        <p:blipFill>
          <a:blip r:embed="rId2"/>
          <a:stretch>
            <a:fillRect/>
          </a:stretch>
        </p:blipFill>
        <p:spPr>
          <a:xfrm>
            <a:off x="1488000" y="0"/>
            <a:ext cx="9216000" cy="6858000"/>
          </a:xfrm>
          <a:prstGeom prst="rect">
            <a:avLst/>
          </a:prstGeom>
        </p:spPr>
      </p:pic>
    </p:spTree>
    <p:extLst>
      <p:ext uri="{BB962C8B-B14F-4D97-AF65-F5344CB8AC3E}">
        <p14:creationId xmlns:p14="http://schemas.microsoft.com/office/powerpoint/2010/main" val="242267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99EB-D9CF-4954-BC95-8A556D44019A}"/>
              </a:ext>
            </a:extLst>
          </p:cNvPr>
          <p:cNvSpPr>
            <a:spLocks noGrp="1"/>
          </p:cNvSpPr>
          <p:nvPr>
            <p:ph type="title"/>
          </p:nvPr>
        </p:nvSpPr>
        <p:spPr/>
        <p:txBody>
          <a:bodyPr>
            <a:normAutofit/>
          </a:bodyPr>
          <a:lstStyle/>
          <a:p>
            <a:r>
              <a:rPr lang="en-US" sz="5000" b="1" i="1" dirty="0">
                <a:solidFill>
                  <a:schemeClr val="accent1">
                    <a:lumMod val="50000"/>
                  </a:schemeClr>
                </a:solidFill>
              </a:rPr>
              <a:t>Steps To Be Follow For POM</a:t>
            </a:r>
          </a:p>
        </p:txBody>
      </p:sp>
      <p:sp>
        <p:nvSpPr>
          <p:cNvPr id="3" name="Content Placeholder 2">
            <a:extLst>
              <a:ext uri="{FF2B5EF4-FFF2-40B4-BE49-F238E27FC236}">
                <a16:creationId xmlns:a16="http://schemas.microsoft.com/office/drawing/2014/main" id="{B1AFBCC8-9FA0-4493-9499-F2E6E9D8A56E}"/>
              </a:ext>
            </a:extLst>
          </p:cNvPr>
          <p:cNvSpPr>
            <a:spLocks noGrp="1"/>
          </p:cNvSpPr>
          <p:nvPr>
            <p:ph idx="1"/>
          </p:nvPr>
        </p:nvSpPr>
        <p:spPr/>
        <p:txBody>
          <a:bodyPr/>
          <a:lstStyle/>
          <a:p>
            <a:pPr marL="0" indent="0">
              <a:lnSpc>
                <a:spcPct val="150000"/>
              </a:lnSpc>
              <a:buNone/>
            </a:pPr>
            <a:r>
              <a:rPr lang="en-US" i="1" dirty="0">
                <a:solidFill>
                  <a:schemeClr val="accent1">
                    <a:lumMod val="75000"/>
                  </a:schemeClr>
                </a:solidFill>
              </a:rPr>
              <a:t>	Step 1: Create a class for each web page</a:t>
            </a:r>
          </a:p>
          <a:p>
            <a:pPr marL="0" indent="0">
              <a:lnSpc>
                <a:spcPct val="150000"/>
              </a:lnSpc>
              <a:buNone/>
            </a:pPr>
            <a:r>
              <a:rPr lang="en-US" i="1" dirty="0">
                <a:solidFill>
                  <a:schemeClr val="accent1">
                    <a:lumMod val="75000"/>
                  </a:schemeClr>
                </a:solidFill>
              </a:rPr>
              <a:t>	Step 2 : Add object locators</a:t>
            </a:r>
          </a:p>
          <a:p>
            <a:pPr marL="0" indent="0">
              <a:lnSpc>
                <a:spcPct val="150000"/>
              </a:lnSpc>
              <a:buNone/>
            </a:pPr>
            <a:r>
              <a:rPr lang="en-US" i="1" dirty="0">
                <a:solidFill>
                  <a:schemeClr val="accent1">
                    <a:lumMod val="75000"/>
                  </a:schemeClr>
                </a:solidFill>
              </a:rPr>
              <a:t>	Step 3: Create class for test</a:t>
            </a:r>
          </a:p>
          <a:p>
            <a:pPr marL="0" indent="0">
              <a:lnSpc>
                <a:spcPct val="150000"/>
              </a:lnSpc>
              <a:buNone/>
            </a:pPr>
            <a:r>
              <a:rPr lang="en-US" i="1" dirty="0">
                <a:solidFill>
                  <a:schemeClr val="accent1">
                    <a:lumMod val="75000"/>
                  </a:schemeClr>
                </a:solidFill>
              </a:rPr>
              <a:t>	Step 4: Refer objects from page classes</a:t>
            </a:r>
          </a:p>
          <a:p>
            <a:pPr marL="0" indent="0">
              <a:lnSpc>
                <a:spcPct val="150000"/>
              </a:lnSpc>
              <a:buNone/>
            </a:pPr>
            <a:r>
              <a:rPr lang="en-US" i="1" dirty="0">
                <a:solidFill>
                  <a:schemeClr val="accent1">
                    <a:lumMod val="75000"/>
                  </a:schemeClr>
                </a:solidFill>
              </a:rPr>
              <a:t>	Step 5:Run and validate</a:t>
            </a:r>
          </a:p>
        </p:txBody>
      </p:sp>
    </p:spTree>
    <p:extLst>
      <p:ext uri="{BB962C8B-B14F-4D97-AF65-F5344CB8AC3E}">
        <p14:creationId xmlns:p14="http://schemas.microsoft.com/office/powerpoint/2010/main" val="397753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BAD1-3434-4129-A2F3-B50B072C80E7}"/>
              </a:ext>
            </a:extLst>
          </p:cNvPr>
          <p:cNvSpPr>
            <a:spLocks noGrp="1"/>
          </p:cNvSpPr>
          <p:nvPr>
            <p:ph type="title"/>
          </p:nvPr>
        </p:nvSpPr>
        <p:spPr/>
        <p:txBody>
          <a:bodyPr/>
          <a:lstStyle/>
          <a:p>
            <a:r>
              <a:rPr lang="en-US" b="1" i="1" dirty="0">
                <a:solidFill>
                  <a:schemeClr val="accent1">
                    <a:lumMod val="50000"/>
                  </a:schemeClr>
                </a:solidFill>
              </a:rPr>
              <a:t>Benefits of POM</a:t>
            </a:r>
          </a:p>
        </p:txBody>
      </p:sp>
      <p:sp>
        <p:nvSpPr>
          <p:cNvPr id="3" name="Content Placeholder 2">
            <a:extLst>
              <a:ext uri="{FF2B5EF4-FFF2-40B4-BE49-F238E27FC236}">
                <a16:creationId xmlns:a16="http://schemas.microsoft.com/office/drawing/2014/main" id="{997523A7-1D1F-4792-96CD-1637C114C34D}"/>
              </a:ext>
            </a:extLst>
          </p:cNvPr>
          <p:cNvSpPr>
            <a:spLocks noGrp="1"/>
          </p:cNvSpPr>
          <p:nvPr>
            <p:ph idx="1"/>
          </p:nvPr>
        </p:nvSpPr>
        <p:spPr/>
        <p:txBody>
          <a:bodyPr>
            <a:normAutofit lnSpcReduction="10000"/>
          </a:bodyPr>
          <a:lstStyle/>
          <a:p>
            <a:pPr marL="0" indent="0">
              <a:lnSpc>
                <a:spcPct val="150000"/>
              </a:lnSpc>
              <a:buNone/>
            </a:pPr>
            <a:r>
              <a:rPr lang="en-US" i="1" dirty="0">
                <a:solidFill>
                  <a:schemeClr val="accent1">
                    <a:lumMod val="75000"/>
                  </a:schemeClr>
                </a:solidFill>
              </a:rPr>
              <a:t>	- Test Objects and Functions are separated for easy maintenance and keeping the code clean</a:t>
            </a:r>
          </a:p>
          <a:p>
            <a:pPr marL="0" indent="0">
              <a:lnSpc>
                <a:spcPct val="150000"/>
              </a:lnSpc>
              <a:buNone/>
            </a:pPr>
            <a:r>
              <a:rPr lang="en-US" i="1" dirty="0">
                <a:solidFill>
                  <a:schemeClr val="accent1">
                    <a:lumMod val="75000"/>
                  </a:schemeClr>
                </a:solidFill>
              </a:rPr>
              <a:t>	- Objects are kept separated from test scripts and can be used</a:t>
            </a:r>
          </a:p>
          <a:p>
            <a:pPr marL="0" indent="0">
              <a:lnSpc>
                <a:spcPct val="150000"/>
              </a:lnSpc>
              <a:buNone/>
            </a:pPr>
            <a:r>
              <a:rPr lang="en-US" i="1" dirty="0">
                <a:solidFill>
                  <a:schemeClr val="accent1">
                    <a:lumMod val="75000"/>
                  </a:schemeClr>
                </a:solidFill>
              </a:rPr>
              <a:t>multiple times in multiple tests</a:t>
            </a:r>
          </a:p>
          <a:p>
            <a:pPr marL="0" indent="0">
              <a:lnSpc>
                <a:spcPct val="150000"/>
              </a:lnSpc>
              <a:buNone/>
            </a:pPr>
            <a:r>
              <a:rPr lang="en-US" i="1" dirty="0">
                <a:solidFill>
                  <a:schemeClr val="accent1">
                    <a:lumMod val="75000"/>
                  </a:schemeClr>
                </a:solidFill>
              </a:rPr>
              <a:t>	- Every unique object locator is created only once</a:t>
            </a:r>
          </a:p>
          <a:p>
            <a:pPr marL="0" indent="0">
              <a:lnSpc>
                <a:spcPct val="150000"/>
              </a:lnSpc>
              <a:buNone/>
            </a:pPr>
            <a:r>
              <a:rPr lang="en-US" i="1" dirty="0">
                <a:solidFill>
                  <a:schemeClr val="accent1">
                    <a:lumMod val="75000"/>
                  </a:schemeClr>
                </a:solidFill>
              </a:rPr>
              <a:t>	- Easy Maintenance and Less Rework</a:t>
            </a:r>
          </a:p>
        </p:txBody>
      </p:sp>
    </p:spTree>
    <p:extLst>
      <p:ext uri="{BB962C8B-B14F-4D97-AF65-F5344CB8AC3E}">
        <p14:creationId xmlns:p14="http://schemas.microsoft.com/office/powerpoint/2010/main" val="2470935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1155</TotalTime>
  <Words>558</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Page Object Model</vt:lpstr>
      <vt:lpstr>What is an Object Repository?</vt:lpstr>
      <vt:lpstr>Types of Object Repositories in Selenium Web Driver</vt:lpstr>
      <vt:lpstr>Selenium Web Driver Object repository using Properties file</vt:lpstr>
      <vt:lpstr>Selenium WebDriver Object Repository Using XML File</vt:lpstr>
      <vt:lpstr>What is Page Object Model in Selenium?</vt:lpstr>
      <vt:lpstr>PowerPoint Presentation</vt:lpstr>
      <vt:lpstr>Steps To Be Follow For POM</vt:lpstr>
      <vt:lpstr>Benefits of POM</vt:lpstr>
      <vt:lpstr>What is Page Factory in Selenium?</vt:lpstr>
      <vt:lpstr>Note : Instead of this in we use class where our web elements are stored   ie., PageFactory.initElements(driver, LoginPage.class)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Object Model</dc:title>
  <dc:creator>Venkatesa Kandavel</dc:creator>
  <cp:lastModifiedBy>Venkatesa Kandavel</cp:lastModifiedBy>
  <cp:revision>30</cp:revision>
  <dcterms:created xsi:type="dcterms:W3CDTF">2021-04-25T07:11:08Z</dcterms:created>
  <dcterms:modified xsi:type="dcterms:W3CDTF">2021-04-26T04:33:57Z</dcterms:modified>
</cp:coreProperties>
</file>