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3B185E-74DA-421B-A3D4-5EF85BA36A1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D94192A6-DF20-4027-A006-6407525FA80B}">
      <dgm:prSet phldrT="[Text]"/>
      <dgm:spPr/>
      <dgm:t>
        <a:bodyPr/>
        <a:lstStyle/>
        <a:p>
          <a:r>
            <a:rPr lang="en-US" dirty="0"/>
            <a:t>Synchronization</a:t>
          </a:r>
        </a:p>
      </dgm:t>
    </dgm:pt>
    <dgm:pt modelId="{4EAD9E30-088A-4468-A053-D5712F289FB5}" type="parTrans" cxnId="{8F92230F-B55C-4107-9099-43C2361384EB}">
      <dgm:prSet/>
      <dgm:spPr/>
      <dgm:t>
        <a:bodyPr/>
        <a:lstStyle/>
        <a:p>
          <a:endParaRPr lang="en-US"/>
        </a:p>
      </dgm:t>
    </dgm:pt>
    <dgm:pt modelId="{7392139E-8A3F-4C33-895B-4EA492D24FCF}" type="sibTrans" cxnId="{8F92230F-B55C-4107-9099-43C2361384EB}">
      <dgm:prSet/>
      <dgm:spPr/>
      <dgm:t>
        <a:bodyPr/>
        <a:lstStyle/>
        <a:p>
          <a:endParaRPr lang="en-US"/>
        </a:p>
      </dgm:t>
    </dgm:pt>
    <dgm:pt modelId="{51C3CEA8-8D4C-43BD-92B2-C61B671421B2}">
      <dgm:prSet phldrT="[Text]"/>
      <dgm:spPr/>
      <dgm:t>
        <a:bodyPr/>
        <a:lstStyle/>
        <a:p>
          <a:r>
            <a:rPr lang="en-US" dirty="0"/>
            <a:t>Conditional	</a:t>
          </a:r>
        </a:p>
      </dgm:t>
    </dgm:pt>
    <dgm:pt modelId="{EB832B1C-8629-4B69-8F52-356C84F4043E}" type="parTrans" cxnId="{5122786C-FE73-404D-A5B2-CD2E3FAC59D6}">
      <dgm:prSet/>
      <dgm:spPr/>
      <dgm:t>
        <a:bodyPr/>
        <a:lstStyle/>
        <a:p>
          <a:endParaRPr lang="en-US"/>
        </a:p>
      </dgm:t>
    </dgm:pt>
    <dgm:pt modelId="{65DB3961-4D75-434C-9578-1F54F791EF9B}" type="sibTrans" cxnId="{5122786C-FE73-404D-A5B2-CD2E3FAC59D6}">
      <dgm:prSet/>
      <dgm:spPr/>
      <dgm:t>
        <a:bodyPr/>
        <a:lstStyle/>
        <a:p>
          <a:endParaRPr lang="en-US"/>
        </a:p>
      </dgm:t>
    </dgm:pt>
    <dgm:pt modelId="{D85B0F11-6F6F-4A6E-9AF0-CA89DF66D470}">
      <dgm:prSet phldrT="[Text]"/>
      <dgm:spPr/>
      <dgm:t>
        <a:bodyPr/>
        <a:lstStyle/>
        <a:p>
          <a:r>
            <a:rPr lang="en-US" dirty="0"/>
            <a:t>Explicit Wait</a:t>
          </a:r>
        </a:p>
      </dgm:t>
    </dgm:pt>
    <dgm:pt modelId="{A2F2CFCD-C858-4D6B-87C1-0FFB710928EC}" type="parTrans" cxnId="{B4E90466-D479-4510-ACAB-DF364083172F}">
      <dgm:prSet/>
      <dgm:spPr/>
      <dgm:t>
        <a:bodyPr/>
        <a:lstStyle/>
        <a:p>
          <a:endParaRPr lang="en-US"/>
        </a:p>
      </dgm:t>
    </dgm:pt>
    <dgm:pt modelId="{0C839660-93A3-4649-95D0-9EC1C9D22B3D}" type="sibTrans" cxnId="{B4E90466-D479-4510-ACAB-DF364083172F}">
      <dgm:prSet/>
      <dgm:spPr/>
      <dgm:t>
        <a:bodyPr/>
        <a:lstStyle/>
        <a:p>
          <a:endParaRPr lang="en-US"/>
        </a:p>
      </dgm:t>
    </dgm:pt>
    <dgm:pt modelId="{382EF55F-33A5-4933-BFAD-2DEBAE54F365}">
      <dgm:prSet phldrT="[Text]"/>
      <dgm:spPr/>
      <dgm:t>
        <a:bodyPr/>
        <a:lstStyle/>
        <a:p>
          <a:r>
            <a:rPr lang="en-US" dirty="0"/>
            <a:t>Implicit Wait</a:t>
          </a:r>
        </a:p>
      </dgm:t>
    </dgm:pt>
    <dgm:pt modelId="{903433E0-73A7-486F-B2D7-CD2AFDE20C4B}" type="parTrans" cxnId="{71F2773F-7DFD-4AF5-A446-20527026BEEE}">
      <dgm:prSet/>
      <dgm:spPr/>
      <dgm:t>
        <a:bodyPr/>
        <a:lstStyle/>
        <a:p>
          <a:endParaRPr lang="en-US"/>
        </a:p>
      </dgm:t>
    </dgm:pt>
    <dgm:pt modelId="{0BAFCE84-BA48-4C61-84EA-91AD7027F7BC}" type="sibTrans" cxnId="{71F2773F-7DFD-4AF5-A446-20527026BEEE}">
      <dgm:prSet/>
      <dgm:spPr/>
      <dgm:t>
        <a:bodyPr/>
        <a:lstStyle/>
        <a:p>
          <a:endParaRPr lang="en-US"/>
        </a:p>
      </dgm:t>
    </dgm:pt>
    <dgm:pt modelId="{F2DEF96C-3B64-4A45-A49A-5B9AC6ADF292}">
      <dgm:prSet phldrT="[Text]"/>
      <dgm:spPr/>
      <dgm:t>
        <a:bodyPr/>
        <a:lstStyle/>
        <a:p>
          <a:r>
            <a:rPr lang="en-US" dirty="0"/>
            <a:t>Unconditional</a:t>
          </a:r>
        </a:p>
      </dgm:t>
    </dgm:pt>
    <dgm:pt modelId="{20647B7E-552C-4A01-B20D-36C635BA30A3}" type="parTrans" cxnId="{C35205B6-4E6F-4155-A748-99C4598B7CB1}">
      <dgm:prSet/>
      <dgm:spPr/>
      <dgm:t>
        <a:bodyPr/>
        <a:lstStyle/>
        <a:p>
          <a:endParaRPr lang="en-US"/>
        </a:p>
      </dgm:t>
    </dgm:pt>
    <dgm:pt modelId="{8893430C-82C8-42EA-BC39-4936FA8AD62B}" type="sibTrans" cxnId="{C35205B6-4E6F-4155-A748-99C4598B7CB1}">
      <dgm:prSet/>
      <dgm:spPr/>
      <dgm:t>
        <a:bodyPr/>
        <a:lstStyle/>
        <a:p>
          <a:endParaRPr lang="en-US"/>
        </a:p>
      </dgm:t>
    </dgm:pt>
    <dgm:pt modelId="{4C6CDC96-CF0F-4318-9A32-973EAF559B2E}">
      <dgm:prSet phldrT="[Text]"/>
      <dgm:spPr/>
      <dgm:t>
        <a:bodyPr/>
        <a:lstStyle/>
        <a:p>
          <a:r>
            <a:rPr lang="en-US" dirty="0" err="1"/>
            <a:t>Thread.Sleep</a:t>
          </a:r>
          <a:r>
            <a:rPr lang="en-US" dirty="0"/>
            <a:t>()</a:t>
          </a:r>
        </a:p>
      </dgm:t>
    </dgm:pt>
    <dgm:pt modelId="{F4449BF1-B10D-41A3-999E-7B26C117C833}" type="parTrans" cxnId="{6F8C61B2-84DD-4561-B45A-456D6F69855C}">
      <dgm:prSet/>
      <dgm:spPr/>
      <dgm:t>
        <a:bodyPr/>
        <a:lstStyle/>
        <a:p>
          <a:endParaRPr lang="en-US"/>
        </a:p>
      </dgm:t>
    </dgm:pt>
    <dgm:pt modelId="{AFCD5DE6-B5FD-48C4-929F-70E2873CAD58}" type="sibTrans" cxnId="{6F8C61B2-84DD-4561-B45A-456D6F69855C}">
      <dgm:prSet/>
      <dgm:spPr/>
      <dgm:t>
        <a:bodyPr/>
        <a:lstStyle/>
        <a:p>
          <a:endParaRPr lang="en-US"/>
        </a:p>
      </dgm:t>
    </dgm:pt>
    <dgm:pt modelId="{9D157C09-D901-49E1-8050-8DB20FB2A7C2}">
      <dgm:prSet phldrT="[Text]"/>
      <dgm:spPr/>
      <dgm:t>
        <a:bodyPr/>
        <a:lstStyle/>
        <a:p>
          <a:r>
            <a:rPr lang="en-US" dirty="0"/>
            <a:t>Fluent Wait</a:t>
          </a:r>
        </a:p>
      </dgm:t>
    </dgm:pt>
    <dgm:pt modelId="{ADFC0379-2436-482F-8D2C-92ACCD51BB17}" type="parTrans" cxnId="{CAB35AD8-5C88-47CB-9959-0E26AF71ECBD}">
      <dgm:prSet/>
      <dgm:spPr/>
      <dgm:t>
        <a:bodyPr/>
        <a:lstStyle/>
        <a:p>
          <a:endParaRPr lang="en-US"/>
        </a:p>
      </dgm:t>
    </dgm:pt>
    <dgm:pt modelId="{3867FF66-171B-445C-8AD0-349A8B128864}" type="sibTrans" cxnId="{CAB35AD8-5C88-47CB-9959-0E26AF71ECBD}">
      <dgm:prSet/>
      <dgm:spPr/>
      <dgm:t>
        <a:bodyPr/>
        <a:lstStyle/>
        <a:p>
          <a:endParaRPr lang="en-US"/>
        </a:p>
      </dgm:t>
    </dgm:pt>
    <dgm:pt modelId="{DE6B235A-9B8B-45C0-A3A4-04F8353C4F61}">
      <dgm:prSet phldrT="[Text]"/>
      <dgm:spPr/>
      <dgm:t>
        <a:bodyPr/>
        <a:lstStyle/>
        <a:p>
          <a:r>
            <a:rPr lang="en-US" dirty="0" err="1"/>
            <a:t>PageLoadTimeOut</a:t>
          </a:r>
          <a:endParaRPr lang="en-US" dirty="0"/>
        </a:p>
      </dgm:t>
    </dgm:pt>
    <dgm:pt modelId="{28AAB474-9662-41C3-9AF4-583368C6EBA3}" type="parTrans" cxnId="{D141DFAB-17F1-4320-A5F4-4BBA56059E58}">
      <dgm:prSet/>
      <dgm:spPr/>
      <dgm:t>
        <a:bodyPr/>
        <a:lstStyle/>
        <a:p>
          <a:endParaRPr lang="en-US"/>
        </a:p>
      </dgm:t>
    </dgm:pt>
    <dgm:pt modelId="{2AD26E82-2295-4DFF-AFDF-AADF5A07AFA9}" type="sibTrans" cxnId="{D141DFAB-17F1-4320-A5F4-4BBA56059E58}">
      <dgm:prSet/>
      <dgm:spPr/>
      <dgm:t>
        <a:bodyPr/>
        <a:lstStyle/>
        <a:p>
          <a:endParaRPr lang="en-US"/>
        </a:p>
      </dgm:t>
    </dgm:pt>
    <dgm:pt modelId="{1D152296-0435-4717-9991-327A7441090E}" type="pres">
      <dgm:prSet presAssocID="{C73B185E-74DA-421B-A3D4-5EF85BA36A1A}" presName="hierChild1" presStyleCnt="0">
        <dgm:presLayoutVars>
          <dgm:chPref val="1"/>
          <dgm:dir/>
          <dgm:animOne val="branch"/>
          <dgm:animLvl val="lvl"/>
          <dgm:resizeHandles/>
        </dgm:presLayoutVars>
      </dgm:prSet>
      <dgm:spPr/>
    </dgm:pt>
    <dgm:pt modelId="{B8974216-F97A-4AD1-A802-81EBCC0BFD36}" type="pres">
      <dgm:prSet presAssocID="{D94192A6-DF20-4027-A006-6407525FA80B}" presName="hierRoot1" presStyleCnt="0"/>
      <dgm:spPr/>
    </dgm:pt>
    <dgm:pt modelId="{B81210DE-5816-41FC-ADB5-DEB1918B4331}" type="pres">
      <dgm:prSet presAssocID="{D94192A6-DF20-4027-A006-6407525FA80B}" presName="composite" presStyleCnt="0"/>
      <dgm:spPr/>
    </dgm:pt>
    <dgm:pt modelId="{A5719ACE-D067-4ED1-89E4-DBA076562B80}" type="pres">
      <dgm:prSet presAssocID="{D94192A6-DF20-4027-A006-6407525FA80B}" presName="background" presStyleLbl="node0" presStyleIdx="0" presStyleCnt="1"/>
      <dgm:spPr/>
    </dgm:pt>
    <dgm:pt modelId="{6281818F-77F9-4A8D-BBCC-34EAE8B10463}" type="pres">
      <dgm:prSet presAssocID="{D94192A6-DF20-4027-A006-6407525FA80B}" presName="text" presStyleLbl="fgAcc0" presStyleIdx="0" presStyleCnt="1">
        <dgm:presLayoutVars>
          <dgm:chPref val="3"/>
        </dgm:presLayoutVars>
      </dgm:prSet>
      <dgm:spPr/>
    </dgm:pt>
    <dgm:pt modelId="{19361F43-6431-4800-A63E-7E7CDA80588A}" type="pres">
      <dgm:prSet presAssocID="{D94192A6-DF20-4027-A006-6407525FA80B}" presName="hierChild2" presStyleCnt="0"/>
      <dgm:spPr/>
    </dgm:pt>
    <dgm:pt modelId="{60340EEC-C193-4B11-826C-983EF8E0CD8E}" type="pres">
      <dgm:prSet presAssocID="{EB832B1C-8629-4B69-8F52-356C84F4043E}" presName="Name10" presStyleLbl="parChTrans1D2" presStyleIdx="0" presStyleCnt="2"/>
      <dgm:spPr/>
    </dgm:pt>
    <dgm:pt modelId="{123C0323-9FAA-4485-BCEA-5D278C9A4A08}" type="pres">
      <dgm:prSet presAssocID="{51C3CEA8-8D4C-43BD-92B2-C61B671421B2}" presName="hierRoot2" presStyleCnt="0"/>
      <dgm:spPr/>
    </dgm:pt>
    <dgm:pt modelId="{F1F2016E-1443-4052-85AD-AD5F8E4B8825}" type="pres">
      <dgm:prSet presAssocID="{51C3CEA8-8D4C-43BD-92B2-C61B671421B2}" presName="composite2" presStyleCnt="0"/>
      <dgm:spPr/>
    </dgm:pt>
    <dgm:pt modelId="{9721C347-FF6B-4662-9291-DF72BF603FC8}" type="pres">
      <dgm:prSet presAssocID="{51C3CEA8-8D4C-43BD-92B2-C61B671421B2}" presName="background2" presStyleLbl="node2" presStyleIdx="0" presStyleCnt="2"/>
      <dgm:spPr/>
    </dgm:pt>
    <dgm:pt modelId="{33253584-3BCD-4B3D-8FB5-7EEBFE9832C7}" type="pres">
      <dgm:prSet presAssocID="{51C3CEA8-8D4C-43BD-92B2-C61B671421B2}" presName="text2" presStyleLbl="fgAcc2" presStyleIdx="0" presStyleCnt="2">
        <dgm:presLayoutVars>
          <dgm:chPref val="3"/>
        </dgm:presLayoutVars>
      </dgm:prSet>
      <dgm:spPr/>
    </dgm:pt>
    <dgm:pt modelId="{4E5B965B-4B63-4DD1-B501-81B10096B94C}" type="pres">
      <dgm:prSet presAssocID="{51C3CEA8-8D4C-43BD-92B2-C61B671421B2}" presName="hierChild3" presStyleCnt="0"/>
      <dgm:spPr/>
    </dgm:pt>
    <dgm:pt modelId="{39022CA8-E3B9-40E6-9AF1-4A73D5EBB183}" type="pres">
      <dgm:prSet presAssocID="{A2F2CFCD-C858-4D6B-87C1-0FFB710928EC}" presName="Name17" presStyleLbl="parChTrans1D3" presStyleIdx="0" presStyleCnt="5"/>
      <dgm:spPr/>
    </dgm:pt>
    <dgm:pt modelId="{665164C4-F065-4373-9236-E94DDACFA595}" type="pres">
      <dgm:prSet presAssocID="{D85B0F11-6F6F-4A6E-9AF0-CA89DF66D470}" presName="hierRoot3" presStyleCnt="0"/>
      <dgm:spPr/>
    </dgm:pt>
    <dgm:pt modelId="{9FF9FB7F-385F-4EE5-8C0F-D0370C76078C}" type="pres">
      <dgm:prSet presAssocID="{D85B0F11-6F6F-4A6E-9AF0-CA89DF66D470}" presName="composite3" presStyleCnt="0"/>
      <dgm:spPr/>
    </dgm:pt>
    <dgm:pt modelId="{F6748585-C929-4E74-B5F0-511BA79F5441}" type="pres">
      <dgm:prSet presAssocID="{D85B0F11-6F6F-4A6E-9AF0-CA89DF66D470}" presName="background3" presStyleLbl="node3" presStyleIdx="0" presStyleCnt="5"/>
      <dgm:spPr/>
    </dgm:pt>
    <dgm:pt modelId="{95EE93EB-E48F-4991-B4AD-B4E3AFB9146B}" type="pres">
      <dgm:prSet presAssocID="{D85B0F11-6F6F-4A6E-9AF0-CA89DF66D470}" presName="text3" presStyleLbl="fgAcc3" presStyleIdx="0" presStyleCnt="5">
        <dgm:presLayoutVars>
          <dgm:chPref val="3"/>
        </dgm:presLayoutVars>
      </dgm:prSet>
      <dgm:spPr/>
    </dgm:pt>
    <dgm:pt modelId="{8468DA47-55F4-49F9-A6AF-AA3DE6589F01}" type="pres">
      <dgm:prSet presAssocID="{D85B0F11-6F6F-4A6E-9AF0-CA89DF66D470}" presName="hierChild4" presStyleCnt="0"/>
      <dgm:spPr/>
    </dgm:pt>
    <dgm:pt modelId="{48BCFD38-E8A2-4E3E-97DE-2DC3302451D6}" type="pres">
      <dgm:prSet presAssocID="{903433E0-73A7-486F-B2D7-CD2AFDE20C4B}" presName="Name17" presStyleLbl="parChTrans1D3" presStyleIdx="1" presStyleCnt="5"/>
      <dgm:spPr/>
    </dgm:pt>
    <dgm:pt modelId="{ABE5B6D8-AE23-4774-9A3F-26B82045F16F}" type="pres">
      <dgm:prSet presAssocID="{382EF55F-33A5-4933-BFAD-2DEBAE54F365}" presName="hierRoot3" presStyleCnt="0"/>
      <dgm:spPr/>
    </dgm:pt>
    <dgm:pt modelId="{33B75102-7688-4FD5-B0A9-E4F0D5FB5E25}" type="pres">
      <dgm:prSet presAssocID="{382EF55F-33A5-4933-BFAD-2DEBAE54F365}" presName="composite3" presStyleCnt="0"/>
      <dgm:spPr/>
    </dgm:pt>
    <dgm:pt modelId="{769DDA09-02CE-4B3B-A3F7-585F1D7A1141}" type="pres">
      <dgm:prSet presAssocID="{382EF55F-33A5-4933-BFAD-2DEBAE54F365}" presName="background3" presStyleLbl="node3" presStyleIdx="1" presStyleCnt="5"/>
      <dgm:spPr/>
    </dgm:pt>
    <dgm:pt modelId="{9592781E-047C-4216-B95D-3D6C408B2D45}" type="pres">
      <dgm:prSet presAssocID="{382EF55F-33A5-4933-BFAD-2DEBAE54F365}" presName="text3" presStyleLbl="fgAcc3" presStyleIdx="1" presStyleCnt="5">
        <dgm:presLayoutVars>
          <dgm:chPref val="3"/>
        </dgm:presLayoutVars>
      </dgm:prSet>
      <dgm:spPr/>
    </dgm:pt>
    <dgm:pt modelId="{08F63BA6-DDCA-4F79-A60C-7B0FD8190C5E}" type="pres">
      <dgm:prSet presAssocID="{382EF55F-33A5-4933-BFAD-2DEBAE54F365}" presName="hierChild4" presStyleCnt="0"/>
      <dgm:spPr/>
    </dgm:pt>
    <dgm:pt modelId="{E76BEFA4-C58A-4758-B0E2-310C99445CFC}" type="pres">
      <dgm:prSet presAssocID="{ADFC0379-2436-482F-8D2C-92ACCD51BB17}" presName="Name17" presStyleLbl="parChTrans1D3" presStyleIdx="2" presStyleCnt="5"/>
      <dgm:spPr/>
    </dgm:pt>
    <dgm:pt modelId="{F1C12829-279D-4F1F-97ED-EE1BE38E63E7}" type="pres">
      <dgm:prSet presAssocID="{9D157C09-D901-49E1-8050-8DB20FB2A7C2}" presName="hierRoot3" presStyleCnt="0"/>
      <dgm:spPr/>
    </dgm:pt>
    <dgm:pt modelId="{F7857F8F-5B2D-4B9E-A7C2-241DB0C840D8}" type="pres">
      <dgm:prSet presAssocID="{9D157C09-D901-49E1-8050-8DB20FB2A7C2}" presName="composite3" presStyleCnt="0"/>
      <dgm:spPr/>
    </dgm:pt>
    <dgm:pt modelId="{EFD9BF85-85DE-4D0D-8CEB-55169100A03E}" type="pres">
      <dgm:prSet presAssocID="{9D157C09-D901-49E1-8050-8DB20FB2A7C2}" presName="background3" presStyleLbl="node3" presStyleIdx="2" presStyleCnt="5"/>
      <dgm:spPr/>
    </dgm:pt>
    <dgm:pt modelId="{357903BE-F9EC-4B2C-802D-50CF7B25F25A}" type="pres">
      <dgm:prSet presAssocID="{9D157C09-D901-49E1-8050-8DB20FB2A7C2}" presName="text3" presStyleLbl="fgAcc3" presStyleIdx="2" presStyleCnt="5">
        <dgm:presLayoutVars>
          <dgm:chPref val="3"/>
        </dgm:presLayoutVars>
      </dgm:prSet>
      <dgm:spPr/>
    </dgm:pt>
    <dgm:pt modelId="{F7D5338F-AC9F-46E7-8684-77784FB81DA5}" type="pres">
      <dgm:prSet presAssocID="{9D157C09-D901-49E1-8050-8DB20FB2A7C2}" presName="hierChild4" presStyleCnt="0"/>
      <dgm:spPr/>
    </dgm:pt>
    <dgm:pt modelId="{71545AD0-4EBF-4505-BA73-D94CB0AD0858}" type="pres">
      <dgm:prSet presAssocID="{28AAB474-9662-41C3-9AF4-583368C6EBA3}" presName="Name17" presStyleLbl="parChTrans1D3" presStyleIdx="3" presStyleCnt="5"/>
      <dgm:spPr/>
    </dgm:pt>
    <dgm:pt modelId="{3510BB85-681B-4FA8-BC18-A9DB07648E7A}" type="pres">
      <dgm:prSet presAssocID="{DE6B235A-9B8B-45C0-A3A4-04F8353C4F61}" presName="hierRoot3" presStyleCnt="0"/>
      <dgm:spPr/>
    </dgm:pt>
    <dgm:pt modelId="{D9693257-B293-43A2-A124-8D139D9BF92D}" type="pres">
      <dgm:prSet presAssocID="{DE6B235A-9B8B-45C0-A3A4-04F8353C4F61}" presName="composite3" presStyleCnt="0"/>
      <dgm:spPr/>
    </dgm:pt>
    <dgm:pt modelId="{7F83BE6D-05DE-4EDD-B735-7A259257D33E}" type="pres">
      <dgm:prSet presAssocID="{DE6B235A-9B8B-45C0-A3A4-04F8353C4F61}" presName="background3" presStyleLbl="node3" presStyleIdx="3" presStyleCnt="5"/>
      <dgm:spPr/>
    </dgm:pt>
    <dgm:pt modelId="{0043BFEE-0357-4F10-A4B2-62EC21504EFF}" type="pres">
      <dgm:prSet presAssocID="{DE6B235A-9B8B-45C0-A3A4-04F8353C4F61}" presName="text3" presStyleLbl="fgAcc3" presStyleIdx="3" presStyleCnt="5">
        <dgm:presLayoutVars>
          <dgm:chPref val="3"/>
        </dgm:presLayoutVars>
      </dgm:prSet>
      <dgm:spPr/>
    </dgm:pt>
    <dgm:pt modelId="{FBA80CDE-DE91-4B8B-9288-91E6B7509452}" type="pres">
      <dgm:prSet presAssocID="{DE6B235A-9B8B-45C0-A3A4-04F8353C4F61}" presName="hierChild4" presStyleCnt="0"/>
      <dgm:spPr/>
    </dgm:pt>
    <dgm:pt modelId="{4F3852D3-21E9-4C52-9B8C-3F579E4F4FC0}" type="pres">
      <dgm:prSet presAssocID="{20647B7E-552C-4A01-B20D-36C635BA30A3}" presName="Name10" presStyleLbl="parChTrans1D2" presStyleIdx="1" presStyleCnt="2"/>
      <dgm:spPr/>
    </dgm:pt>
    <dgm:pt modelId="{4E7DDC62-975C-4094-9AC2-16199C8FF3FC}" type="pres">
      <dgm:prSet presAssocID="{F2DEF96C-3B64-4A45-A49A-5B9AC6ADF292}" presName="hierRoot2" presStyleCnt="0"/>
      <dgm:spPr/>
    </dgm:pt>
    <dgm:pt modelId="{5CE5B190-AADD-42E9-A351-8CF80B688A6F}" type="pres">
      <dgm:prSet presAssocID="{F2DEF96C-3B64-4A45-A49A-5B9AC6ADF292}" presName="composite2" presStyleCnt="0"/>
      <dgm:spPr/>
    </dgm:pt>
    <dgm:pt modelId="{0F1315F4-5A25-4E81-A392-309FE67045CF}" type="pres">
      <dgm:prSet presAssocID="{F2DEF96C-3B64-4A45-A49A-5B9AC6ADF292}" presName="background2" presStyleLbl="node2" presStyleIdx="1" presStyleCnt="2"/>
      <dgm:spPr/>
    </dgm:pt>
    <dgm:pt modelId="{651F9667-BE57-4AA6-8C58-94379A44BED8}" type="pres">
      <dgm:prSet presAssocID="{F2DEF96C-3B64-4A45-A49A-5B9AC6ADF292}" presName="text2" presStyleLbl="fgAcc2" presStyleIdx="1" presStyleCnt="2">
        <dgm:presLayoutVars>
          <dgm:chPref val="3"/>
        </dgm:presLayoutVars>
      </dgm:prSet>
      <dgm:spPr/>
    </dgm:pt>
    <dgm:pt modelId="{D368640C-7456-4C5A-9F0E-A962FFC98C64}" type="pres">
      <dgm:prSet presAssocID="{F2DEF96C-3B64-4A45-A49A-5B9AC6ADF292}" presName="hierChild3" presStyleCnt="0"/>
      <dgm:spPr/>
    </dgm:pt>
    <dgm:pt modelId="{9A51E0D1-A1F9-42B1-BCC7-960BDD665DDF}" type="pres">
      <dgm:prSet presAssocID="{F4449BF1-B10D-41A3-999E-7B26C117C833}" presName="Name17" presStyleLbl="parChTrans1D3" presStyleIdx="4" presStyleCnt="5"/>
      <dgm:spPr/>
    </dgm:pt>
    <dgm:pt modelId="{A9D60B46-7714-404A-A1C1-9F822DFAC0C5}" type="pres">
      <dgm:prSet presAssocID="{4C6CDC96-CF0F-4318-9A32-973EAF559B2E}" presName="hierRoot3" presStyleCnt="0"/>
      <dgm:spPr/>
    </dgm:pt>
    <dgm:pt modelId="{B9FD31ED-E08B-412C-93FD-6ECED019DD2D}" type="pres">
      <dgm:prSet presAssocID="{4C6CDC96-CF0F-4318-9A32-973EAF559B2E}" presName="composite3" presStyleCnt="0"/>
      <dgm:spPr/>
    </dgm:pt>
    <dgm:pt modelId="{9B6C19F0-96A0-48B1-BC5D-6C71A132A7AA}" type="pres">
      <dgm:prSet presAssocID="{4C6CDC96-CF0F-4318-9A32-973EAF559B2E}" presName="background3" presStyleLbl="node3" presStyleIdx="4" presStyleCnt="5"/>
      <dgm:spPr/>
    </dgm:pt>
    <dgm:pt modelId="{E65FC44B-624B-462E-9A30-360D2DABEB97}" type="pres">
      <dgm:prSet presAssocID="{4C6CDC96-CF0F-4318-9A32-973EAF559B2E}" presName="text3" presStyleLbl="fgAcc3" presStyleIdx="4" presStyleCnt="5">
        <dgm:presLayoutVars>
          <dgm:chPref val="3"/>
        </dgm:presLayoutVars>
      </dgm:prSet>
      <dgm:spPr/>
    </dgm:pt>
    <dgm:pt modelId="{F0080806-F9CA-426C-9089-BBB8B4692042}" type="pres">
      <dgm:prSet presAssocID="{4C6CDC96-CF0F-4318-9A32-973EAF559B2E}" presName="hierChild4" presStyleCnt="0"/>
      <dgm:spPr/>
    </dgm:pt>
  </dgm:ptLst>
  <dgm:cxnLst>
    <dgm:cxn modelId="{18ADEF03-676A-41ED-89A5-753C8178FC54}" type="presOf" srcId="{D85B0F11-6F6F-4A6E-9AF0-CA89DF66D470}" destId="{95EE93EB-E48F-4991-B4AD-B4E3AFB9146B}" srcOrd="0" destOrd="0" presId="urn:microsoft.com/office/officeart/2005/8/layout/hierarchy1"/>
    <dgm:cxn modelId="{8F92230F-B55C-4107-9099-43C2361384EB}" srcId="{C73B185E-74DA-421B-A3D4-5EF85BA36A1A}" destId="{D94192A6-DF20-4027-A006-6407525FA80B}" srcOrd="0" destOrd="0" parTransId="{4EAD9E30-088A-4468-A053-D5712F289FB5}" sibTransId="{7392139E-8A3F-4C33-895B-4EA492D24FCF}"/>
    <dgm:cxn modelId="{42793018-FC80-45DB-B731-070FC7C50953}" type="presOf" srcId="{903433E0-73A7-486F-B2D7-CD2AFDE20C4B}" destId="{48BCFD38-E8A2-4E3E-97DE-2DC3302451D6}" srcOrd="0" destOrd="0" presId="urn:microsoft.com/office/officeart/2005/8/layout/hierarchy1"/>
    <dgm:cxn modelId="{DD2D1321-258B-4AF2-9C8D-25A4731FA2B5}" type="presOf" srcId="{DE6B235A-9B8B-45C0-A3A4-04F8353C4F61}" destId="{0043BFEE-0357-4F10-A4B2-62EC21504EFF}" srcOrd="0" destOrd="0" presId="urn:microsoft.com/office/officeart/2005/8/layout/hierarchy1"/>
    <dgm:cxn modelId="{BF143F25-5C3A-471F-A0CB-FC37F969A7F5}" type="presOf" srcId="{9D157C09-D901-49E1-8050-8DB20FB2A7C2}" destId="{357903BE-F9EC-4B2C-802D-50CF7B25F25A}" srcOrd="0" destOrd="0" presId="urn:microsoft.com/office/officeart/2005/8/layout/hierarchy1"/>
    <dgm:cxn modelId="{5CEEBF32-B31B-4D76-A48C-94F2040AB802}" type="presOf" srcId="{F4449BF1-B10D-41A3-999E-7B26C117C833}" destId="{9A51E0D1-A1F9-42B1-BCC7-960BDD665DDF}" srcOrd="0" destOrd="0" presId="urn:microsoft.com/office/officeart/2005/8/layout/hierarchy1"/>
    <dgm:cxn modelId="{7A260236-F35A-45F9-ADCD-C74C99C355F8}" type="presOf" srcId="{EB832B1C-8629-4B69-8F52-356C84F4043E}" destId="{60340EEC-C193-4B11-826C-983EF8E0CD8E}" srcOrd="0" destOrd="0" presId="urn:microsoft.com/office/officeart/2005/8/layout/hierarchy1"/>
    <dgm:cxn modelId="{71F2773F-7DFD-4AF5-A446-20527026BEEE}" srcId="{51C3CEA8-8D4C-43BD-92B2-C61B671421B2}" destId="{382EF55F-33A5-4933-BFAD-2DEBAE54F365}" srcOrd="1" destOrd="0" parTransId="{903433E0-73A7-486F-B2D7-CD2AFDE20C4B}" sibTransId="{0BAFCE84-BA48-4C61-84EA-91AD7027F7BC}"/>
    <dgm:cxn modelId="{8DDB4463-AAF7-4C41-B811-A85CA12B35FE}" type="presOf" srcId="{4C6CDC96-CF0F-4318-9A32-973EAF559B2E}" destId="{E65FC44B-624B-462E-9A30-360D2DABEB97}" srcOrd="0" destOrd="0" presId="urn:microsoft.com/office/officeart/2005/8/layout/hierarchy1"/>
    <dgm:cxn modelId="{B4E90466-D479-4510-ACAB-DF364083172F}" srcId="{51C3CEA8-8D4C-43BD-92B2-C61B671421B2}" destId="{D85B0F11-6F6F-4A6E-9AF0-CA89DF66D470}" srcOrd="0" destOrd="0" parTransId="{A2F2CFCD-C858-4D6B-87C1-0FFB710928EC}" sibTransId="{0C839660-93A3-4649-95D0-9EC1C9D22B3D}"/>
    <dgm:cxn modelId="{7F8F7E66-E28F-4D45-B82F-1BA51DFF4BFE}" type="presOf" srcId="{A2F2CFCD-C858-4D6B-87C1-0FFB710928EC}" destId="{39022CA8-E3B9-40E6-9AF1-4A73D5EBB183}" srcOrd="0" destOrd="0" presId="urn:microsoft.com/office/officeart/2005/8/layout/hierarchy1"/>
    <dgm:cxn modelId="{5122786C-FE73-404D-A5B2-CD2E3FAC59D6}" srcId="{D94192A6-DF20-4027-A006-6407525FA80B}" destId="{51C3CEA8-8D4C-43BD-92B2-C61B671421B2}" srcOrd="0" destOrd="0" parTransId="{EB832B1C-8629-4B69-8F52-356C84F4043E}" sibTransId="{65DB3961-4D75-434C-9578-1F54F791EF9B}"/>
    <dgm:cxn modelId="{D9751C82-3F60-48C7-B070-F44D39E6D820}" type="presOf" srcId="{C73B185E-74DA-421B-A3D4-5EF85BA36A1A}" destId="{1D152296-0435-4717-9991-327A7441090E}" srcOrd="0" destOrd="0" presId="urn:microsoft.com/office/officeart/2005/8/layout/hierarchy1"/>
    <dgm:cxn modelId="{344BDF84-57D8-4C94-BBB2-8BCA470E93C0}" type="presOf" srcId="{D94192A6-DF20-4027-A006-6407525FA80B}" destId="{6281818F-77F9-4A8D-BBCC-34EAE8B10463}" srcOrd="0" destOrd="0" presId="urn:microsoft.com/office/officeart/2005/8/layout/hierarchy1"/>
    <dgm:cxn modelId="{4E46FB86-4CA7-4AE5-90C0-9ADE29B02498}" type="presOf" srcId="{20647B7E-552C-4A01-B20D-36C635BA30A3}" destId="{4F3852D3-21E9-4C52-9B8C-3F579E4F4FC0}" srcOrd="0" destOrd="0" presId="urn:microsoft.com/office/officeart/2005/8/layout/hierarchy1"/>
    <dgm:cxn modelId="{7C870DA5-26CC-4164-8ABF-0B540B550993}" type="presOf" srcId="{382EF55F-33A5-4933-BFAD-2DEBAE54F365}" destId="{9592781E-047C-4216-B95D-3D6C408B2D45}" srcOrd="0" destOrd="0" presId="urn:microsoft.com/office/officeart/2005/8/layout/hierarchy1"/>
    <dgm:cxn modelId="{D141DFAB-17F1-4320-A5F4-4BBA56059E58}" srcId="{51C3CEA8-8D4C-43BD-92B2-C61B671421B2}" destId="{DE6B235A-9B8B-45C0-A3A4-04F8353C4F61}" srcOrd="3" destOrd="0" parTransId="{28AAB474-9662-41C3-9AF4-583368C6EBA3}" sibTransId="{2AD26E82-2295-4DFF-AFDF-AADF5A07AFA9}"/>
    <dgm:cxn modelId="{6F8C61B2-84DD-4561-B45A-456D6F69855C}" srcId="{F2DEF96C-3B64-4A45-A49A-5B9AC6ADF292}" destId="{4C6CDC96-CF0F-4318-9A32-973EAF559B2E}" srcOrd="0" destOrd="0" parTransId="{F4449BF1-B10D-41A3-999E-7B26C117C833}" sibTransId="{AFCD5DE6-B5FD-48C4-929F-70E2873CAD58}"/>
    <dgm:cxn modelId="{DE4169B2-A5BC-4E6C-9386-62FBBA3DEE57}" type="presOf" srcId="{51C3CEA8-8D4C-43BD-92B2-C61B671421B2}" destId="{33253584-3BCD-4B3D-8FB5-7EEBFE9832C7}" srcOrd="0" destOrd="0" presId="urn:microsoft.com/office/officeart/2005/8/layout/hierarchy1"/>
    <dgm:cxn modelId="{C35205B6-4E6F-4155-A748-99C4598B7CB1}" srcId="{D94192A6-DF20-4027-A006-6407525FA80B}" destId="{F2DEF96C-3B64-4A45-A49A-5B9AC6ADF292}" srcOrd="1" destOrd="0" parTransId="{20647B7E-552C-4A01-B20D-36C635BA30A3}" sibTransId="{8893430C-82C8-42EA-BC39-4936FA8AD62B}"/>
    <dgm:cxn modelId="{C682B6B9-994A-4329-B681-7BD8D3AC1D77}" type="presOf" srcId="{F2DEF96C-3B64-4A45-A49A-5B9AC6ADF292}" destId="{651F9667-BE57-4AA6-8C58-94379A44BED8}" srcOrd="0" destOrd="0" presId="urn:microsoft.com/office/officeart/2005/8/layout/hierarchy1"/>
    <dgm:cxn modelId="{56A432C4-CE7A-420B-9AA3-FAA63B88F0CE}" type="presOf" srcId="{28AAB474-9662-41C3-9AF4-583368C6EBA3}" destId="{71545AD0-4EBF-4505-BA73-D94CB0AD0858}" srcOrd="0" destOrd="0" presId="urn:microsoft.com/office/officeart/2005/8/layout/hierarchy1"/>
    <dgm:cxn modelId="{76DDE4CC-7FC1-437D-8F88-D131C53A8FA0}" type="presOf" srcId="{ADFC0379-2436-482F-8D2C-92ACCD51BB17}" destId="{E76BEFA4-C58A-4758-B0E2-310C99445CFC}" srcOrd="0" destOrd="0" presId="urn:microsoft.com/office/officeart/2005/8/layout/hierarchy1"/>
    <dgm:cxn modelId="{CAB35AD8-5C88-47CB-9959-0E26AF71ECBD}" srcId="{51C3CEA8-8D4C-43BD-92B2-C61B671421B2}" destId="{9D157C09-D901-49E1-8050-8DB20FB2A7C2}" srcOrd="2" destOrd="0" parTransId="{ADFC0379-2436-482F-8D2C-92ACCD51BB17}" sibTransId="{3867FF66-171B-445C-8AD0-349A8B128864}"/>
    <dgm:cxn modelId="{48EF88DB-69AB-45E3-BD0E-2AF3EB7A564D}" type="presParOf" srcId="{1D152296-0435-4717-9991-327A7441090E}" destId="{B8974216-F97A-4AD1-A802-81EBCC0BFD36}" srcOrd="0" destOrd="0" presId="urn:microsoft.com/office/officeart/2005/8/layout/hierarchy1"/>
    <dgm:cxn modelId="{3BD77FD8-17EC-478A-AF8B-2A78477D4A97}" type="presParOf" srcId="{B8974216-F97A-4AD1-A802-81EBCC0BFD36}" destId="{B81210DE-5816-41FC-ADB5-DEB1918B4331}" srcOrd="0" destOrd="0" presId="urn:microsoft.com/office/officeart/2005/8/layout/hierarchy1"/>
    <dgm:cxn modelId="{16DD5670-92AF-438A-BFAB-C68FC4ED0F82}" type="presParOf" srcId="{B81210DE-5816-41FC-ADB5-DEB1918B4331}" destId="{A5719ACE-D067-4ED1-89E4-DBA076562B80}" srcOrd="0" destOrd="0" presId="urn:microsoft.com/office/officeart/2005/8/layout/hierarchy1"/>
    <dgm:cxn modelId="{4171CCD9-455A-4EC2-8EE7-015B6076A1A2}" type="presParOf" srcId="{B81210DE-5816-41FC-ADB5-DEB1918B4331}" destId="{6281818F-77F9-4A8D-BBCC-34EAE8B10463}" srcOrd="1" destOrd="0" presId="urn:microsoft.com/office/officeart/2005/8/layout/hierarchy1"/>
    <dgm:cxn modelId="{F3BC93FC-007C-4BDC-980A-5B9A254641C1}" type="presParOf" srcId="{B8974216-F97A-4AD1-A802-81EBCC0BFD36}" destId="{19361F43-6431-4800-A63E-7E7CDA80588A}" srcOrd="1" destOrd="0" presId="urn:microsoft.com/office/officeart/2005/8/layout/hierarchy1"/>
    <dgm:cxn modelId="{79D824F2-2DE4-4D6D-B8A9-F46E5A674603}" type="presParOf" srcId="{19361F43-6431-4800-A63E-7E7CDA80588A}" destId="{60340EEC-C193-4B11-826C-983EF8E0CD8E}" srcOrd="0" destOrd="0" presId="urn:microsoft.com/office/officeart/2005/8/layout/hierarchy1"/>
    <dgm:cxn modelId="{8F7E9275-3B5D-47BD-96A8-BC6B1E94898E}" type="presParOf" srcId="{19361F43-6431-4800-A63E-7E7CDA80588A}" destId="{123C0323-9FAA-4485-BCEA-5D278C9A4A08}" srcOrd="1" destOrd="0" presId="urn:microsoft.com/office/officeart/2005/8/layout/hierarchy1"/>
    <dgm:cxn modelId="{96479358-BFA6-4301-BC33-7F070CBC4433}" type="presParOf" srcId="{123C0323-9FAA-4485-BCEA-5D278C9A4A08}" destId="{F1F2016E-1443-4052-85AD-AD5F8E4B8825}" srcOrd="0" destOrd="0" presId="urn:microsoft.com/office/officeart/2005/8/layout/hierarchy1"/>
    <dgm:cxn modelId="{566FFB0A-AE8A-432F-AFC6-8C9244BA51F0}" type="presParOf" srcId="{F1F2016E-1443-4052-85AD-AD5F8E4B8825}" destId="{9721C347-FF6B-4662-9291-DF72BF603FC8}" srcOrd="0" destOrd="0" presId="urn:microsoft.com/office/officeart/2005/8/layout/hierarchy1"/>
    <dgm:cxn modelId="{79C6840B-ECC1-44A2-880F-C5FC22E3D8E9}" type="presParOf" srcId="{F1F2016E-1443-4052-85AD-AD5F8E4B8825}" destId="{33253584-3BCD-4B3D-8FB5-7EEBFE9832C7}" srcOrd="1" destOrd="0" presId="urn:microsoft.com/office/officeart/2005/8/layout/hierarchy1"/>
    <dgm:cxn modelId="{FE48D40F-4E77-40A1-AE4A-54EB35FFE479}" type="presParOf" srcId="{123C0323-9FAA-4485-BCEA-5D278C9A4A08}" destId="{4E5B965B-4B63-4DD1-B501-81B10096B94C}" srcOrd="1" destOrd="0" presId="urn:microsoft.com/office/officeart/2005/8/layout/hierarchy1"/>
    <dgm:cxn modelId="{1F9A9933-06A6-4062-9EAA-709DF36152D2}" type="presParOf" srcId="{4E5B965B-4B63-4DD1-B501-81B10096B94C}" destId="{39022CA8-E3B9-40E6-9AF1-4A73D5EBB183}" srcOrd="0" destOrd="0" presId="urn:microsoft.com/office/officeart/2005/8/layout/hierarchy1"/>
    <dgm:cxn modelId="{2E61DA54-6597-4D41-A959-3DAFC785DCEF}" type="presParOf" srcId="{4E5B965B-4B63-4DD1-B501-81B10096B94C}" destId="{665164C4-F065-4373-9236-E94DDACFA595}" srcOrd="1" destOrd="0" presId="urn:microsoft.com/office/officeart/2005/8/layout/hierarchy1"/>
    <dgm:cxn modelId="{8D310E97-98D7-496B-AD68-41EA64A05659}" type="presParOf" srcId="{665164C4-F065-4373-9236-E94DDACFA595}" destId="{9FF9FB7F-385F-4EE5-8C0F-D0370C76078C}" srcOrd="0" destOrd="0" presId="urn:microsoft.com/office/officeart/2005/8/layout/hierarchy1"/>
    <dgm:cxn modelId="{9D574FF3-F63D-4964-831B-B33B82F6BB0B}" type="presParOf" srcId="{9FF9FB7F-385F-4EE5-8C0F-D0370C76078C}" destId="{F6748585-C929-4E74-B5F0-511BA79F5441}" srcOrd="0" destOrd="0" presId="urn:microsoft.com/office/officeart/2005/8/layout/hierarchy1"/>
    <dgm:cxn modelId="{F628C019-93E6-4C2C-A5BE-A46451895F0F}" type="presParOf" srcId="{9FF9FB7F-385F-4EE5-8C0F-D0370C76078C}" destId="{95EE93EB-E48F-4991-B4AD-B4E3AFB9146B}" srcOrd="1" destOrd="0" presId="urn:microsoft.com/office/officeart/2005/8/layout/hierarchy1"/>
    <dgm:cxn modelId="{89D7D506-14E1-49E9-A42A-5DABCB244C9D}" type="presParOf" srcId="{665164C4-F065-4373-9236-E94DDACFA595}" destId="{8468DA47-55F4-49F9-A6AF-AA3DE6589F01}" srcOrd="1" destOrd="0" presId="urn:microsoft.com/office/officeart/2005/8/layout/hierarchy1"/>
    <dgm:cxn modelId="{DE156747-E4A4-4789-9461-022D20754FF9}" type="presParOf" srcId="{4E5B965B-4B63-4DD1-B501-81B10096B94C}" destId="{48BCFD38-E8A2-4E3E-97DE-2DC3302451D6}" srcOrd="2" destOrd="0" presId="urn:microsoft.com/office/officeart/2005/8/layout/hierarchy1"/>
    <dgm:cxn modelId="{553F40D4-FFC5-40B2-A00F-D8A21E23FA6E}" type="presParOf" srcId="{4E5B965B-4B63-4DD1-B501-81B10096B94C}" destId="{ABE5B6D8-AE23-4774-9A3F-26B82045F16F}" srcOrd="3" destOrd="0" presId="urn:microsoft.com/office/officeart/2005/8/layout/hierarchy1"/>
    <dgm:cxn modelId="{E9624264-8065-42F7-B8ED-D995581EC409}" type="presParOf" srcId="{ABE5B6D8-AE23-4774-9A3F-26B82045F16F}" destId="{33B75102-7688-4FD5-B0A9-E4F0D5FB5E25}" srcOrd="0" destOrd="0" presId="urn:microsoft.com/office/officeart/2005/8/layout/hierarchy1"/>
    <dgm:cxn modelId="{94E694A7-016F-4708-B009-5A1A6D109156}" type="presParOf" srcId="{33B75102-7688-4FD5-B0A9-E4F0D5FB5E25}" destId="{769DDA09-02CE-4B3B-A3F7-585F1D7A1141}" srcOrd="0" destOrd="0" presId="urn:microsoft.com/office/officeart/2005/8/layout/hierarchy1"/>
    <dgm:cxn modelId="{A945927B-6174-43F2-A12E-2C590D306A7C}" type="presParOf" srcId="{33B75102-7688-4FD5-B0A9-E4F0D5FB5E25}" destId="{9592781E-047C-4216-B95D-3D6C408B2D45}" srcOrd="1" destOrd="0" presId="urn:microsoft.com/office/officeart/2005/8/layout/hierarchy1"/>
    <dgm:cxn modelId="{A90DA04D-EE91-462A-9F0F-1279A84E7CD5}" type="presParOf" srcId="{ABE5B6D8-AE23-4774-9A3F-26B82045F16F}" destId="{08F63BA6-DDCA-4F79-A60C-7B0FD8190C5E}" srcOrd="1" destOrd="0" presId="urn:microsoft.com/office/officeart/2005/8/layout/hierarchy1"/>
    <dgm:cxn modelId="{0F7D7D9A-5044-46CC-AC37-A586C57F7DA1}" type="presParOf" srcId="{4E5B965B-4B63-4DD1-B501-81B10096B94C}" destId="{E76BEFA4-C58A-4758-B0E2-310C99445CFC}" srcOrd="4" destOrd="0" presId="urn:microsoft.com/office/officeart/2005/8/layout/hierarchy1"/>
    <dgm:cxn modelId="{A2FC8E13-99D7-482F-A11C-297079E271AD}" type="presParOf" srcId="{4E5B965B-4B63-4DD1-B501-81B10096B94C}" destId="{F1C12829-279D-4F1F-97ED-EE1BE38E63E7}" srcOrd="5" destOrd="0" presId="urn:microsoft.com/office/officeart/2005/8/layout/hierarchy1"/>
    <dgm:cxn modelId="{A5D64457-83DE-4CB8-9389-231BCD054F2A}" type="presParOf" srcId="{F1C12829-279D-4F1F-97ED-EE1BE38E63E7}" destId="{F7857F8F-5B2D-4B9E-A7C2-241DB0C840D8}" srcOrd="0" destOrd="0" presId="urn:microsoft.com/office/officeart/2005/8/layout/hierarchy1"/>
    <dgm:cxn modelId="{C50F7CD7-3DA3-4EA0-8D7F-77C43197C9B3}" type="presParOf" srcId="{F7857F8F-5B2D-4B9E-A7C2-241DB0C840D8}" destId="{EFD9BF85-85DE-4D0D-8CEB-55169100A03E}" srcOrd="0" destOrd="0" presId="urn:microsoft.com/office/officeart/2005/8/layout/hierarchy1"/>
    <dgm:cxn modelId="{0451675E-C4F1-4109-80EC-209793BDC67A}" type="presParOf" srcId="{F7857F8F-5B2D-4B9E-A7C2-241DB0C840D8}" destId="{357903BE-F9EC-4B2C-802D-50CF7B25F25A}" srcOrd="1" destOrd="0" presId="urn:microsoft.com/office/officeart/2005/8/layout/hierarchy1"/>
    <dgm:cxn modelId="{05E763E7-8B0A-48B2-88A4-C23252746CD5}" type="presParOf" srcId="{F1C12829-279D-4F1F-97ED-EE1BE38E63E7}" destId="{F7D5338F-AC9F-46E7-8684-77784FB81DA5}" srcOrd="1" destOrd="0" presId="urn:microsoft.com/office/officeart/2005/8/layout/hierarchy1"/>
    <dgm:cxn modelId="{E35C06B4-3286-4CA0-84C6-2E39534D8DFF}" type="presParOf" srcId="{4E5B965B-4B63-4DD1-B501-81B10096B94C}" destId="{71545AD0-4EBF-4505-BA73-D94CB0AD0858}" srcOrd="6" destOrd="0" presId="urn:microsoft.com/office/officeart/2005/8/layout/hierarchy1"/>
    <dgm:cxn modelId="{89A39A1C-D489-493E-9116-743669C220B5}" type="presParOf" srcId="{4E5B965B-4B63-4DD1-B501-81B10096B94C}" destId="{3510BB85-681B-4FA8-BC18-A9DB07648E7A}" srcOrd="7" destOrd="0" presId="urn:microsoft.com/office/officeart/2005/8/layout/hierarchy1"/>
    <dgm:cxn modelId="{5AA1658F-4E4C-4FC3-AF8C-35DD299A89B2}" type="presParOf" srcId="{3510BB85-681B-4FA8-BC18-A9DB07648E7A}" destId="{D9693257-B293-43A2-A124-8D139D9BF92D}" srcOrd="0" destOrd="0" presId="urn:microsoft.com/office/officeart/2005/8/layout/hierarchy1"/>
    <dgm:cxn modelId="{1E5935BC-1C54-4432-8160-0AC1A492A191}" type="presParOf" srcId="{D9693257-B293-43A2-A124-8D139D9BF92D}" destId="{7F83BE6D-05DE-4EDD-B735-7A259257D33E}" srcOrd="0" destOrd="0" presId="urn:microsoft.com/office/officeart/2005/8/layout/hierarchy1"/>
    <dgm:cxn modelId="{6D2B8C32-BEF3-4D92-BA3F-F9AF4A268431}" type="presParOf" srcId="{D9693257-B293-43A2-A124-8D139D9BF92D}" destId="{0043BFEE-0357-4F10-A4B2-62EC21504EFF}" srcOrd="1" destOrd="0" presId="urn:microsoft.com/office/officeart/2005/8/layout/hierarchy1"/>
    <dgm:cxn modelId="{63DB861F-48CD-4567-8B20-935EFF3D4F0E}" type="presParOf" srcId="{3510BB85-681B-4FA8-BC18-A9DB07648E7A}" destId="{FBA80CDE-DE91-4B8B-9288-91E6B7509452}" srcOrd="1" destOrd="0" presId="urn:microsoft.com/office/officeart/2005/8/layout/hierarchy1"/>
    <dgm:cxn modelId="{7BBD7D53-92C8-40A0-B5EA-A4C5CE2BC71C}" type="presParOf" srcId="{19361F43-6431-4800-A63E-7E7CDA80588A}" destId="{4F3852D3-21E9-4C52-9B8C-3F579E4F4FC0}" srcOrd="2" destOrd="0" presId="urn:microsoft.com/office/officeart/2005/8/layout/hierarchy1"/>
    <dgm:cxn modelId="{EAA2DD32-ACF3-4985-9806-F3DE0037E3D1}" type="presParOf" srcId="{19361F43-6431-4800-A63E-7E7CDA80588A}" destId="{4E7DDC62-975C-4094-9AC2-16199C8FF3FC}" srcOrd="3" destOrd="0" presId="urn:microsoft.com/office/officeart/2005/8/layout/hierarchy1"/>
    <dgm:cxn modelId="{D574B946-D4BE-40AE-9166-1F904CF92A7B}" type="presParOf" srcId="{4E7DDC62-975C-4094-9AC2-16199C8FF3FC}" destId="{5CE5B190-AADD-42E9-A351-8CF80B688A6F}" srcOrd="0" destOrd="0" presId="urn:microsoft.com/office/officeart/2005/8/layout/hierarchy1"/>
    <dgm:cxn modelId="{81E92A3E-05A9-4643-A8FF-6A5DB2F86832}" type="presParOf" srcId="{5CE5B190-AADD-42E9-A351-8CF80B688A6F}" destId="{0F1315F4-5A25-4E81-A392-309FE67045CF}" srcOrd="0" destOrd="0" presId="urn:microsoft.com/office/officeart/2005/8/layout/hierarchy1"/>
    <dgm:cxn modelId="{37C598AA-C151-47FF-8535-E4691CA18D53}" type="presParOf" srcId="{5CE5B190-AADD-42E9-A351-8CF80B688A6F}" destId="{651F9667-BE57-4AA6-8C58-94379A44BED8}" srcOrd="1" destOrd="0" presId="urn:microsoft.com/office/officeart/2005/8/layout/hierarchy1"/>
    <dgm:cxn modelId="{D44FF64B-E4B5-4F05-B80F-10C70681F4D0}" type="presParOf" srcId="{4E7DDC62-975C-4094-9AC2-16199C8FF3FC}" destId="{D368640C-7456-4C5A-9F0E-A962FFC98C64}" srcOrd="1" destOrd="0" presId="urn:microsoft.com/office/officeart/2005/8/layout/hierarchy1"/>
    <dgm:cxn modelId="{FCC3E062-3242-4DA2-96DB-60E2DE494BB3}" type="presParOf" srcId="{D368640C-7456-4C5A-9F0E-A962FFC98C64}" destId="{9A51E0D1-A1F9-42B1-BCC7-960BDD665DDF}" srcOrd="0" destOrd="0" presId="urn:microsoft.com/office/officeart/2005/8/layout/hierarchy1"/>
    <dgm:cxn modelId="{6CAED234-E51C-4B75-9B55-99E31DDDF373}" type="presParOf" srcId="{D368640C-7456-4C5A-9F0E-A962FFC98C64}" destId="{A9D60B46-7714-404A-A1C1-9F822DFAC0C5}" srcOrd="1" destOrd="0" presId="urn:microsoft.com/office/officeart/2005/8/layout/hierarchy1"/>
    <dgm:cxn modelId="{73CA7D26-481C-47F7-BCC9-85D0F2CCE3EF}" type="presParOf" srcId="{A9D60B46-7714-404A-A1C1-9F822DFAC0C5}" destId="{B9FD31ED-E08B-412C-93FD-6ECED019DD2D}" srcOrd="0" destOrd="0" presId="urn:microsoft.com/office/officeart/2005/8/layout/hierarchy1"/>
    <dgm:cxn modelId="{C531A97A-3BC8-4D4E-A0C1-203F66F67DB1}" type="presParOf" srcId="{B9FD31ED-E08B-412C-93FD-6ECED019DD2D}" destId="{9B6C19F0-96A0-48B1-BC5D-6C71A132A7AA}" srcOrd="0" destOrd="0" presId="urn:microsoft.com/office/officeart/2005/8/layout/hierarchy1"/>
    <dgm:cxn modelId="{56F87AD2-55CF-41F2-A464-84D1E32E1886}" type="presParOf" srcId="{B9FD31ED-E08B-412C-93FD-6ECED019DD2D}" destId="{E65FC44B-624B-462E-9A30-360D2DABEB97}" srcOrd="1" destOrd="0" presId="urn:microsoft.com/office/officeart/2005/8/layout/hierarchy1"/>
    <dgm:cxn modelId="{9EE5DAC0-1A7A-40DB-AD74-5ED599C59E96}" type="presParOf" srcId="{A9D60B46-7714-404A-A1C1-9F822DFAC0C5}" destId="{F0080806-F9CA-426C-9089-BBB8B469204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51E0D1-A1F9-42B1-BCC7-960BDD665DDF}">
      <dsp:nvSpPr>
        <dsp:cNvPr id="0" name=""/>
        <dsp:cNvSpPr/>
      </dsp:nvSpPr>
      <dsp:spPr>
        <a:xfrm>
          <a:off x="7071070" y="2889591"/>
          <a:ext cx="91440" cy="383940"/>
        </a:xfrm>
        <a:custGeom>
          <a:avLst/>
          <a:gdLst/>
          <a:ahLst/>
          <a:cxnLst/>
          <a:rect l="0" t="0" r="0" b="0"/>
          <a:pathLst>
            <a:path>
              <a:moveTo>
                <a:pt x="45720" y="0"/>
              </a:moveTo>
              <a:lnTo>
                <a:pt x="45720" y="3839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3852D3-21E9-4C52-9B8C-3F579E4F4FC0}">
      <dsp:nvSpPr>
        <dsp:cNvPr id="0" name=""/>
        <dsp:cNvSpPr/>
      </dsp:nvSpPr>
      <dsp:spPr>
        <a:xfrm>
          <a:off x="5099911" y="1667362"/>
          <a:ext cx="2016878" cy="383940"/>
        </a:xfrm>
        <a:custGeom>
          <a:avLst/>
          <a:gdLst/>
          <a:ahLst/>
          <a:cxnLst/>
          <a:rect l="0" t="0" r="0" b="0"/>
          <a:pathLst>
            <a:path>
              <a:moveTo>
                <a:pt x="0" y="0"/>
              </a:moveTo>
              <a:lnTo>
                <a:pt x="0" y="261644"/>
              </a:lnTo>
              <a:lnTo>
                <a:pt x="2016878" y="261644"/>
              </a:lnTo>
              <a:lnTo>
                <a:pt x="2016878" y="3839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545AD0-4EBF-4505-BA73-D94CB0AD0858}">
      <dsp:nvSpPr>
        <dsp:cNvPr id="0" name=""/>
        <dsp:cNvSpPr/>
      </dsp:nvSpPr>
      <dsp:spPr>
        <a:xfrm>
          <a:off x="3083032" y="2889591"/>
          <a:ext cx="2420254" cy="383940"/>
        </a:xfrm>
        <a:custGeom>
          <a:avLst/>
          <a:gdLst/>
          <a:ahLst/>
          <a:cxnLst/>
          <a:rect l="0" t="0" r="0" b="0"/>
          <a:pathLst>
            <a:path>
              <a:moveTo>
                <a:pt x="0" y="0"/>
              </a:moveTo>
              <a:lnTo>
                <a:pt x="0" y="261644"/>
              </a:lnTo>
              <a:lnTo>
                <a:pt x="2420254" y="261644"/>
              </a:lnTo>
              <a:lnTo>
                <a:pt x="2420254" y="3839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76BEFA4-C58A-4758-B0E2-310C99445CFC}">
      <dsp:nvSpPr>
        <dsp:cNvPr id="0" name=""/>
        <dsp:cNvSpPr/>
      </dsp:nvSpPr>
      <dsp:spPr>
        <a:xfrm>
          <a:off x="3083032" y="2889591"/>
          <a:ext cx="806751" cy="383940"/>
        </a:xfrm>
        <a:custGeom>
          <a:avLst/>
          <a:gdLst/>
          <a:ahLst/>
          <a:cxnLst/>
          <a:rect l="0" t="0" r="0" b="0"/>
          <a:pathLst>
            <a:path>
              <a:moveTo>
                <a:pt x="0" y="0"/>
              </a:moveTo>
              <a:lnTo>
                <a:pt x="0" y="261644"/>
              </a:lnTo>
              <a:lnTo>
                <a:pt x="806751" y="261644"/>
              </a:lnTo>
              <a:lnTo>
                <a:pt x="806751" y="3839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BCFD38-E8A2-4E3E-97DE-2DC3302451D6}">
      <dsp:nvSpPr>
        <dsp:cNvPr id="0" name=""/>
        <dsp:cNvSpPr/>
      </dsp:nvSpPr>
      <dsp:spPr>
        <a:xfrm>
          <a:off x="2276281" y="2889591"/>
          <a:ext cx="806751" cy="383940"/>
        </a:xfrm>
        <a:custGeom>
          <a:avLst/>
          <a:gdLst/>
          <a:ahLst/>
          <a:cxnLst/>
          <a:rect l="0" t="0" r="0" b="0"/>
          <a:pathLst>
            <a:path>
              <a:moveTo>
                <a:pt x="806751" y="0"/>
              </a:moveTo>
              <a:lnTo>
                <a:pt x="806751" y="261644"/>
              </a:lnTo>
              <a:lnTo>
                <a:pt x="0" y="261644"/>
              </a:lnTo>
              <a:lnTo>
                <a:pt x="0" y="3839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9022CA8-E3B9-40E6-9AF1-4A73D5EBB183}">
      <dsp:nvSpPr>
        <dsp:cNvPr id="0" name=""/>
        <dsp:cNvSpPr/>
      </dsp:nvSpPr>
      <dsp:spPr>
        <a:xfrm>
          <a:off x="662778" y="2889591"/>
          <a:ext cx="2420254" cy="383940"/>
        </a:xfrm>
        <a:custGeom>
          <a:avLst/>
          <a:gdLst/>
          <a:ahLst/>
          <a:cxnLst/>
          <a:rect l="0" t="0" r="0" b="0"/>
          <a:pathLst>
            <a:path>
              <a:moveTo>
                <a:pt x="2420254" y="0"/>
              </a:moveTo>
              <a:lnTo>
                <a:pt x="2420254" y="261644"/>
              </a:lnTo>
              <a:lnTo>
                <a:pt x="0" y="261644"/>
              </a:lnTo>
              <a:lnTo>
                <a:pt x="0" y="38394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340EEC-C193-4B11-826C-983EF8E0CD8E}">
      <dsp:nvSpPr>
        <dsp:cNvPr id="0" name=""/>
        <dsp:cNvSpPr/>
      </dsp:nvSpPr>
      <dsp:spPr>
        <a:xfrm>
          <a:off x="3083032" y="1667362"/>
          <a:ext cx="2016878" cy="383940"/>
        </a:xfrm>
        <a:custGeom>
          <a:avLst/>
          <a:gdLst/>
          <a:ahLst/>
          <a:cxnLst/>
          <a:rect l="0" t="0" r="0" b="0"/>
          <a:pathLst>
            <a:path>
              <a:moveTo>
                <a:pt x="2016878" y="0"/>
              </a:moveTo>
              <a:lnTo>
                <a:pt x="2016878" y="261644"/>
              </a:lnTo>
              <a:lnTo>
                <a:pt x="0" y="261644"/>
              </a:lnTo>
              <a:lnTo>
                <a:pt x="0" y="3839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719ACE-D067-4ED1-89E4-DBA076562B80}">
      <dsp:nvSpPr>
        <dsp:cNvPr id="0" name=""/>
        <dsp:cNvSpPr/>
      </dsp:nvSpPr>
      <dsp:spPr>
        <a:xfrm>
          <a:off x="4439842" y="829074"/>
          <a:ext cx="1320138" cy="8382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81818F-77F9-4A8D-BBCC-34EAE8B10463}">
      <dsp:nvSpPr>
        <dsp:cNvPr id="0" name=""/>
        <dsp:cNvSpPr/>
      </dsp:nvSpPr>
      <dsp:spPr>
        <a:xfrm>
          <a:off x="4586524" y="968422"/>
          <a:ext cx="1320138" cy="83828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Synchronization</a:t>
          </a:r>
        </a:p>
      </dsp:txBody>
      <dsp:txXfrm>
        <a:off x="4611077" y="992975"/>
        <a:ext cx="1271032" cy="789182"/>
      </dsp:txXfrm>
    </dsp:sp>
    <dsp:sp modelId="{9721C347-FF6B-4662-9291-DF72BF603FC8}">
      <dsp:nvSpPr>
        <dsp:cNvPr id="0" name=""/>
        <dsp:cNvSpPr/>
      </dsp:nvSpPr>
      <dsp:spPr>
        <a:xfrm>
          <a:off x="2422963" y="2051302"/>
          <a:ext cx="1320138" cy="8382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253584-3BCD-4B3D-8FB5-7EEBFE9832C7}">
      <dsp:nvSpPr>
        <dsp:cNvPr id="0" name=""/>
        <dsp:cNvSpPr/>
      </dsp:nvSpPr>
      <dsp:spPr>
        <a:xfrm>
          <a:off x="2569645" y="2190650"/>
          <a:ext cx="1320138" cy="83828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Conditional	</a:t>
          </a:r>
        </a:p>
      </dsp:txBody>
      <dsp:txXfrm>
        <a:off x="2594198" y="2215203"/>
        <a:ext cx="1271032" cy="789182"/>
      </dsp:txXfrm>
    </dsp:sp>
    <dsp:sp modelId="{F6748585-C929-4E74-B5F0-511BA79F5441}">
      <dsp:nvSpPr>
        <dsp:cNvPr id="0" name=""/>
        <dsp:cNvSpPr/>
      </dsp:nvSpPr>
      <dsp:spPr>
        <a:xfrm>
          <a:off x="2709" y="3273531"/>
          <a:ext cx="1320138" cy="8382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EE93EB-E48F-4991-B4AD-B4E3AFB9146B}">
      <dsp:nvSpPr>
        <dsp:cNvPr id="0" name=""/>
        <dsp:cNvSpPr/>
      </dsp:nvSpPr>
      <dsp:spPr>
        <a:xfrm>
          <a:off x="149391" y="3412879"/>
          <a:ext cx="1320138" cy="83828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Explicit Wait</a:t>
          </a:r>
        </a:p>
      </dsp:txBody>
      <dsp:txXfrm>
        <a:off x="173944" y="3437432"/>
        <a:ext cx="1271032" cy="789182"/>
      </dsp:txXfrm>
    </dsp:sp>
    <dsp:sp modelId="{769DDA09-02CE-4B3B-A3F7-585F1D7A1141}">
      <dsp:nvSpPr>
        <dsp:cNvPr id="0" name=""/>
        <dsp:cNvSpPr/>
      </dsp:nvSpPr>
      <dsp:spPr>
        <a:xfrm>
          <a:off x="1616212" y="3273531"/>
          <a:ext cx="1320138" cy="8382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92781E-047C-4216-B95D-3D6C408B2D45}">
      <dsp:nvSpPr>
        <dsp:cNvPr id="0" name=""/>
        <dsp:cNvSpPr/>
      </dsp:nvSpPr>
      <dsp:spPr>
        <a:xfrm>
          <a:off x="1762894" y="3412879"/>
          <a:ext cx="1320138" cy="83828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Implicit Wait</a:t>
          </a:r>
        </a:p>
      </dsp:txBody>
      <dsp:txXfrm>
        <a:off x="1787447" y="3437432"/>
        <a:ext cx="1271032" cy="789182"/>
      </dsp:txXfrm>
    </dsp:sp>
    <dsp:sp modelId="{EFD9BF85-85DE-4D0D-8CEB-55169100A03E}">
      <dsp:nvSpPr>
        <dsp:cNvPr id="0" name=""/>
        <dsp:cNvSpPr/>
      </dsp:nvSpPr>
      <dsp:spPr>
        <a:xfrm>
          <a:off x="3229715" y="3273531"/>
          <a:ext cx="1320138" cy="8382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7903BE-F9EC-4B2C-802D-50CF7B25F25A}">
      <dsp:nvSpPr>
        <dsp:cNvPr id="0" name=""/>
        <dsp:cNvSpPr/>
      </dsp:nvSpPr>
      <dsp:spPr>
        <a:xfrm>
          <a:off x="3376397" y="3412879"/>
          <a:ext cx="1320138" cy="83828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Fluent Wait</a:t>
          </a:r>
        </a:p>
      </dsp:txBody>
      <dsp:txXfrm>
        <a:off x="3400950" y="3437432"/>
        <a:ext cx="1271032" cy="789182"/>
      </dsp:txXfrm>
    </dsp:sp>
    <dsp:sp modelId="{7F83BE6D-05DE-4EDD-B735-7A259257D33E}">
      <dsp:nvSpPr>
        <dsp:cNvPr id="0" name=""/>
        <dsp:cNvSpPr/>
      </dsp:nvSpPr>
      <dsp:spPr>
        <a:xfrm>
          <a:off x="4843218" y="3273531"/>
          <a:ext cx="1320138" cy="8382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43BFEE-0357-4F10-A4B2-62EC21504EFF}">
      <dsp:nvSpPr>
        <dsp:cNvPr id="0" name=""/>
        <dsp:cNvSpPr/>
      </dsp:nvSpPr>
      <dsp:spPr>
        <a:xfrm>
          <a:off x="4989900" y="3412879"/>
          <a:ext cx="1320138" cy="83828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err="1"/>
            <a:t>PageLoadTimeOut</a:t>
          </a:r>
          <a:endParaRPr lang="en-US" sz="1200" kern="1200" dirty="0"/>
        </a:p>
      </dsp:txBody>
      <dsp:txXfrm>
        <a:off x="5014453" y="3437432"/>
        <a:ext cx="1271032" cy="789182"/>
      </dsp:txXfrm>
    </dsp:sp>
    <dsp:sp modelId="{0F1315F4-5A25-4E81-A392-309FE67045CF}">
      <dsp:nvSpPr>
        <dsp:cNvPr id="0" name=""/>
        <dsp:cNvSpPr/>
      </dsp:nvSpPr>
      <dsp:spPr>
        <a:xfrm>
          <a:off x="6456720" y="2051302"/>
          <a:ext cx="1320138" cy="8382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51F9667-BE57-4AA6-8C58-94379A44BED8}">
      <dsp:nvSpPr>
        <dsp:cNvPr id="0" name=""/>
        <dsp:cNvSpPr/>
      </dsp:nvSpPr>
      <dsp:spPr>
        <a:xfrm>
          <a:off x="6603403" y="2190650"/>
          <a:ext cx="1320138" cy="83828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Unconditional</a:t>
          </a:r>
        </a:p>
      </dsp:txBody>
      <dsp:txXfrm>
        <a:off x="6627956" y="2215203"/>
        <a:ext cx="1271032" cy="789182"/>
      </dsp:txXfrm>
    </dsp:sp>
    <dsp:sp modelId="{9B6C19F0-96A0-48B1-BC5D-6C71A132A7AA}">
      <dsp:nvSpPr>
        <dsp:cNvPr id="0" name=""/>
        <dsp:cNvSpPr/>
      </dsp:nvSpPr>
      <dsp:spPr>
        <a:xfrm>
          <a:off x="6456720" y="3273531"/>
          <a:ext cx="1320138" cy="8382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5FC44B-624B-462E-9A30-360D2DABEB97}">
      <dsp:nvSpPr>
        <dsp:cNvPr id="0" name=""/>
        <dsp:cNvSpPr/>
      </dsp:nvSpPr>
      <dsp:spPr>
        <a:xfrm>
          <a:off x="6603403" y="3412879"/>
          <a:ext cx="1320138" cy="83828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err="1"/>
            <a:t>Thread.Sleep</a:t>
          </a:r>
          <a:r>
            <a:rPr lang="en-US" sz="1200" kern="1200" dirty="0"/>
            <a:t>()</a:t>
          </a:r>
        </a:p>
      </dsp:txBody>
      <dsp:txXfrm>
        <a:off x="6627956" y="3437432"/>
        <a:ext cx="1271032" cy="7891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1FC0C-AB21-481A-A701-182A136C65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5D5F57-51A4-4CB4-975A-9AEFDCE3D2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2DF8DA-7116-4AA5-9B13-EA17F6A954A1}"/>
              </a:ext>
            </a:extLst>
          </p:cNvPr>
          <p:cNvSpPr>
            <a:spLocks noGrp="1"/>
          </p:cNvSpPr>
          <p:nvPr>
            <p:ph type="dt" sz="half" idx="10"/>
          </p:nvPr>
        </p:nvSpPr>
        <p:spPr/>
        <p:txBody>
          <a:bodyPr/>
          <a:lstStyle/>
          <a:p>
            <a:fld id="{3695F5FD-58B4-453D-8696-0B8678B496BE}" type="datetimeFigureOut">
              <a:rPr lang="en-US" smtClean="0"/>
              <a:t>3/23/2021</a:t>
            </a:fld>
            <a:endParaRPr lang="en-US"/>
          </a:p>
        </p:txBody>
      </p:sp>
      <p:sp>
        <p:nvSpPr>
          <p:cNvPr id="5" name="Footer Placeholder 4">
            <a:extLst>
              <a:ext uri="{FF2B5EF4-FFF2-40B4-BE49-F238E27FC236}">
                <a16:creationId xmlns:a16="http://schemas.microsoft.com/office/drawing/2014/main" id="{B7A5EB22-4B7A-4F2B-B6E0-C4764FF1E9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CD8B1E-AFEE-4ED6-B5D0-5FF83B9EE5F7}"/>
              </a:ext>
            </a:extLst>
          </p:cNvPr>
          <p:cNvSpPr>
            <a:spLocks noGrp="1"/>
          </p:cNvSpPr>
          <p:nvPr>
            <p:ph type="sldNum" sz="quarter" idx="12"/>
          </p:nvPr>
        </p:nvSpPr>
        <p:spPr/>
        <p:txBody>
          <a:bodyPr/>
          <a:lstStyle/>
          <a:p>
            <a:fld id="{FB682C9F-7617-4705-B618-6B7429ABB12E}" type="slidenum">
              <a:rPr lang="en-US" smtClean="0"/>
              <a:t>‹#›</a:t>
            </a:fld>
            <a:endParaRPr lang="en-US"/>
          </a:p>
        </p:txBody>
      </p:sp>
    </p:spTree>
    <p:extLst>
      <p:ext uri="{BB962C8B-B14F-4D97-AF65-F5344CB8AC3E}">
        <p14:creationId xmlns:p14="http://schemas.microsoft.com/office/powerpoint/2010/main" val="2026857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EDFEB-63A1-4FCA-B99E-B892E859C9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7A7CE1-300F-46E1-B221-D450CEA161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A560A2-7073-47AE-BF56-3761DFFCE373}"/>
              </a:ext>
            </a:extLst>
          </p:cNvPr>
          <p:cNvSpPr>
            <a:spLocks noGrp="1"/>
          </p:cNvSpPr>
          <p:nvPr>
            <p:ph type="dt" sz="half" idx="10"/>
          </p:nvPr>
        </p:nvSpPr>
        <p:spPr/>
        <p:txBody>
          <a:bodyPr/>
          <a:lstStyle/>
          <a:p>
            <a:fld id="{3695F5FD-58B4-453D-8696-0B8678B496BE}" type="datetimeFigureOut">
              <a:rPr lang="en-US" smtClean="0"/>
              <a:t>3/23/2021</a:t>
            </a:fld>
            <a:endParaRPr lang="en-US"/>
          </a:p>
        </p:txBody>
      </p:sp>
      <p:sp>
        <p:nvSpPr>
          <p:cNvPr id="5" name="Footer Placeholder 4">
            <a:extLst>
              <a:ext uri="{FF2B5EF4-FFF2-40B4-BE49-F238E27FC236}">
                <a16:creationId xmlns:a16="http://schemas.microsoft.com/office/drawing/2014/main" id="{6FFB783C-144D-4246-B4D1-804E9851B0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DF6080-E791-456E-BA11-F136108D7A67}"/>
              </a:ext>
            </a:extLst>
          </p:cNvPr>
          <p:cNvSpPr>
            <a:spLocks noGrp="1"/>
          </p:cNvSpPr>
          <p:nvPr>
            <p:ph type="sldNum" sz="quarter" idx="12"/>
          </p:nvPr>
        </p:nvSpPr>
        <p:spPr/>
        <p:txBody>
          <a:bodyPr/>
          <a:lstStyle/>
          <a:p>
            <a:fld id="{FB682C9F-7617-4705-B618-6B7429ABB12E}" type="slidenum">
              <a:rPr lang="en-US" smtClean="0"/>
              <a:t>‹#›</a:t>
            </a:fld>
            <a:endParaRPr lang="en-US"/>
          </a:p>
        </p:txBody>
      </p:sp>
    </p:spTree>
    <p:extLst>
      <p:ext uri="{BB962C8B-B14F-4D97-AF65-F5344CB8AC3E}">
        <p14:creationId xmlns:p14="http://schemas.microsoft.com/office/powerpoint/2010/main" val="386187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675546-F0F9-4B54-826C-B7EB8416B8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CFB821-1052-4DDF-8A73-782B0BAEF5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1363AE-F9C9-4FB2-8646-FF7FCBC78607}"/>
              </a:ext>
            </a:extLst>
          </p:cNvPr>
          <p:cNvSpPr>
            <a:spLocks noGrp="1"/>
          </p:cNvSpPr>
          <p:nvPr>
            <p:ph type="dt" sz="half" idx="10"/>
          </p:nvPr>
        </p:nvSpPr>
        <p:spPr/>
        <p:txBody>
          <a:bodyPr/>
          <a:lstStyle/>
          <a:p>
            <a:fld id="{3695F5FD-58B4-453D-8696-0B8678B496BE}" type="datetimeFigureOut">
              <a:rPr lang="en-US" smtClean="0"/>
              <a:t>3/23/2021</a:t>
            </a:fld>
            <a:endParaRPr lang="en-US"/>
          </a:p>
        </p:txBody>
      </p:sp>
      <p:sp>
        <p:nvSpPr>
          <p:cNvPr id="5" name="Footer Placeholder 4">
            <a:extLst>
              <a:ext uri="{FF2B5EF4-FFF2-40B4-BE49-F238E27FC236}">
                <a16:creationId xmlns:a16="http://schemas.microsoft.com/office/drawing/2014/main" id="{17DA8FD9-4B9E-4CE2-AC9D-0FEC4D5AB7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DA0070-8084-4984-BD11-7931BA067247}"/>
              </a:ext>
            </a:extLst>
          </p:cNvPr>
          <p:cNvSpPr>
            <a:spLocks noGrp="1"/>
          </p:cNvSpPr>
          <p:nvPr>
            <p:ph type="sldNum" sz="quarter" idx="12"/>
          </p:nvPr>
        </p:nvSpPr>
        <p:spPr/>
        <p:txBody>
          <a:bodyPr/>
          <a:lstStyle/>
          <a:p>
            <a:fld id="{FB682C9F-7617-4705-B618-6B7429ABB12E}" type="slidenum">
              <a:rPr lang="en-US" smtClean="0"/>
              <a:t>‹#›</a:t>
            </a:fld>
            <a:endParaRPr lang="en-US"/>
          </a:p>
        </p:txBody>
      </p:sp>
    </p:spTree>
    <p:extLst>
      <p:ext uri="{BB962C8B-B14F-4D97-AF65-F5344CB8AC3E}">
        <p14:creationId xmlns:p14="http://schemas.microsoft.com/office/powerpoint/2010/main" val="3611825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wo Content_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E7D0D-0C51-41CE-9325-401218C5D692}"/>
              </a:ext>
            </a:extLst>
          </p:cNvPr>
          <p:cNvSpPr>
            <a:spLocks noGrp="1"/>
          </p:cNvSpPr>
          <p:nvPr>
            <p:ph type="title"/>
          </p:nvPr>
        </p:nvSpPr>
        <p:spPr>
          <a:xfrm>
            <a:off x="309391" y="243403"/>
            <a:ext cx="11544758" cy="1325563"/>
          </a:xfrm>
          <a:prstGeom prst="rect">
            <a:avLst/>
          </a:prstGeom>
        </p:spPr>
        <p:txBody>
          <a:bodyPr/>
          <a:lstStyle>
            <a:lvl1pPr>
              <a:defRPr>
                <a:solidFill>
                  <a:schemeClr val="tx2">
                    <a:lumMod val="75000"/>
                    <a:lumOff val="25000"/>
                  </a:schemeClr>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B273CF96-BCE9-4B93-A473-125606808D9F}"/>
              </a:ext>
            </a:extLst>
          </p:cNvPr>
          <p:cNvSpPr>
            <a:spLocks noGrp="1"/>
          </p:cNvSpPr>
          <p:nvPr>
            <p:ph type="sldNum" sz="quarter" idx="10"/>
          </p:nvPr>
        </p:nvSpPr>
        <p:spPr/>
        <p:txBody>
          <a:bodyPr/>
          <a:lstStyle/>
          <a:p>
            <a:fld id="{D06C07A3-3086-424F-8E4D-5D3F797BB37A}" type="slidenum">
              <a:rPr lang="en-US" smtClean="0"/>
              <a:t>‹#›</a:t>
            </a:fld>
            <a:endParaRPr lang="en-US"/>
          </a:p>
        </p:txBody>
      </p:sp>
      <p:sp>
        <p:nvSpPr>
          <p:cNvPr id="6" name="Content Placeholder 8">
            <a:extLst>
              <a:ext uri="{FF2B5EF4-FFF2-40B4-BE49-F238E27FC236}">
                <a16:creationId xmlns:a16="http://schemas.microsoft.com/office/drawing/2014/main" id="{736DB111-C72A-42E7-8F75-F5BEA8538E9E}"/>
              </a:ext>
            </a:extLst>
          </p:cNvPr>
          <p:cNvSpPr>
            <a:spLocks noGrp="1"/>
          </p:cNvSpPr>
          <p:nvPr>
            <p:ph sz="quarter" idx="12"/>
          </p:nvPr>
        </p:nvSpPr>
        <p:spPr>
          <a:xfrm>
            <a:off x="6334699" y="2019300"/>
            <a:ext cx="5519450" cy="3668713"/>
          </a:xfrm>
          <a:prstGeom prst="rect">
            <a:avLst/>
          </a:prstGeom>
        </p:spPr>
        <p:txBody>
          <a:bodyPr/>
          <a:lstStyle>
            <a:lvl1pPr marL="0" indent="0">
              <a:buNone/>
              <a:defRPr>
                <a:solidFill>
                  <a:schemeClr val="tx1">
                    <a:lumMod val="60000"/>
                    <a:lumOff val="40000"/>
                  </a:schemeClr>
                </a:solidFill>
              </a:defRPr>
            </a:lvl1pPr>
          </a:lstStyle>
          <a:p>
            <a:pPr lvl="0"/>
            <a:r>
              <a:rPr lang="en-US"/>
              <a:t>Edit Master text styles</a:t>
            </a:r>
          </a:p>
        </p:txBody>
      </p:sp>
      <p:sp>
        <p:nvSpPr>
          <p:cNvPr id="7" name="Content Placeholder 8">
            <a:extLst>
              <a:ext uri="{FF2B5EF4-FFF2-40B4-BE49-F238E27FC236}">
                <a16:creationId xmlns:a16="http://schemas.microsoft.com/office/drawing/2014/main" id="{ED9B1F2D-AA31-48C5-9966-9F090D7E175D}"/>
              </a:ext>
            </a:extLst>
          </p:cNvPr>
          <p:cNvSpPr>
            <a:spLocks noGrp="1"/>
          </p:cNvSpPr>
          <p:nvPr>
            <p:ph sz="quarter" idx="13"/>
          </p:nvPr>
        </p:nvSpPr>
        <p:spPr>
          <a:xfrm>
            <a:off x="337851" y="2019300"/>
            <a:ext cx="5519450" cy="3668713"/>
          </a:xfrm>
          <a:prstGeom prst="rect">
            <a:avLst/>
          </a:prstGeom>
        </p:spPr>
        <p:txBody>
          <a:bodyPr/>
          <a:lstStyle>
            <a:lvl1pPr marL="0" indent="0">
              <a:buNone/>
              <a:defRPr>
                <a:solidFill>
                  <a:schemeClr val="tx1">
                    <a:lumMod val="60000"/>
                    <a:lumOff val="40000"/>
                  </a:schemeClr>
                </a:solidFill>
              </a:defRPr>
            </a:lvl1pPr>
          </a:lstStyle>
          <a:p>
            <a:pPr lvl="0"/>
            <a:r>
              <a:rPr lang="en-US"/>
              <a:t>Edit Master text styles</a:t>
            </a:r>
          </a:p>
        </p:txBody>
      </p:sp>
    </p:spTree>
    <p:extLst>
      <p:ext uri="{BB962C8B-B14F-4D97-AF65-F5344CB8AC3E}">
        <p14:creationId xmlns:p14="http://schemas.microsoft.com/office/powerpoint/2010/main" val="4115702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7533E-D6A9-46D5-84E2-02710CC5AF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5375E8-943F-4EF9-89AD-A298EBCE32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5B6420-B97F-4754-ADC2-F7A17119B47D}"/>
              </a:ext>
            </a:extLst>
          </p:cNvPr>
          <p:cNvSpPr>
            <a:spLocks noGrp="1"/>
          </p:cNvSpPr>
          <p:nvPr>
            <p:ph type="dt" sz="half" idx="10"/>
          </p:nvPr>
        </p:nvSpPr>
        <p:spPr/>
        <p:txBody>
          <a:bodyPr/>
          <a:lstStyle/>
          <a:p>
            <a:fld id="{3695F5FD-58B4-453D-8696-0B8678B496BE}" type="datetimeFigureOut">
              <a:rPr lang="en-US" smtClean="0"/>
              <a:t>3/23/2021</a:t>
            </a:fld>
            <a:endParaRPr lang="en-US"/>
          </a:p>
        </p:txBody>
      </p:sp>
      <p:sp>
        <p:nvSpPr>
          <p:cNvPr id="5" name="Footer Placeholder 4">
            <a:extLst>
              <a:ext uri="{FF2B5EF4-FFF2-40B4-BE49-F238E27FC236}">
                <a16:creationId xmlns:a16="http://schemas.microsoft.com/office/drawing/2014/main" id="{B5EA9B7F-2650-4DC2-9EF1-8FA6821B40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C0103-AA11-450D-8C4C-B6DEAEA2DF0C}"/>
              </a:ext>
            </a:extLst>
          </p:cNvPr>
          <p:cNvSpPr>
            <a:spLocks noGrp="1"/>
          </p:cNvSpPr>
          <p:nvPr>
            <p:ph type="sldNum" sz="quarter" idx="12"/>
          </p:nvPr>
        </p:nvSpPr>
        <p:spPr/>
        <p:txBody>
          <a:bodyPr/>
          <a:lstStyle/>
          <a:p>
            <a:fld id="{FB682C9F-7617-4705-B618-6B7429ABB12E}" type="slidenum">
              <a:rPr lang="en-US" smtClean="0"/>
              <a:t>‹#›</a:t>
            </a:fld>
            <a:endParaRPr lang="en-US"/>
          </a:p>
        </p:txBody>
      </p:sp>
    </p:spTree>
    <p:extLst>
      <p:ext uri="{BB962C8B-B14F-4D97-AF65-F5344CB8AC3E}">
        <p14:creationId xmlns:p14="http://schemas.microsoft.com/office/powerpoint/2010/main" val="859384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F66EB-41B8-45CF-9070-D81B348457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2D45C6-427E-4E91-81F4-176CB9A29C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9908ED-5559-4641-99FC-7B0550BA3608}"/>
              </a:ext>
            </a:extLst>
          </p:cNvPr>
          <p:cNvSpPr>
            <a:spLocks noGrp="1"/>
          </p:cNvSpPr>
          <p:nvPr>
            <p:ph type="dt" sz="half" idx="10"/>
          </p:nvPr>
        </p:nvSpPr>
        <p:spPr/>
        <p:txBody>
          <a:bodyPr/>
          <a:lstStyle/>
          <a:p>
            <a:fld id="{3695F5FD-58B4-453D-8696-0B8678B496BE}" type="datetimeFigureOut">
              <a:rPr lang="en-US" smtClean="0"/>
              <a:t>3/23/2021</a:t>
            </a:fld>
            <a:endParaRPr lang="en-US"/>
          </a:p>
        </p:txBody>
      </p:sp>
      <p:sp>
        <p:nvSpPr>
          <p:cNvPr id="5" name="Footer Placeholder 4">
            <a:extLst>
              <a:ext uri="{FF2B5EF4-FFF2-40B4-BE49-F238E27FC236}">
                <a16:creationId xmlns:a16="http://schemas.microsoft.com/office/drawing/2014/main" id="{31DE908F-4A79-4C0A-B051-D688FD0509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5F4DD8-B7C7-4ABA-8330-39424A175A5B}"/>
              </a:ext>
            </a:extLst>
          </p:cNvPr>
          <p:cNvSpPr>
            <a:spLocks noGrp="1"/>
          </p:cNvSpPr>
          <p:nvPr>
            <p:ph type="sldNum" sz="quarter" idx="12"/>
          </p:nvPr>
        </p:nvSpPr>
        <p:spPr/>
        <p:txBody>
          <a:bodyPr/>
          <a:lstStyle/>
          <a:p>
            <a:fld id="{FB682C9F-7617-4705-B618-6B7429ABB12E}" type="slidenum">
              <a:rPr lang="en-US" smtClean="0"/>
              <a:t>‹#›</a:t>
            </a:fld>
            <a:endParaRPr lang="en-US"/>
          </a:p>
        </p:txBody>
      </p:sp>
    </p:spTree>
    <p:extLst>
      <p:ext uri="{BB962C8B-B14F-4D97-AF65-F5344CB8AC3E}">
        <p14:creationId xmlns:p14="http://schemas.microsoft.com/office/powerpoint/2010/main" val="2756290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52A40-3ED7-48AB-A9DE-771D3DB86C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61DE0F-A74D-463B-BD35-60DD19D70A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A114EE-9127-46DB-9E44-3186FE9992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2FE050-F229-4F26-868C-B04B413D67C0}"/>
              </a:ext>
            </a:extLst>
          </p:cNvPr>
          <p:cNvSpPr>
            <a:spLocks noGrp="1"/>
          </p:cNvSpPr>
          <p:nvPr>
            <p:ph type="dt" sz="half" idx="10"/>
          </p:nvPr>
        </p:nvSpPr>
        <p:spPr/>
        <p:txBody>
          <a:bodyPr/>
          <a:lstStyle/>
          <a:p>
            <a:fld id="{3695F5FD-58B4-453D-8696-0B8678B496BE}" type="datetimeFigureOut">
              <a:rPr lang="en-US" smtClean="0"/>
              <a:t>3/23/2021</a:t>
            </a:fld>
            <a:endParaRPr lang="en-US"/>
          </a:p>
        </p:txBody>
      </p:sp>
      <p:sp>
        <p:nvSpPr>
          <p:cNvPr id="6" name="Footer Placeholder 5">
            <a:extLst>
              <a:ext uri="{FF2B5EF4-FFF2-40B4-BE49-F238E27FC236}">
                <a16:creationId xmlns:a16="http://schemas.microsoft.com/office/drawing/2014/main" id="{EE6A0EF3-1E2B-42D8-BAEF-DD43B2E9F6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36772-073B-43B8-AE6E-8A354371A7B3}"/>
              </a:ext>
            </a:extLst>
          </p:cNvPr>
          <p:cNvSpPr>
            <a:spLocks noGrp="1"/>
          </p:cNvSpPr>
          <p:nvPr>
            <p:ph type="sldNum" sz="quarter" idx="12"/>
          </p:nvPr>
        </p:nvSpPr>
        <p:spPr/>
        <p:txBody>
          <a:bodyPr/>
          <a:lstStyle/>
          <a:p>
            <a:fld id="{FB682C9F-7617-4705-B618-6B7429ABB12E}" type="slidenum">
              <a:rPr lang="en-US" smtClean="0"/>
              <a:t>‹#›</a:t>
            </a:fld>
            <a:endParaRPr lang="en-US"/>
          </a:p>
        </p:txBody>
      </p:sp>
    </p:spTree>
    <p:extLst>
      <p:ext uri="{BB962C8B-B14F-4D97-AF65-F5344CB8AC3E}">
        <p14:creationId xmlns:p14="http://schemas.microsoft.com/office/powerpoint/2010/main" val="1618436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7FBCA-C540-49D8-BAD5-434ED40A17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F027BA-92CB-4B20-B3EE-17C40DDD34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E2BFEC-7308-485D-B1A6-BB28D6B19A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A48AE3-9026-41C8-B3B9-E842F8FEF1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08CA9C-BDE1-4B62-9F3F-709678F969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CDDADB-7188-444F-9CD8-DA912A86EBAD}"/>
              </a:ext>
            </a:extLst>
          </p:cNvPr>
          <p:cNvSpPr>
            <a:spLocks noGrp="1"/>
          </p:cNvSpPr>
          <p:nvPr>
            <p:ph type="dt" sz="half" idx="10"/>
          </p:nvPr>
        </p:nvSpPr>
        <p:spPr/>
        <p:txBody>
          <a:bodyPr/>
          <a:lstStyle/>
          <a:p>
            <a:fld id="{3695F5FD-58B4-453D-8696-0B8678B496BE}" type="datetimeFigureOut">
              <a:rPr lang="en-US" smtClean="0"/>
              <a:t>3/23/2021</a:t>
            </a:fld>
            <a:endParaRPr lang="en-US"/>
          </a:p>
        </p:txBody>
      </p:sp>
      <p:sp>
        <p:nvSpPr>
          <p:cNvPr id="8" name="Footer Placeholder 7">
            <a:extLst>
              <a:ext uri="{FF2B5EF4-FFF2-40B4-BE49-F238E27FC236}">
                <a16:creationId xmlns:a16="http://schemas.microsoft.com/office/drawing/2014/main" id="{7745B371-9715-4D72-A97D-CE77E02EB2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F8C719-93E8-4FCB-B9CB-2661D8634B0F}"/>
              </a:ext>
            </a:extLst>
          </p:cNvPr>
          <p:cNvSpPr>
            <a:spLocks noGrp="1"/>
          </p:cNvSpPr>
          <p:nvPr>
            <p:ph type="sldNum" sz="quarter" idx="12"/>
          </p:nvPr>
        </p:nvSpPr>
        <p:spPr/>
        <p:txBody>
          <a:bodyPr/>
          <a:lstStyle/>
          <a:p>
            <a:fld id="{FB682C9F-7617-4705-B618-6B7429ABB12E}" type="slidenum">
              <a:rPr lang="en-US" smtClean="0"/>
              <a:t>‹#›</a:t>
            </a:fld>
            <a:endParaRPr lang="en-US"/>
          </a:p>
        </p:txBody>
      </p:sp>
    </p:spTree>
    <p:extLst>
      <p:ext uri="{BB962C8B-B14F-4D97-AF65-F5344CB8AC3E}">
        <p14:creationId xmlns:p14="http://schemas.microsoft.com/office/powerpoint/2010/main" val="1681731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A2F49-B763-49D6-80F6-B415C99EDF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078101-43F3-4839-9B82-CE5B6760342B}"/>
              </a:ext>
            </a:extLst>
          </p:cNvPr>
          <p:cNvSpPr>
            <a:spLocks noGrp="1"/>
          </p:cNvSpPr>
          <p:nvPr>
            <p:ph type="dt" sz="half" idx="10"/>
          </p:nvPr>
        </p:nvSpPr>
        <p:spPr/>
        <p:txBody>
          <a:bodyPr/>
          <a:lstStyle/>
          <a:p>
            <a:fld id="{3695F5FD-58B4-453D-8696-0B8678B496BE}" type="datetimeFigureOut">
              <a:rPr lang="en-US" smtClean="0"/>
              <a:t>3/23/2021</a:t>
            </a:fld>
            <a:endParaRPr lang="en-US"/>
          </a:p>
        </p:txBody>
      </p:sp>
      <p:sp>
        <p:nvSpPr>
          <p:cNvPr id="4" name="Footer Placeholder 3">
            <a:extLst>
              <a:ext uri="{FF2B5EF4-FFF2-40B4-BE49-F238E27FC236}">
                <a16:creationId xmlns:a16="http://schemas.microsoft.com/office/drawing/2014/main" id="{8EA882CA-947F-4FEB-9217-3EFFAE0B5D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526736-24B3-4B90-8E7A-5AAB8E2461D0}"/>
              </a:ext>
            </a:extLst>
          </p:cNvPr>
          <p:cNvSpPr>
            <a:spLocks noGrp="1"/>
          </p:cNvSpPr>
          <p:nvPr>
            <p:ph type="sldNum" sz="quarter" idx="12"/>
          </p:nvPr>
        </p:nvSpPr>
        <p:spPr/>
        <p:txBody>
          <a:bodyPr/>
          <a:lstStyle/>
          <a:p>
            <a:fld id="{FB682C9F-7617-4705-B618-6B7429ABB12E}" type="slidenum">
              <a:rPr lang="en-US" smtClean="0"/>
              <a:t>‹#›</a:t>
            </a:fld>
            <a:endParaRPr lang="en-US"/>
          </a:p>
        </p:txBody>
      </p:sp>
    </p:spTree>
    <p:extLst>
      <p:ext uri="{BB962C8B-B14F-4D97-AF65-F5344CB8AC3E}">
        <p14:creationId xmlns:p14="http://schemas.microsoft.com/office/powerpoint/2010/main" val="2580707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43FF1F-1245-4FCE-AA68-4D1E0FA9CCE0}"/>
              </a:ext>
            </a:extLst>
          </p:cNvPr>
          <p:cNvSpPr>
            <a:spLocks noGrp="1"/>
          </p:cNvSpPr>
          <p:nvPr>
            <p:ph type="dt" sz="half" idx="10"/>
          </p:nvPr>
        </p:nvSpPr>
        <p:spPr/>
        <p:txBody>
          <a:bodyPr/>
          <a:lstStyle/>
          <a:p>
            <a:fld id="{3695F5FD-58B4-453D-8696-0B8678B496BE}" type="datetimeFigureOut">
              <a:rPr lang="en-US" smtClean="0"/>
              <a:t>3/23/2021</a:t>
            </a:fld>
            <a:endParaRPr lang="en-US"/>
          </a:p>
        </p:txBody>
      </p:sp>
      <p:sp>
        <p:nvSpPr>
          <p:cNvPr id="3" name="Footer Placeholder 2">
            <a:extLst>
              <a:ext uri="{FF2B5EF4-FFF2-40B4-BE49-F238E27FC236}">
                <a16:creationId xmlns:a16="http://schemas.microsoft.com/office/drawing/2014/main" id="{1477C348-3CF6-4977-B683-DC9B8FDD2E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7640EA-1F66-42A7-A9BA-AEC8846E41FE}"/>
              </a:ext>
            </a:extLst>
          </p:cNvPr>
          <p:cNvSpPr>
            <a:spLocks noGrp="1"/>
          </p:cNvSpPr>
          <p:nvPr>
            <p:ph type="sldNum" sz="quarter" idx="12"/>
          </p:nvPr>
        </p:nvSpPr>
        <p:spPr/>
        <p:txBody>
          <a:bodyPr/>
          <a:lstStyle/>
          <a:p>
            <a:fld id="{FB682C9F-7617-4705-B618-6B7429ABB12E}" type="slidenum">
              <a:rPr lang="en-US" smtClean="0"/>
              <a:t>‹#›</a:t>
            </a:fld>
            <a:endParaRPr lang="en-US"/>
          </a:p>
        </p:txBody>
      </p:sp>
    </p:spTree>
    <p:extLst>
      <p:ext uri="{BB962C8B-B14F-4D97-AF65-F5344CB8AC3E}">
        <p14:creationId xmlns:p14="http://schemas.microsoft.com/office/powerpoint/2010/main" val="3059495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823D-98EA-4C00-88BA-9F62504748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8A4E0C-A4D9-4131-97E3-1E662714EB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F8791E-7B87-431C-A0B8-33E7DCBE16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ED8E8F-6FC0-4256-A86E-26DB0799D0E8}"/>
              </a:ext>
            </a:extLst>
          </p:cNvPr>
          <p:cNvSpPr>
            <a:spLocks noGrp="1"/>
          </p:cNvSpPr>
          <p:nvPr>
            <p:ph type="dt" sz="half" idx="10"/>
          </p:nvPr>
        </p:nvSpPr>
        <p:spPr/>
        <p:txBody>
          <a:bodyPr/>
          <a:lstStyle/>
          <a:p>
            <a:fld id="{3695F5FD-58B4-453D-8696-0B8678B496BE}" type="datetimeFigureOut">
              <a:rPr lang="en-US" smtClean="0"/>
              <a:t>3/23/2021</a:t>
            </a:fld>
            <a:endParaRPr lang="en-US"/>
          </a:p>
        </p:txBody>
      </p:sp>
      <p:sp>
        <p:nvSpPr>
          <p:cNvPr id="6" name="Footer Placeholder 5">
            <a:extLst>
              <a:ext uri="{FF2B5EF4-FFF2-40B4-BE49-F238E27FC236}">
                <a16:creationId xmlns:a16="http://schemas.microsoft.com/office/drawing/2014/main" id="{41C23738-EF7F-4ED8-AB41-7426FE2DFA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269BB8-86D0-4A92-B475-0D854E26D4E3}"/>
              </a:ext>
            </a:extLst>
          </p:cNvPr>
          <p:cNvSpPr>
            <a:spLocks noGrp="1"/>
          </p:cNvSpPr>
          <p:nvPr>
            <p:ph type="sldNum" sz="quarter" idx="12"/>
          </p:nvPr>
        </p:nvSpPr>
        <p:spPr/>
        <p:txBody>
          <a:bodyPr/>
          <a:lstStyle/>
          <a:p>
            <a:fld id="{FB682C9F-7617-4705-B618-6B7429ABB12E}" type="slidenum">
              <a:rPr lang="en-US" smtClean="0"/>
              <a:t>‹#›</a:t>
            </a:fld>
            <a:endParaRPr lang="en-US"/>
          </a:p>
        </p:txBody>
      </p:sp>
    </p:spTree>
    <p:extLst>
      <p:ext uri="{BB962C8B-B14F-4D97-AF65-F5344CB8AC3E}">
        <p14:creationId xmlns:p14="http://schemas.microsoft.com/office/powerpoint/2010/main" val="1259993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0EF06-1E74-4BD7-B857-F82D339DBE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0EB938-37AF-4381-A245-3C61CB7113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65360C-126E-4538-8504-07BAB1408C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9BF444-C24F-4351-B402-7099C8C323E7}"/>
              </a:ext>
            </a:extLst>
          </p:cNvPr>
          <p:cNvSpPr>
            <a:spLocks noGrp="1"/>
          </p:cNvSpPr>
          <p:nvPr>
            <p:ph type="dt" sz="half" idx="10"/>
          </p:nvPr>
        </p:nvSpPr>
        <p:spPr/>
        <p:txBody>
          <a:bodyPr/>
          <a:lstStyle/>
          <a:p>
            <a:fld id="{3695F5FD-58B4-453D-8696-0B8678B496BE}" type="datetimeFigureOut">
              <a:rPr lang="en-US" smtClean="0"/>
              <a:t>3/23/2021</a:t>
            </a:fld>
            <a:endParaRPr lang="en-US"/>
          </a:p>
        </p:txBody>
      </p:sp>
      <p:sp>
        <p:nvSpPr>
          <p:cNvPr id="6" name="Footer Placeholder 5">
            <a:extLst>
              <a:ext uri="{FF2B5EF4-FFF2-40B4-BE49-F238E27FC236}">
                <a16:creationId xmlns:a16="http://schemas.microsoft.com/office/drawing/2014/main" id="{656FC4E5-37C0-4712-8116-048F3C7C4A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725F8E-56A2-4567-9D82-4A5A0A3FC39D}"/>
              </a:ext>
            </a:extLst>
          </p:cNvPr>
          <p:cNvSpPr>
            <a:spLocks noGrp="1"/>
          </p:cNvSpPr>
          <p:nvPr>
            <p:ph type="sldNum" sz="quarter" idx="12"/>
          </p:nvPr>
        </p:nvSpPr>
        <p:spPr/>
        <p:txBody>
          <a:bodyPr/>
          <a:lstStyle/>
          <a:p>
            <a:fld id="{FB682C9F-7617-4705-B618-6B7429ABB12E}" type="slidenum">
              <a:rPr lang="en-US" smtClean="0"/>
              <a:t>‹#›</a:t>
            </a:fld>
            <a:endParaRPr lang="en-US"/>
          </a:p>
        </p:txBody>
      </p:sp>
    </p:spTree>
    <p:extLst>
      <p:ext uri="{BB962C8B-B14F-4D97-AF65-F5344CB8AC3E}">
        <p14:creationId xmlns:p14="http://schemas.microsoft.com/office/powerpoint/2010/main" val="461280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4B9C10-4A81-48C8-A6A5-9DF4BC75BB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85B88E-B2E2-447B-A123-26FE88C4A5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4E7F54-84F9-4336-A1C9-8AA85534B9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95F5FD-58B4-453D-8696-0B8678B496BE}" type="datetimeFigureOut">
              <a:rPr lang="en-US" smtClean="0"/>
              <a:t>3/23/2021</a:t>
            </a:fld>
            <a:endParaRPr lang="en-US"/>
          </a:p>
        </p:txBody>
      </p:sp>
      <p:sp>
        <p:nvSpPr>
          <p:cNvPr id="5" name="Footer Placeholder 4">
            <a:extLst>
              <a:ext uri="{FF2B5EF4-FFF2-40B4-BE49-F238E27FC236}">
                <a16:creationId xmlns:a16="http://schemas.microsoft.com/office/drawing/2014/main" id="{48FE4077-845F-48D0-9D89-831202A9B7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386525-D9B3-48E5-B4CA-7961AA786D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682C9F-7617-4705-B618-6B7429ABB12E}" type="slidenum">
              <a:rPr lang="en-US" smtClean="0"/>
              <a:t>‹#›</a:t>
            </a:fld>
            <a:endParaRPr lang="en-US"/>
          </a:p>
        </p:txBody>
      </p:sp>
    </p:spTree>
    <p:extLst>
      <p:ext uri="{BB962C8B-B14F-4D97-AF65-F5344CB8AC3E}">
        <p14:creationId xmlns:p14="http://schemas.microsoft.com/office/powerpoint/2010/main" val="33457604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084C6B-30A2-4A12-B94D-539674222976}"/>
              </a:ext>
            </a:extLst>
          </p:cNvPr>
          <p:cNvSpPr>
            <a:spLocks noGrp="1"/>
          </p:cNvSpPr>
          <p:nvPr>
            <p:ph type="ctrTitle"/>
          </p:nvPr>
        </p:nvSpPr>
        <p:spPr>
          <a:xfrm>
            <a:off x="1285241" y="1008993"/>
            <a:ext cx="9231410" cy="3542045"/>
          </a:xfrm>
        </p:spPr>
        <p:txBody>
          <a:bodyPr anchor="b">
            <a:normAutofit/>
          </a:bodyPr>
          <a:lstStyle/>
          <a:p>
            <a:r>
              <a:rPr lang="en-US" sz="10000" b="1" i="1" dirty="0">
                <a:solidFill>
                  <a:schemeClr val="accent1">
                    <a:lumMod val="50000"/>
                  </a:schemeClr>
                </a:solidFill>
              </a:rPr>
              <a:t>Synchronization (Waits)</a:t>
            </a:r>
          </a:p>
        </p:txBody>
      </p:sp>
    </p:spTree>
    <p:extLst>
      <p:ext uri="{BB962C8B-B14F-4D97-AF65-F5344CB8AC3E}">
        <p14:creationId xmlns:p14="http://schemas.microsoft.com/office/powerpoint/2010/main" val="3064684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084C6B-30A2-4A12-B94D-539674222976}"/>
              </a:ext>
            </a:extLst>
          </p:cNvPr>
          <p:cNvSpPr>
            <a:spLocks noGrp="1"/>
          </p:cNvSpPr>
          <p:nvPr>
            <p:ph type="ctrTitle"/>
          </p:nvPr>
        </p:nvSpPr>
        <p:spPr>
          <a:xfrm>
            <a:off x="991230" y="1039862"/>
            <a:ext cx="9231410" cy="4983895"/>
          </a:xfrm>
        </p:spPr>
        <p:txBody>
          <a:bodyPr anchor="b">
            <a:noAutofit/>
          </a:bodyPr>
          <a:lstStyle/>
          <a:p>
            <a:pPr algn="l">
              <a:lnSpc>
                <a:spcPct val="150000"/>
              </a:lnSpc>
            </a:pPr>
            <a:r>
              <a:rPr lang="en-US" sz="3400" b="1" i="1" dirty="0">
                <a:solidFill>
                  <a:schemeClr val="accent1">
                    <a:lumMod val="50000"/>
                  </a:schemeClr>
                </a:solidFill>
              </a:rPr>
              <a:t>Synchronization:</a:t>
            </a:r>
            <a:br>
              <a:rPr lang="en-US" sz="3400" i="1" dirty="0">
                <a:solidFill>
                  <a:schemeClr val="accent1">
                    <a:lumMod val="75000"/>
                  </a:schemeClr>
                </a:solidFill>
              </a:rPr>
            </a:br>
            <a:r>
              <a:rPr lang="en-US" sz="3400" i="1" dirty="0">
                <a:solidFill>
                  <a:schemeClr val="accent1">
                    <a:lumMod val="75000"/>
                  </a:schemeClr>
                </a:solidFill>
              </a:rPr>
              <a:t>		- In order to get proper execution and avoid Element Not Found exceptions, speed of AUT(Application Under Test) and automation tool should in sync</a:t>
            </a:r>
            <a:br>
              <a:rPr lang="en-US" sz="3400" i="1" dirty="0">
                <a:solidFill>
                  <a:schemeClr val="accent1">
                    <a:lumMod val="75000"/>
                  </a:schemeClr>
                </a:solidFill>
              </a:rPr>
            </a:br>
            <a:r>
              <a:rPr lang="en-US" sz="3400" i="1" dirty="0">
                <a:solidFill>
                  <a:schemeClr val="accent1">
                    <a:lumMod val="75000"/>
                  </a:schemeClr>
                </a:solidFill>
              </a:rPr>
              <a:t>		- In order to make AUT and automation tool  in sync selenium provides some wait()</a:t>
            </a:r>
          </a:p>
        </p:txBody>
      </p:sp>
    </p:spTree>
    <p:extLst>
      <p:ext uri="{BB962C8B-B14F-4D97-AF65-F5344CB8AC3E}">
        <p14:creationId xmlns:p14="http://schemas.microsoft.com/office/powerpoint/2010/main" val="393630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Diagram 2">
            <a:extLst>
              <a:ext uri="{FF2B5EF4-FFF2-40B4-BE49-F238E27FC236}">
                <a16:creationId xmlns:a16="http://schemas.microsoft.com/office/drawing/2014/main" id="{CD9609D9-0F31-49FE-A265-E0693B1FF4FC}"/>
              </a:ext>
            </a:extLst>
          </p:cNvPr>
          <p:cNvGraphicFramePr/>
          <p:nvPr>
            <p:extLst>
              <p:ext uri="{D42A27DB-BD31-4B8C-83A1-F6EECF244321}">
                <p14:modId xmlns:p14="http://schemas.microsoft.com/office/powerpoint/2010/main" val="3169153343"/>
              </p:ext>
            </p:extLst>
          </p:nvPr>
        </p:nvGraphicFramePr>
        <p:xfrm>
          <a:off x="1031964" y="875210"/>
          <a:ext cx="7926251" cy="50802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4775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084C6B-30A2-4A12-B94D-539674222976}"/>
              </a:ext>
            </a:extLst>
          </p:cNvPr>
          <p:cNvSpPr>
            <a:spLocks noGrp="1"/>
          </p:cNvSpPr>
          <p:nvPr>
            <p:ph type="ctrTitle"/>
          </p:nvPr>
        </p:nvSpPr>
        <p:spPr>
          <a:xfrm>
            <a:off x="991230" y="1039862"/>
            <a:ext cx="9231410" cy="4983895"/>
          </a:xfrm>
        </p:spPr>
        <p:txBody>
          <a:bodyPr anchor="b">
            <a:noAutofit/>
          </a:bodyPr>
          <a:lstStyle/>
          <a:p>
            <a:pPr algn="l">
              <a:lnSpc>
                <a:spcPct val="150000"/>
              </a:lnSpc>
            </a:pPr>
            <a:r>
              <a:rPr lang="en-US" sz="3800" b="1" i="1" dirty="0" err="1">
                <a:solidFill>
                  <a:schemeClr val="accent1">
                    <a:lumMod val="50000"/>
                  </a:schemeClr>
                </a:solidFill>
              </a:rPr>
              <a:t>Thread.sleep</a:t>
            </a:r>
            <a:r>
              <a:rPr lang="en-US" sz="3800" b="1" i="1" dirty="0">
                <a:solidFill>
                  <a:schemeClr val="accent1">
                    <a:lumMod val="50000"/>
                  </a:schemeClr>
                </a:solidFill>
              </a:rPr>
              <a:t>():</a:t>
            </a:r>
            <a:br>
              <a:rPr lang="en-US" sz="3800" i="1" dirty="0">
                <a:solidFill>
                  <a:schemeClr val="accent1">
                    <a:lumMod val="75000"/>
                  </a:schemeClr>
                </a:solidFill>
              </a:rPr>
            </a:br>
            <a:r>
              <a:rPr lang="en-US" sz="3800" i="1" dirty="0">
                <a:solidFill>
                  <a:schemeClr val="accent1">
                    <a:lumMod val="75000"/>
                  </a:schemeClr>
                </a:solidFill>
              </a:rPr>
              <a:t>		- It will pause the execution for defined time, irrespective of condition</a:t>
            </a:r>
            <a:br>
              <a:rPr lang="en-US" sz="3800" i="1" dirty="0">
                <a:solidFill>
                  <a:schemeClr val="accent1">
                    <a:lumMod val="75000"/>
                  </a:schemeClr>
                </a:solidFill>
              </a:rPr>
            </a:br>
            <a:r>
              <a:rPr lang="en-US" sz="3800" i="1" dirty="0">
                <a:solidFill>
                  <a:schemeClr val="accent1">
                    <a:lumMod val="75000"/>
                  </a:schemeClr>
                </a:solidFill>
              </a:rPr>
              <a:t>		- Sleep is method present in Thread class(provided by java)</a:t>
            </a:r>
            <a:br>
              <a:rPr lang="en-US" sz="3800" i="1" dirty="0">
                <a:solidFill>
                  <a:schemeClr val="accent1">
                    <a:lumMod val="75000"/>
                  </a:schemeClr>
                </a:solidFill>
              </a:rPr>
            </a:br>
            <a:r>
              <a:rPr lang="en-US" sz="3800" i="1" dirty="0">
                <a:solidFill>
                  <a:schemeClr val="accent1">
                    <a:lumMod val="75000"/>
                  </a:schemeClr>
                </a:solidFill>
              </a:rPr>
              <a:t>		- Syntax: </a:t>
            </a:r>
            <a:r>
              <a:rPr lang="en-US" sz="3800" i="1" dirty="0" err="1">
                <a:solidFill>
                  <a:schemeClr val="accent1">
                    <a:lumMod val="75000"/>
                  </a:schemeClr>
                </a:solidFill>
              </a:rPr>
              <a:t>Thread.sleep</a:t>
            </a:r>
            <a:r>
              <a:rPr lang="en-US" sz="3800" i="1" dirty="0">
                <a:solidFill>
                  <a:schemeClr val="accent1">
                    <a:lumMod val="75000"/>
                  </a:schemeClr>
                </a:solidFill>
              </a:rPr>
              <a:t>(milliseconds);</a:t>
            </a:r>
          </a:p>
        </p:txBody>
      </p:sp>
    </p:spTree>
    <p:extLst>
      <p:ext uri="{BB962C8B-B14F-4D97-AF65-F5344CB8AC3E}">
        <p14:creationId xmlns:p14="http://schemas.microsoft.com/office/powerpoint/2010/main" val="1952457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084C6B-30A2-4A12-B94D-539674222976}"/>
              </a:ext>
            </a:extLst>
          </p:cNvPr>
          <p:cNvSpPr>
            <a:spLocks noGrp="1"/>
          </p:cNvSpPr>
          <p:nvPr>
            <p:ph type="ctrTitle"/>
          </p:nvPr>
        </p:nvSpPr>
        <p:spPr>
          <a:xfrm>
            <a:off x="991230" y="1560683"/>
            <a:ext cx="9231410" cy="4983895"/>
          </a:xfrm>
        </p:spPr>
        <p:txBody>
          <a:bodyPr anchor="b">
            <a:noAutofit/>
          </a:bodyPr>
          <a:lstStyle/>
          <a:p>
            <a:pPr algn="l">
              <a:lnSpc>
                <a:spcPct val="150000"/>
              </a:lnSpc>
            </a:pPr>
            <a:br>
              <a:rPr lang="en-US" sz="2000" b="1" dirty="0">
                <a:solidFill>
                  <a:schemeClr val="accent1">
                    <a:lumMod val="75000"/>
                  </a:schemeClr>
                </a:solidFill>
              </a:rPr>
            </a:br>
            <a:br>
              <a:rPr lang="en-US" sz="2000" b="1" dirty="0">
                <a:solidFill>
                  <a:schemeClr val="accent1">
                    <a:lumMod val="75000"/>
                  </a:schemeClr>
                </a:solidFill>
              </a:rPr>
            </a:br>
            <a:r>
              <a:rPr lang="en-US" sz="2000" b="1" i="1" dirty="0">
                <a:solidFill>
                  <a:schemeClr val="accent1">
                    <a:lumMod val="50000"/>
                  </a:schemeClr>
                </a:solidFill>
              </a:rPr>
              <a:t>Implicit Wait:</a:t>
            </a:r>
            <a:br>
              <a:rPr lang="en-US" sz="2000" b="1" dirty="0">
                <a:solidFill>
                  <a:schemeClr val="accent1">
                    <a:lumMod val="75000"/>
                  </a:schemeClr>
                </a:solidFill>
              </a:rPr>
            </a:br>
            <a:r>
              <a:rPr lang="en-US" sz="2000" b="1" dirty="0">
                <a:solidFill>
                  <a:schemeClr val="accent1">
                    <a:lumMod val="75000"/>
                  </a:schemeClr>
                </a:solidFill>
              </a:rPr>
              <a:t>	- </a:t>
            </a:r>
            <a:r>
              <a:rPr lang="en-US" sz="2000" dirty="0">
                <a:solidFill>
                  <a:schemeClr val="accent1">
                    <a:lumMod val="75000"/>
                  </a:schemeClr>
                </a:solidFill>
              </a:rPr>
              <a:t>The implicit wait will tell to the web driver to wait for certain amount of time before it throws a "No Such Element Exception“</a:t>
            </a:r>
            <a:br>
              <a:rPr lang="en-US" sz="2000" dirty="0">
                <a:solidFill>
                  <a:schemeClr val="accent1">
                    <a:lumMod val="75000"/>
                  </a:schemeClr>
                </a:solidFill>
              </a:rPr>
            </a:br>
            <a:r>
              <a:rPr lang="en-US" sz="2000" dirty="0">
                <a:solidFill>
                  <a:schemeClr val="accent1">
                    <a:lumMod val="75000"/>
                  </a:schemeClr>
                </a:solidFill>
              </a:rPr>
              <a:t>	- It instruct web driver to poll DOM for certain amount of time(250ms), when desired element is not found immediately</a:t>
            </a:r>
            <a:br>
              <a:rPr lang="en-US" sz="2000" dirty="0">
                <a:solidFill>
                  <a:schemeClr val="accent1">
                    <a:lumMod val="75000"/>
                  </a:schemeClr>
                </a:solidFill>
              </a:rPr>
            </a:br>
            <a:r>
              <a:rPr lang="en-US" sz="2000" dirty="0">
                <a:solidFill>
                  <a:schemeClr val="accent1">
                    <a:lumMod val="75000"/>
                  </a:schemeClr>
                </a:solidFill>
              </a:rPr>
              <a:t>	- This will perform the action on the element once it get displayed in DOM (</a:t>
            </a:r>
            <a:r>
              <a:rPr lang="en-US" sz="2000" dirty="0" err="1">
                <a:solidFill>
                  <a:schemeClr val="accent1">
                    <a:lumMod val="75000"/>
                  </a:schemeClr>
                </a:solidFill>
              </a:rPr>
              <a:t>ie</a:t>
            </a:r>
            <a:r>
              <a:rPr lang="en-US" sz="2000" dirty="0">
                <a:solidFill>
                  <a:schemeClr val="accent1">
                    <a:lumMod val="75000"/>
                  </a:schemeClr>
                </a:solidFill>
              </a:rPr>
              <a:t>. It will not wait until the element get displayed or interactable)</a:t>
            </a:r>
            <a:br>
              <a:rPr lang="en-US" sz="2000" dirty="0">
                <a:solidFill>
                  <a:schemeClr val="accent1">
                    <a:lumMod val="75000"/>
                  </a:schemeClr>
                </a:solidFill>
              </a:rPr>
            </a:br>
            <a:r>
              <a:rPr lang="en-US" sz="2000" b="1" dirty="0">
                <a:solidFill>
                  <a:schemeClr val="accent1">
                    <a:lumMod val="50000"/>
                  </a:schemeClr>
                </a:solidFill>
              </a:rPr>
              <a:t>Syntax: </a:t>
            </a:r>
            <a:r>
              <a:rPr lang="en-US" sz="2000" dirty="0" err="1">
                <a:solidFill>
                  <a:schemeClr val="accent1">
                    <a:lumMod val="75000"/>
                  </a:schemeClr>
                </a:solidFill>
              </a:rPr>
              <a:t>driver.manage</a:t>
            </a:r>
            <a:r>
              <a:rPr lang="en-US" sz="2000" dirty="0">
                <a:solidFill>
                  <a:schemeClr val="accent1">
                    <a:lumMod val="75000"/>
                  </a:schemeClr>
                </a:solidFill>
              </a:rPr>
              <a:t>().</a:t>
            </a:r>
            <a:r>
              <a:rPr lang="en-US" sz="2000" dirty="0" err="1">
                <a:solidFill>
                  <a:schemeClr val="accent1">
                    <a:lumMod val="75000"/>
                  </a:schemeClr>
                </a:solidFill>
              </a:rPr>
              <a:t>timesouts</a:t>
            </a:r>
            <a:r>
              <a:rPr lang="en-US" sz="2000" dirty="0">
                <a:solidFill>
                  <a:schemeClr val="accent1">
                    <a:lumMod val="75000"/>
                  </a:schemeClr>
                </a:solidFill>
              </a:rPr>
              <a:t>().</a:t>
            </a:r>
            <a:r>
              <a:rPr lang="en-US" sz="2000" dirty="0" err="1">
                <a:solidFill>
                  <a:schemeClr val="accent1">
                    <a:lumMod val="75000"/>
                  </a:schemeClr>
                </a:solidFill>
              </a:rPr>
              <a:t>implicityWait</a:t>
            </a:r>
            <a:r>
              <a:rPr lang="en-US" sz="2000" dirty="0">
                <a:solidFill>
                  <a:schemeClr val="accent1">
                    <a:lumMod val="75000"/>
                  </a:schemeClr>
                </a:solidFill>
              </a:rPr>
              <a:t>(</a:t>
            </a:r>
            <a:r>
              <a:rPr lang="en-US" sz="2000" dirty="0" err="1">
                <a:solidFill>
                  <a:schemeClr val="accent1">
                    <a:lumMod val="75000"/>
                  </a:schemeClr>
                </a:solidFill>
              </a:rPr>
              <a:t>TimeOut</a:t>
            </a:r>
            <a:r>
              <a:rPr lang="en-US" sz="2000" dirty="0">
                <a:solidFill>
                  <a:schemeClr val="accent1">
                    <a:lumMod val="75000"/>
                  </a:schemeClr>
                </a:solidFill>
              </a:rPr>
              <a:t>, </a:t>
            </a:r>
            <a:r>
              <a:rPr lang="en-US" sz="2000" dirty="0" err="1">
                <a:solidFill>
                  <a:schemeClr val="accent1">
                    <a:lumMod val="75000"/>
                  </a:schemeClr>
                </a:solidFill>
              </a:rPr>
              <a:t>TimeUnit.SECONDS</a:t>
            </a:r>
            <a:r>
              <a:rPr lang="en-US" sz="2000" dirty="0">
                <a:solidFill>
                  <a:schemeClr val="accent1">
                    <a:lumMod val="75000"/>
                  </a:schemeClr>
                </a:solidFill>
              </a:rPr>
              <a:t>);</a:t>
            </a:r>
            <a:br>
              <a:rPr lang="en-US" sz="2000" dirty="0">
                <a:solidFill>
                  <a:schemeClr val="accent1">
                    <a:lumMod val="75000"/>
                  </a:schemeClr>
                </a:solidFill>
              </a:rPr>
            </a:br>
            <a:r>
              <a:rPr lang="en-US" sz="2000" b="1" dirty="0">
                <a:solidFill>
                  <a:schemeClr val="accent1">
                    <a:lumMod val="50000"/>
                  </a:schemeClr>
                </a:solidFill>
              </a:rPr>
              <a:t>Note: </a:t>
            </a:r>
            <a:r>
              <a:rPr lang="en-US" sz="2000" dirty="0">
                <a:solidFill>
                  <a:schemeClr val="accent1">
                    <a:lumMod val="75000"/>
                  </a:schemeClr>
                </a:solidFill>
                <a:latin typeface="+mn-lt"/>
              </a:rPr>
              <a:t>Implicit wait will accept 2 parameters, the first parameter will accept the time as an integer value and the second parameter will accept the time measurement in terms of SECONDS, MINUTES, MILISECOND, MICROSECONDS, NANOSECONDS, DAYS, HOURS, etc.</a:t>
            </a:r>
            <a:br>
              <a:rPr lang="en-US" sz="2000" dirty="0">
                <a:solidFill>
                  <a:schemeClr val="accent1">
                    <a:lumMod val="75000"/>
                  </a:schemeClr>
                </a:solidFill>
              </a:rPr>
            </a:br>
            <a:endParaRPr lang="en-US" sz="2000" i="1" dirty="0">
              <a:solidFill>
                <a:schemeClr val="accent1">
                  <a:lumMod val="75000"/>
                </a:schemeClr>
              </a:solidFill>
            </a:endParaRPr>
          </a:p>
        </p:txBody>
      </p:sp>
    </p:spTree>
    <p:extLst>
      <p:ext uri="{BB962C8B-B14F-4D97-AF65-F5344CB8AC3E}">
        <p14:creationId xmlns:p14="http://schemas.microsoft.com/office/powerpoint/2010/main" val="4182551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084C6B-30A2-4A12-B94D-539674222976}"/>
              </a:ext>
            </a:extLst>
          </p:cNvPr>
          <p:cNvSpPr>
            <a:spLocks noGrp="1"/>
          </p:cNvSpPr>
          <p:nvPr>
            <p:ph type="ctrTitle"/>
          </p:nvPr>
        </p:nvSpPr>
        <p:spPr>
          <a:xfrm>
            <a:off x="991230" y="935268"/>
            <a:ext cx="9231410" cy="4983895"/>
          </a:xfrm>
        </p:spPr>
        <p:txBody>
          <a:bodyPr anchor="b">
            <a:noAutofit/>
          </a:bodyPr>
          <a:lstStyle/>
          <a:p>
            <a:pPr algn="l">
              <a:lnSpc>
                <a:spcPct val="150000"/>
              </a:lnSpc>
            </a:pPr>
            <a:br>
              <a:rPr lang="en-US" sz="2400" b="1" dirty="0">
                <a:solidFill>
                  <a:schemeClr val="accent1">
                    <a:lumMod val="75000"/>
                  </a:schemeClr>
                </a:solidFill>
              </a:rPr>
            </a:br>
            <a:r>
              <a:rPr lang="en-US" sz="2400" b="1" i="1" dirty="0">
                <a:solidFill>
                  <a:schemeClr val="accent1">
                    <a:lumMod val="50000"/>
                  </a:schemeClr>
                </a:solidFill>
              </a:rPr>
              <a:t>Explicit Wait:</a:t>
            </a:r>
            <a:br>
              <a:rPr lang="en-US" sz="2400" b="1" dirty="0">
                <a:solidFill>
                  <a:schemeClr val="accent1">
                    <a:lumMod val="75000"/>
                  </a:schemeClr>
                </a:solidFill>
              </a:rPr>
            </a:br>
            <a:r>
              <a:rPr lang="en-US" sz="2400" b="1" dirty="0">
                <a:solidFill>
                  <a:schemeClr val="accent1">
                    <a:lumMod val="75000"/>
                  </a:schemeClr>
                </a:solidFill>
              </a:rPr>
              <a:t>	- </a:t>
            </a:r>
            <a:r>
              <a:rPr lang="en-US" sz="2400" dirty="0">
                <a:solidFill>
                  <a:schemeClr val="accent1">
                    <a:lumMod val="75000"/>
                  </a:schemeClr>
                </a:solidFill>
              </a:rPr>
              <a:t>The </a:t>
            </a:r>
            <a:r>
              <a:rPr lang="en-US" sz="2400" i="1" dirty="0">
                <a:solidFill>
                  <a:schemeClr val="accent1">
                    <a:lumMod val="75000"/>
                  </a:schemeClr>
                </a:solidFill>
              </a:rPr>
              <a:t>Explicit</a:t>
            </a:r>
            <a:r>
              <a:rPr lang="en-US" sz="2400" dirty="0">
                <a:solidFill>
                  <a:schemeClr val="accent1">
                    <a:lumMod val="75000"/>
                  </a:schemeClr>
                </a:solidFill>
              </a:rPr>
              <a:t> wait will tell to the web driver to wait for certain amount of time before it throws a "No Such Element Exception“</a:t>
            </a:r>
            <a:br>
              <a:rPr lang="en-US" sz="2400" dirty="0">
                <a:solidFill>
                  <a:schemeClr val="accent1">
                    <a:lumMod val="75000"/>
                  </a:schemeClr>
                </a:solidFill>
              </a:rPr>
            </a:br>
            <a:r>
              <a:rPr lang="en-US" sz="2400" dirty="0">
                <a:solidFill>
                  <a:schemeClr val="accent1">
                    <a:lumMod val="75000"/>
                  </a:schemeClr>
                </a:solidFill>
              </a:rPr>
              <a:t>	- It instruct web driver to poll DOM for certain amount of time(500ms), when desired element is not found immediately</a:t>
            </a:r>
            <a:br>
              <a:rPr lang="en-US" sz="2400" dirty="0">
                <a:solidFill>
                  <a:schemeClr val="accent1">
                    <a:lumMod val="75000"/>
                  </a:schemeClr>
                </a:solidFill>
              </a:rPr>
            </a:br>
            <a:r>
              <a:rPr lang="en-US" sz="2400" dirty="0">
                <a:solidFill>
                  <a:schemeClr val="accent1">
                    <a:lumMod val="75000"/>
                  </a:schemeClr>
                </a:solidFill>
              </a:rPr>
              <a:t>	- Explicit wait is also known as the WebDriver wait</a:t>
            </a:r>
            <a:br>
              <a:rPr lang="en-US" sz="2400" dirty="0">
                <a:solidFill>
                  <a:schemeClr val="accent1">
                    <a:lumMod val="75000"/>
                  </a:schemeClr>
                </a:solidFill>
              </a:rPr>
            </a:br>
            <a:r>
              <a:rPr lang="en-US" sz="2400" dirty="0">
                <a:solidFill>
                  <a:schemeClr val="accent1">
                    <a:lumMod val="75000"/>
                  </a:schemeClr>
                </a:solidFill>
              </a:rPr>
              <a:t>	- Applicable only for specific elements</a:t>
            </a:r>
            <a:br>
              <a:rPr lang="en-US" sz="2400" dirty="0">
                <a:solidFill>
                  <a:schemeClr val="accent1">
                    <a:lumMod val="75000"/>
                  </a:schemeClr>
                </a:solidFill>
              </a:rPr>
            </a:br>
            <a:r>
              <a:rPr lang="en-US" sz="2400" b="1" dirty="0">
                <a:solidFill>
                  <a:schemeClr val="accent1">
                    <a:lumMod val="50000"/>
                  </a:schemeClr>
                </a:solidFill>
              </a:rPr>
              <a:t>EG: </a:t>
            </a:r>
            <a:r>
              <a:rPr lang="en-US" sz="2400" b="1" dirty="0" err="1">
                <a:solidFill>
                  <a:schemeClr val="accent1">
                    <a:lumMod val="50000"/>
                  </a:schemeClr>
                </a:solidFill>
              </a:rPr>
              <a:t>WebDriverWait</a:t>
            </a:r>
            <a:r>
              <a:rPr lang="en-US" sz="2400" b="1" dirty="0">
                <a:solidFill>
                  <a:schemeClr val="accent1">
                    <a:lumMod val="50000"/>
                  </a:schemeClr>
                </a:solidFill>
              </a:rPr>
              <a:t> wait =new </a:t>
            </a:r>
            <a:r>
              <a:rPr lang="en-US" sz="2400" b="1" dirty="0" err="1">
                <a:solidFill>
                  <a:schemeClr val="accent1">
                    <a:lumMod val="50000"/>
                  </a:schemeClr>
                </a:solidFill>
              </a:rPr>
              <a:t>WebDriverWait</a:t>
            </a:r>
            <a:r>
              <a:rPr lang="en-US" sz="2400" b="1" dirty="0">
                <a:solidFill>
                  <a:schemeClr val="accent1">
                    <a:lumMod val="50000"/>
                  </a:schemeClr>
                </a:solidFill>
              </a:rPr>
              <a:t>(driver, 10);</a:t>
            </a:r>
            <a:br>
              <a:rPr lang="en-US" sz="2400" b="1" dirty="0">
                <a:solidFill>
                  <a:schemeClr val="accent1">
                    <a:lumMod val="50000"/>
                  </a:schemeClr>
                </a:solidFill>
              </a:rPr>
            </a:br>
            <a:r>
              <a:rPr lang="en-US" sz="2400" b="1" dirty="0" err="1">
                <a:solidFill>
                  <a:schemeClr val="accent1">
                    <a:lumMod val="50000"/>
                  </a:schemeClr>
                </a:solidFill>
              </a:rPr>
              <a:t>wait.until</a:t>
            </a:r>
            <a:r>
              <a:rPr lang="en-US" sz="2400" b="1" dirty="0">
                <a:solidFill>
                  <a:schemeClr val="accent1">
                    <a:lumMod val="50000"/>
                  </a:schemeClr>
                </a:solidFill>
              </a:rPr>
              <a:t>(</a:t>
            </a:r>
            <a:r>
              <a:rPr lang="en-US" sz="2400" b="1" dirty="0" err="1">
                <a:solidFill>
                  <a:schemeClr val="accent1">
                    <a:lumMod val="50000"/>
                  </a:schemeClr>
                </a:solidFill>
              </a:rPr>
              <a:t>ExpectedConditions.elementToBeClickable</a:t>
            </a:r>
            <a:r>
              <a:rPr lang="en-US" sz="2400" b="1" dirty="0">
                <a:solidFill>
                  <a:schemeClr val="accent1">
                    <a:lumMod val="50000"/>
                  </a:schemeClr>
                </a:solidFill>
              </a:rPr>
              <a:t>(By.id(“login”));</a:t>
            </a:r>
            <a:endParaRPr lang="en-US" sz="2400" i="1" dirty="0">
              <a:solidFill>
                <a:schemeClr val="accent1">
                  <a:lumMod val="75000"/>
                </a:schemeClr>
              </a:solidFill>
            </a:endParaRPr>
          </a:p>
        </p:txBody>
      </p:sp>
    </p:spTree>
    <p:extLst>
      <p:ext uri="{BB962C8B-B14F-4D97-AF65-F5344CB8AC3E}">
        <p14:creationId xmlns:p14="http://schemas.microsoft.com/office/powerpoint/2010/main" val="1158847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53183-6893-4B3D-95B7-330E94C10F2D}"/>
              </a:ext>
            </a:extLst>
          </p:cNvPr>
          <p:cNvSpPr>
            <a:spLocks noGrp="1"/>
          </p:cNvSpPr>
          <p:nvPr>
            <p:ph type="title"/>
          </p:nvPr>
        </p:nvSpPr>
        <p:spPr/>
        <p:txBody>
          <a:bodyPr/>
          <a:lstStyle/>
          <a:p>
            <a:r>
              <a:rPr lang="en-US" dirty="0"/>
              <a:t>Expected Conditions:</a:t>
            </a:r>
          </a:p>
        </p:txBody>
      </p:sp>
      <p:sp>
        <p:nvSpPr>
          <p:cNvPr id="3" name="Slide Number Placeholder 2">
            <a:extLst>
              <a:ext uri="{FF2B5EF4-FFF2-40B4-BE49-F238E27FC236}">
                <a16:creationId xmlns:a16="http://schemas.microsoft.com/office/drawing/2014/main" id="{D33CBD1A-BCAF-4777-A4E0-9A7ACACCD681}"/>
              </a:ext>
            </a:extLst>
          </p:cNvPr>
          <p:cNvSpPr>
            <a:spLocks noGrp="1"/>
          </p:cNvSpPr>
          <p:nvPr>
            <p:ph type="sldNum" sz="quarter" idx="10"/>
          </p:nvPr>
        </p:nvSpPr>
        <p:spPr/>
        <p:txBody>
          <a:bodyPr/>
          <a:lstStyle/>
          <a:p>
            <a:fld id="{D06C07A3-3086-424F-8E4D-5D3F797BB37A}" type="slidenum">
              <a:rPr lang="en-US" smtClean="0"/>
              <a:t>7</a:t>
            </a:fld>
            <a:endParaRPr lang="en-US"/>
          </a:p>
        </p:txBody>
      </p:sp>
      <p:sp>
        <p:nvSpPr>
          <p:cNvPr id="4" name="Content Placeholder 3">
            <a:extLst>
              <a:ext uri="{FF2B5EF4-FFF2-40B4-BE49-F238E27FC236}">
                <a16:creationId xmlns:a16="http://schemas.microsoft.com/office/drawing/2014/main" id="{ACF0BA22-3BFA-4CB4-9C86-6139318FC661}"/>
              </a:ext>
            </a:extLst>
          </p:cNvPr>
          <p:cNvSpPr>
            <a:spLocks noGrp="1"/>
          </p:cNvSpPr>
          <p:nvPr>
            <p:ph sz="quarter" idx="12"/>
          </p:nvPr>
        </p:nvSpPr>
        <p:spPr>
          <a:xfrm>
            <a:off x="6334700" y="1568966"/>
            <a:ext cx="5519450" cy="4349543"/>
          </a:xfrm>
        </p:spPr>
        <p:txBody>
          <a:bodyPr/>
          <a:lstStyle/>
          <a:p>
            <a:r>
              <a:rPr lang="en-US" sz="2000" dirty="0"/>
              <a:t>textToBePresentInElementLocated()</a:t>
            </a:r>
          </a:p>
          <a:p>
            <a:r>
              <a:rPr lang="en-US" sz="2000" dirty="0"/>
              <a:t>textToBePresentInElementValue()</a:t>
            </a:r>
          </a:p>
          <a:p>
            <a:r>
              <a:rPr lang="en-US" sz="2000" dirty="0"/>
              <a:t>titleIs()</a:t>
            </a:r>
          </a:p>
          <a:p>
            <a:r>
              <a:rPr lang="en-US" sz="2000" dirty="0"/>
              <a:t>titleContains()</a:t>
            </a:r>
          </a:p>
          <a:p>
            <a:r>
              <a:rPr lang="en-US" sz="2000" dirty="0"/>
              <a:t>visibilityOf()</a:t>
            </a:r>
          </a:p>
          <a:p>
            <a:r>
              <a:rPr lang="en-US" sz="2000" dirty="0"/>
              <a:t>visibilityOfAllElements()</a:t>
            </a:r>
          </a:p>
          <a:p>
            <a:r>
              <a:rPr lang="en-US" sz="2000" dirty="0"/>
              <a:t>visibilityOfAllElementsLocatedBy()</a:t>
            </a:r>
          </a:p>
          <a:p>
            <a:r>
              <a:rPr lang="en-US" sz="2000" dirty="0"/>
              <a:t>visibilityOfElementLocated()</a:t>
            </a:r>
          </a:p>
          <a:p>
            <a:br>
              <a:rPr lang="en-US" dirty="0"/>
            </a:br>
            <a:endParaRPr lang="en-US" dirty="0"/>
          </a:p>
        </p:txBody>
      </p:sp>
      <p:sp>
        <p:nvSpPr>
          <p:cNvPr id="5" name="Content Placeholder 4">
            <a:extLst>
              <a:ext uri="{FF2B5EF4-FFF2-40B4-BE49-F238E27FC236}">
                <a16:creationId xmlns:a16="http://schemas.microsoft.com/office/drawing/2014/main" id="{C50804F7-88D4-419F-A6BD-783FB0B7D816}"/>
              </a:ext>
            </a:extLst>
          </p:cNvPr>
          <p:cNvSpPr>
            <a:spLocks noGrp="1"/>
          </p:cNvSpPr>
          <p:nvPr>
            <p:ph sz="quarter" idx="13"/>
          </p:nvPr>
        </p:nvSpPr>
        <p:spPr>
          <a:xfrm>
            <a:off x="337852" y="1585073"/>
            <a:ext cx="5519450" cy="4349543"/>
          </a:xfrm>
        </p:spPr>
        <p:txBody>
          <a:bodyPr/>
          <a:lstStyle/>
          <a:p>
            <a:r>
              <a:rPr lang="en-US" sz="2000" dirty="0"/>
              <a:t>alertIsPresent()</a:t>
            </a:r>
          </a:p>
          <a:p>
            <a:r>
              <a:rPr lang="en-US" sz="2000" dirty="0"/>
              <a:t>elementSelectionStateToBe()</a:t>
            </a:r>
          </a:p>
          <a:p>
            <a:r>
              <a:rPr lang="en-US" sz="2000" dirty="0"/>
              <a:t>elementToBeClickable()</a:t>
            </a:r>
          </a:p>
          <a:p>
            <a:r>
              <a:rPr lang="en-US" sz="2000" dirty="0"/>
              <a:t>elementToBeSelected()</a:t>
            </a:r>
          </a:p>
          <a:p>
            <a:r>
              <a:rPr lang="en-US" sz="2000" dirty="0"/>
              <a:t>frameToBeAvaliableAndSwitchToIt()</a:t>
            </a:r>
          </a:p>
          <a:p>
            <a:r>
              <a:rPr lang="en-US" sz="2000" dirty="0"/>
              <a:t>invisibilityOfTheElementLocated()</a:t>
            </a:r>
          </a:p>
          <a:p>
            <a:r>
              <a:rPr lang="en-US" sz="2000" dirty="0"/>
              <a:t>invisibilityOfElementWithText()</a:t>
            </a:r>
          </a:p>
          <a:p>
            <a:r>
              <a:rPr lang="en-US" sz="2000" dirty="0"/>
              <a:t>presenceOfAllElementsLocatedBy()</a:t>
            </a:r>
          </a:p>
          <a:p>
            <a:r>
              <a:rPr lang="en-US" sz="2000" dirty="0"/>
              <a:t>presenceOfElementLocated()</a:t>
            </a:r>
          </a:p>
          <a:p>
            <a:r>
              <a:rPr lang="en-US" sz="2000" dirty="0"/>
              <a:t>textToBePresentInElement()</a:t>
            </a:r>
          </a:p>
          <a:p>
            <a:endParaRPr lang="en-US" dirty="0"/>
          </a:p>
        </p:txBody>
      </p:sp>
    </p:spTree>
    <p:extLst>
      <p:ext uri="{BB962C8B-B14F-4D97-AF65-F5344CB8AC3E}">
        <p14:creationId xmlns:p14="http://schemas.microsoft.com/office/powerpoint/2010/main" val="1406109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084C6B-30A2-4A12-B94D-539674222976}"/>
              </a:ext>
            </a:extLst>
          </p:cNvPr>
          <p:cNvSpPr>
            <a:spLocks noGrp="1"/>
          </p:cNvSpPr>
          <p:nvPr>
            <p:ph type="ctrTitle"/>
          </p:nvPr>
        </p:nvSpPr>
        <p:spPr>
          <a:xfrm>
            <a:off x="991230" y="370420"/>
            <a:ext cx="9231410" cy="6113591"/>
          </a:xfrm>
        </p:spPr>
        <p:txBody>
          <a:bodyPr anchor="b">
            <a:noAutofit/>
          </a:bodyPr>
          <a:lstStyle/>
          <a:p>
            <a:pPr algn="l">
              <a:lnSpc>
                <a:spcPct val="150000"/>
              </a:lnSpc>
            </a:pPr>
            <a:r>
              <a:rPr lang="en-US" sz="4000" b="1" i="1" dirty="0">
                <a:solidFill>
                  <a:schemeClr val="accent1">
                    <a:lumMod val="50000"/>
                  </a:schemeClr>
                </a:solidFill>
              </a:rPr>
              <a:t>Fluent Wait:</a:t>
            </a:r>
            <a:br>
              <a:rPr lang="en-US" sz="2400" b="1" dirty="0">
                <a:solidFill>
                  <a:schemeClr val="accent1">
                    <a:lumMod val="75000"/>
                  </a:schemeClr>
                </a:solidFill>
              </a:rPr>
            </a:br>
            <a:r>
              <a:rPr lang="en-US" sz="2400" b="1" dirty="0">
                <a:solidFill>
                  <a:schemeClr val="accent1">
                    <a:lumMod val="75000"/>
                  </a:schemeClr>
                </a:solidFill>
              </a:rPr>
              <a:t>	- </a:t>
            </a:r>
            <a:r>
              <a:rPr lang="en-US" sz="2400" i="1" dirty="0">
                <a:solidFill>
                  <a:schemeClr val="accent1">
                    <a:lumMod val="75000"/>
                  </a:schemeClr>
                </a:solidFill>
              </a:rPr>
              <a:t>It will try to find the element again and again until it find it or until the final timer runs out</a:t>
            </a:r>
            <a:br>
              <a:rPr lang="en-US" sz="2400" b="1" dirty="0">
                <a:solidFill>
                  <a:schemeClr val="accent1">
                    <a:lumMod val="75000"/>
                  </a:schemeClr>
                </a:solidFill>
              </a:rPr>
            </a:br>
            <a:br>
              <a:rPr lang="en-US" sz="2400" b="1" dirty="0">
                <a:solidFill>
                  <a:schemeClr val="accent1">
                    <a:lumMod val="75000"/>
                  </a:schemeClr>
                </a:solidFill>
              </a:rPr>
            </a:br>
            <a:r>
              <a:rPr lang="en-US" sz="2400" b="1" i="1" dirty="0">
                <a:solidFill>
                  <a:schemeClr val="accent1">
                    <a:lumMod val="50000"/>
                  </a:schemeClr>
                </a:solidFill>
                <a:latin typeface="+mn-lt"/>
              </a:rPr>
              <a:t>Example:</a:t>
            </a:r>
            <a:br>
              <a:rPr lang="en-US" sz="2400" b="1" dirty="0">
                <a:latin typeface="+mn-lt"/>
              </a:rPr>
            </a:br>
            <a:r>
              <a:rPr lang="en-US" sz="2400" b="1" dirty="0">
                <a:latin typeface="+mn-lt"/>
              </a:rPr>
              <a:t>	</a:t>
            </a:r>
            <a:r>
              <a:rPr lang="en-US" sz="2400" i="1" dirty="0">
                <a:solidFill>
                  <a:schemeClr val="accent1">
                    <a:lumMod val="75000"/>
                  </a:schemeClr>
                </a:solidFill>
                <a:latin typeface="+mn-lt"/>
              </a:rPr>
              <a:t>Wait </a:t>
            </a:r>
            <a:r>
              <a:rPr lang="en-US" sz="2400" i="1" dirty="0" err="1">
                <a:solidFill>
                  <a:schemeClr val="accent1">
                    <a:lumMod val="75000"/>
                  </a:schemeClr>
                </a:solidFill>
                <a:latin typeface="+mn-lt"/>
              </a:rPr>
              <a:t>wait</a:t>
            </a:r>
            <a:r>
              <a:rPr lang="en-US" sz="2400" i="1" dirty="0">
                <a:solidFill>
                  <a:schemeClr val="accent1">
                    <a:lumMod val="75000"/>
                  </a:schemeClr>
                </a:solidFill>
                <a:latin typeface="+mn-lt"/>
              </a:rPr>
              <a:t> = new </a:t>
            </a:r>
            <a:r>
              <a:rPr lang="en-US" sz="2400" i="1" dirty="0" err="1">
                <a:solidFill>
                  <a:schemeClr val="accent1">
                    <a:lumMod val="75000"/>
                  </a:schemeClr>
                </a:solidFill>
                <a:latin typeface="+mn-lt"/>
              </a:rPr>
              <a:t>FluentWait</a:t>
            </a:r>
            <a:r>
              <a:rPr lang="en-US" sz="2400" i="1" dirty="0">
                <a:solidFill>
                  <a:schemeClr val="accent1">
                    <a:lumMod val="75000"/>
                  </a:schemeClr>
                </a:solidFill>
                <a:latin typeface="+mn-lt"/>
              </a:rPr>
              <a:t>&lt;WebDriver&gt;(driver)</a:t>
            </a:r>
            <a:br>
              <a:rPr lang="en-US" sz="2400" i="1" dirty="0">
                <a:solidFill>
                  <a:schemeClr val="accent1">
                    <a:lumMod val="75000"/>
                  </a:schemeClr>
                </a:solidFill>
                <a:latin typeface="+mn-lt"/>
              </a:rPr>
            </a:br>
            <a:r>
              <a:rPr lang="en-US" sz="2400" i="1" dirty="0">
                <a:solidFill>
                  <a:schemeClr val="accent1">
                    <a:lumMod val="75000"/>
                  </a:schemeClr>
                </a:solidFill>
                <a:latin typeface="+mn-lt"/>
              </a:rPr>
              <a:t>				.</a:t>
            </a:r>
            <a:r>
              <a:rPr lang="en-US" sz="2400" i="1" dirty="0" err="1">
                <a:solidFill>
                  <a:schemeClr val="accent1">
                    <a:lumMod val="75000"/>
                  </a:schemeClr>
                </a:solidFill>
                <a:latin typeface="+mn-lt"/>
              </a:rPr>
              <a:t>withTimeout</a:t>
            </a:r>
            <a:r>
              <a:rPr lang="en-US" sz="2400" i="1" dirty="0">
                <a:solidFill>
                  <a:schemeClr val="accent1">
                    <a:lumMod val="75000"/>
                  </a:schemeClr>
                </a:solidFill>
                <a:latin typeface="+mn-lt"/>
              </a:rPr>
              <a:t>(45, </a:t>
            </a:r>
            <a:r>
              <a:rPr lang="en-US" sz="2400" i="1" dirty="0" err="1">
                <a:solidFill>
                  <a:schemeClr val="accent1">
                    <a:lumMod val="75000"/>
                  </a:schemeClr>
                </a:solidFill>
                <a:latin typeface="+mn-lt"/>
              </a:rPr>
              <a:t>TimeUnit.SECONDS</a:t>
            </a:r>
            <a:r>
              <a:rPr lang="en-US" sz="2400" i="1" dirty="0">
                <a:solidFill>
                  <a:schemeClr val="accent1">
                    <a:lumMod val="75000"/>
                  </a:schemeClr>
                </a:solidFill>
                <a:latin typeface="+mn-lt"/>
              </a:rPr>
              <a:t>)</a:t>
            </a:r>
            <a:br>
              <a:rPr lang="en-US" sz="2400" i="1" dirty="0">
                <a:solidFill>
                  <a:schemeClr val="accent1">
                    <a:lumMod val="75000"/>
                  </a:schemeClr>
                </a:solidFill>
                <a:latin typeface="+mn-lt"/>
              </a:rPr>
            </a:br>
            <a:r>
              <a:rPr lang="en-US" sz="2400" i="1" dirty="0">
                <a:solidFill>
                  <a:schemeClr val="accent1">
                    <a:lumMod val="75000"/>
                  </a:schemeClr>
                </a:solidFill>
                <a:latin typeface="+mn-lt"/>
              </a:rPr>
              <a:t>				.</a:t>
            </a:r>
            <a:r>
              <a:rPr lang="en-US" sz="2400" i="1" dirty="0" err="1">
                <a:solidFill>
                  <a:schemeClr val="accent1">
                    <a:lumMod val="75000"/>
                  </a:schemeClr>
                </a:solidFill>
                <a:latin typeface="+mn-lt"/>
              </a:rPr>
              <a:t>pollingevery</a:t>
            </a:r>
            <a:r>
              <a:rPr lang="en-US" sz="2400" i="1" dirty="0">
                <a:solidFill>
                  <a:schemeClr val="accent1">
                    <a:lumMod val="75000"/>
                  </a:schemeClr>
                </a:solidFill>
                <a:latin typeface="+mn-lt"/>
              </a:rPr>
              <a:t>(5, </a:t>
            </a:r>
            <a:r>
              <a:rPr lang="en-US" sz="2400" i="1" dirty="0" err="1">
                <a:solidFill>
                  <a:schemeClr val="accent1">
                    <a:lumMod val="75000"/>
                  </a:schemeClr>
                </a:solidFill>
                <a:latin typeface="+mn-lt"/>
              </a:rPr>
              <a:t>TimeUnit.SECONDS</a:t>
            </a:r>
            <a:r>
              <a:rPr lang="en-US" sz="2400" i="1" dirty="0">
                <a:solidFill>
                  <a:schemeClr val="accent1">
                    <a:lumMod val="75000"/>
                  </a:schemeClr>
                </a:solidFill>
                <a:latin typeface="+mn-lt"/>
              </a:rPr>
              <a:t>)</a:t>
            </a:r>
            <a:br>
              <a:rPr lang="en-US" sz="2400" i="1" dirty="0">
                <a:solidFill>
                  <a:schemeClr val="accent1">
                    <a:lumMod val="75000"/>
                  </a:schemeClr>
                </a:solidFill>
                <a:latin typeface="+mn-lt"/>
              </a:rPr>
            </a:br>
            <a:r>
              <a:rPr lang="en-US" sz="2400" i="1" dirty="0">
                <a:solidFill>
                  <a:schemeClr val="accent1">
                    <a:lumMod val="75000"/>
                  </a:schemeClr>
                </a:solidFill>
                <a:latin typeface="+mn-lt"/>
              </a:rPr>
              <a:t>				.ignoring(</a:t>
            </a:r>
            <a:r>
              <a:rPr lang="en-US" sz="2400" i="1" dirty="0" err="1">
                <a:solidFill>
                  <a:schemeClr val="accent1">
                    <a:lumMod val="75000"/>
                  </a:schemeClr>
                </a:solidFill>
                <a:latin typeface="+mn-lt"/>
              </a:rPr>
              <a:t>NoSuchElementException.class</a:t>
            </a:r>
            <a:r>
              <a:rPr lang="en-US" sz="2400" i="1" dirty="0">
                <a:solidFill>
                  <a:schemeClr val="accent1">
                    <a:lumMod val="75000"/>
                  </a:schemeClr>
                </a:solidFill>
                <a:latin typeface="+mn-lt"/>
              </a:rPr>
              <a:t>);</a:t>
            </a:r>
            <a:br>
              <a:rPr lang="en-US" sz="2400" dirty="0"/>
            </a:br>
            <a:endParaRPr lang="en-US" sz="2400" i="1" dirty="0">
              <a:solidFill>
                <a:schemeClr val="accent1">
                  <a:lumMod val="75000"/>
                </a:schemeClr>
              </a:solidFill>
            </a:endParaRPr>
          </a:p>
        </p:txBody>
      </p:sp>
    </p:spTree>
    <p:extLst>
      <p:ext uri="{BB962C8B-B14F-4D97-AF65-F5344CB8AC3E}">
        <p14:creationId xmlns:p14="http://schemas.microsoft.com/office/powerpoint/2010/main" val="4250016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084C6B-30A2-4A12-B94D-539674222976}"/>
              </a:ext>
            </a:extLst>
          </p:cNvPr>
          <p:cNvSpPr>
            <a:spLocks noGrp="1"/>
          </p:cNvSpPr>
          <p:nvPr>
            <p:ph type="ctrTitle"/>
          </p:nvPr>
        </p:nvSpPr>
        <p:spPr>
          <a:xfrm>
            <a:off x="991230" y="623275"/>
            <a:ext cx="9231410" cy="4983895"/>
          </a:xfrm>
        </p:spPr>
        <p:txBody>
          <a:bodyPr anchor="b">
            <a:noAutofit/>
          </a:bodyPr>
          <a:lstStyle/>
          <a:p>
            <a:pPr algn="l">
              <a:lnSpc>
                <a:spcPct val="150000"/>
              </a:lnSpc>
            </a:pPr>
            <a:br>
              <a:rPr lang="en-US" sz="2800" b="1" dirty="0">
                <a:solidFill>
                  <a:schemeClr val="accent1">
                    <a:lumMod val="75000"/>
                  </a:schemeClr>
                </a:solidFill>
              </a:rPr>
            </a:br>
            <a:r>
              <a:rPr lang="en-US" sz="2800" b="1" i="1" dirty="0">
                <a:solidFill>
                  <a:schemeClr val="accent1">
                    <a:lumMod val="50000"/>
                  </a:schemeClr>
                </a:solidFill>
              </a:rPr>
              <a:t>Page Load Time Out: </a:t>
            </a:r>
            <a:br>
              <a:rPr lang="en-US" sz="2800" b="1" dirty="0">
                <a:solidFill>
                  <a:schemeClr val="accent1">
                    <a:lumMod val="75000"/>
                  </a:schemeClr>
                </a:solidFill>
              </a:rPr>
            </a:br>
            <a:r>
              <a:rPr lang="en-US" sz="2800" b="1" dirty="0">
                <a:solidFill>
                  <a:schemeClr val="accent1">
                    <a:lumMod val="75000"/>
                  </a:schemeClr>
                </a:solidFill>
              </a:rPr>
              <a:t>	</a:t>
            </a:r>
            <a:r>
              <a:rPr lang="en-US" sz="2800" dirty="0">
                <a:solidFill>
                  <a:schemeClr val="accent1">
                    <a:lumMod val="75000"/>
                  </a:schemeClr>
                </a:solidFill>
              </a:rPr>
              <a:t>- It limits the time that script allots for a webpage to be displayed</a:t>
            </a:r>
            <a:br>
              <a:rPr lang="en-US" sz="2800" dirty="0">
                <a:solidFill>
                  <a:schemeClr val="accent1">
                    <a:lumMod val="75000"/>
                  </a:schemeClr>
                </a:solidFill>
              </a:rPr>
            </a:br>
            <a:r>
              <a:rPr lang="en-US" sz="2800" dirty="0">
                <a:solidFill>
                  <a:schemeClr val="accent1">
                    <a:lumMod val="75000"/>
                  </a:schemeClr>
                </a:solidFill>
              </a:rPr>
              <a:t>	-  If the page load within the time then the script continues else script will be stopped by ‘</a:t>
            </a:r>
            <a:r>
              <a:rPr lang="en-US" sz="2800" dirty="0" err="1">
                <a:solidFill>
                  <a:schemeClr val="accent1">
                    <a:lumMod val="75000"/>
                  </a:schemeClr>
                </a:solidFill>
              </a:rPr>
              <a:t>TimeOutException</a:t>
            </a:r>
            <a:r>
              <a:rPr lang="en-US" sz="2800" dirty="0">
                <a:solidFill>
                  <a:schemeClr val="accent1">
                    <a:lumMod val="75000"/>
                  </a:schemeClr>
                </a:solidFill>
              </a:rPr>
              <a:t>’ </a:t>
            </a:r>
            <a:br>
              <a:rPr lang="en-US" sz="2800" dirty="0">
                <a:solidFill>
                  <a:schemeClr val="accent1">
                    <a:lumMod val="75000"/>
                  </a:schemeClr>
                </a:solidFill>
              </a:rPr>
            </a:br>
            <a:r>
              <a:rPr lang="en-US" sz="2800" b="1" dirty="0">
                <a:solidFill>
                  <a:schemeClr val="accent1">
                    <a:lumMod val="50000"/>
                  </a:schemeClr>
                </a:solidFill>
              </a:rPr>
              <a:t>EG: </a:t>
            </a:r>
            <a:r>
              <a:rPr lang="en-US" sz="2800" b="1" dirty="0" err="1">
                <a:solidFill>
                  <a:schemeClr val="accent1">
                    <a:lumMod val="50000"/>
                  </a:schemeClr>
                </a:solidFill>
              </a:rPr>
              <a:t>driver.manage</a:t>
            </a:r>
            <a:r>
              <a:rPr lang="en-US" sz="2800" b="1" dirty="0">
                <a:solidFill>
                  <a:schemeClr val="accent1">
                    <a:lumMod val="50000"/>
                  </a:schemeClr>
                </a:solidFill>
              </a:rPr>
              <a:t>().</a:t>
            </a:r>
            <a:r>
              <a:rPr lang="en-US" sz="2800" b="1" dirty="0" err="1">
                <a:solidFill>
                  <a:schemeClr val="accent1">
                    <a:lumMod val="50000"/>
                  </a:schemeClr>
                </a:solidFill>
              </a:rPr>
              <a:t>timesout</a:t>
            </a:r>
            <a:r>
              <a:rPr lang="en-US" sz="2800" b="1" dirty="0">
                <a:solidFill>
                  <a:schemeClr val="accent1">
                    <a:lumMod val="50000"/>
                  </a:schemeClr>
                </a:solidFill>
              </a:rPr>
              <a:t>().</a:t>
            </a:r>
            <a:r>
              <a:rPr lang="en-US" sz="2800" b="1" dirty="0" err="1">
                <a:solidFill>
                  <a:schemeClr val="accent1">
                    <a:lumMod val="50000"/>
                  </a:schemeClr>
                </a:solidFill>
              </a:rPr>
              <a:t>pageLoadTimeout</a:t>
            </a:r>
            <a:r>
              <a:rPr lang="en-US" sz="2800" b="1" dirty="0">
                <a:solidFill>
                  <a:schemeClr val="accent1">
                    <a:lumMod val="50000"/>
                  </a:schemeClr>
                </a:solidFill>
              </a:rPr>
              <a:t>(10, </a:t>
            </a:r>
            <a:r>
              <a:rPr lang="en-US" sz="2800" b="1" dirty="0" err="1">
                <a:solidFill>
                  <a:schemeClr val="accent1">
                    <a:lumMod val="50000"/>
                  </a:schemeClr>
                </a:solidFill>
              </a:rPr>
              <a:t>TimeUnit.MILLISECONDS</a:t>
            </a:r>
            <a:r>
              <a:rPr lang="en-US" sz="2800" b="1" dirty="0">
                <a:solidFill>
                  <a:schemeClr val="accent1">
                    <a:lumMod val="50000"/>
                  </a:schemeClr>
                </a:solidFill>
              </a:rPr>
              <a:t>);</a:t>
            </a:r>
            <a:endParaRPr lang="en-US" sz="2800" i="1" dirty="0">
              <a:solidFill>
                <a:schemeClr val="accent1">
                  <a:lumMod val="75000"/>
                </a:schemeClr>
              </a:solidFill>
            </a:endParaRPr>
          </a:p>
        </p:txBody>
      </p:sp>
    </p:spTree>
    <p:extLst>
      <p:ext uri="{BB962C8B-B14F-4D97-AF65-F5344CB8AC3E}">
        <p14:creationId xmlns:p14="http://schemas.microsoft.com/office/powerpoint/2010/main" val="3283876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570</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Synchronization (Waits)</vt:lpstr>
      <vt:lpstr>Synchronization:   - In order to get proper execution and avoid Element Not Found exceptions, speed of AUT(Application Under Test) and automation tool should in sync   - In order to make AUT and automation tool  in sync selenium provides some wait()</vt:lpstr>
      <vt:lpstr>PowerPoint Presentation</vt:lpstr>
      <vt:lpstr>Thread.sleep():   - It will pause the execution for defined time, irrespective of condition   - Sleep is method present in Thread class(provided by java)   - Syntax: Thread.sleep(milliseconds);</vt:lpstr>
      <vt:lpstr>  Implicit Wait:  - The implicit wait will tell to the web driver to wait for certain amount of time before it throws a "No Such Element Exception“  - It instruct web driver to poll DOM for certain amount of time(250ms), when desired element is not found immediately  - This will perform the action on the element once it get displayed in DOM (ie. It will not wait until the element get displayed or interactable) Syntax: driver.manage().timesouts().implicityWait(TimeOut, TimeUnit.SECONDS); Note: Implicit wait will accept 2 parameters, the first parameter will accept the time as an integer value and the second parameter will accept the time measurement in terms of SECONDS, MINUTES, MILISECOND, MICROSECONDS, NANOSECONDS, DAYS, HOURS, etc. </vt:lpstr>
      <vt:lpstr> Explicit Wait:  - The Explicit wait will tell to the web driver to wait for certain amount of time before it throws a "No Such Element Exception“  - It instruct web driver to poll DOM for certain amount of time(500ms), when desired element is not found immediately  - Explicit wait is also known as the WebDriver wait  - Applicable only for specific elements EG: WebDriverWait wait =new WebDriverWait(driver, 10); wait.until(ExpectedConditions.elementToBeClickable(By.id(“login”));</vt:lpstr>
      <vt:lpstr>Expected Conditions:</vt:lpstr>
      <vt:lpstr>Fluent Wait:  - It will try to find the element again and again until it find it or until the final timer runs out  Example:  Wait wait = new FluentWait&lt;WebDriver&gt;(driver)     .withTimeout(45, TimeUnit.SECONDS)     .pollingevery(5, TimeUnit.SECONDS)     .ignoring(NoSuchElementException.class); </vt:lpstr>
      <vt:lpstr> Page Load Time Out:   - It limits the time that script allots for a webpage to be displayed  -  If the page load within the time then the script continues else script will be stopped by ‘TimeOutException’  EG: driver.manage().timesout().pageLoadTimeout(10, TimeUnit.MILLISECONDS);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Synchronization (Waits)</dc:title>
  <dc:creator>Venkatesa Kandavel</dc:creator>
  <cp:lastModifiedBy>Venkatesa Kandavel</cp:lastModifiedBy>
  <cp:revision>42</cp:revision>
  <dcterms:created xsi:type="dcterms:W3CDTF">2021-03-23T11:29:38Z</dcterms:created>
  <dcterms:modified xsi:type="dcterms:W3CDTF">2021-03-23T13:13:20Z</dcterms:modified>
</cp:coreProperties>
</file>