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935f3cf50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935f3cf50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35f3cf5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35f3cf5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35f3cf5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35f3cf5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35f3cf5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35f3cf5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35f3cf5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35f3cf5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KITCHEN DESCRIPTION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5918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2542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b="1" lang="en" sz="1925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GPT-3.5-turbo Integration:</a:t>
            </a:r>
            <a:r>
              <a:rPr lang="en" sz="1925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Incorporates the GPT-3.5-turbo model through OpenAI's API to generate descriptive restaurant expertise based on user-provided menu items.</a:t>
            </a:r>
            <a:endParaRPr sz="1925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542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b="1" lang="en" sz="1925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Langchain Framework Usage:</a:t>
            </a:r>
            <a:r>
              <a:rPr lang="en" sz="1925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Utilizes Langchain framework for conversation management and memory retention, ensuring coherent responses and enhanced user engagement.</a:t>
            </a:r>
            <a:endParaRPr sz="1925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5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2542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b="1" lang="en" sz="1925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Gradio's ChatInterface:</a:t>
            </a:r>
            <a:r>
              <a:rPr lang="en" sz="1925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Leverages Gradio's ChatInterface for real-time interaction, allowing users to obtain succinct restaurant expertise summaries effortlessly, enhancing user experience and information accessibility.</a:t>
            </a:r>
            <a:endParaRPr sz="2825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KITCHEN REVIEW SUMMARY</a:t>
            </a:r>
            <a:endParaRPr/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Leverage NLTK library to preprocess text and conduct sentiment analysis with VADER, distinguishing positive and negative sentiments.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Segregate insights into positive and negative sentiments separately to provide a comprehensive understanding of customer feedback.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We utilize GPT-3.5 turbo to condense reviews, enabling succinct summaries for presentation and analysis.</a:t>
            </a:r>
            <a:endParaRPr sz="21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200"/>
            <a:ext cx="883920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