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ist"/>
      <p:regular r:id="rId15"/>
    </p:embeddedFont>
    <p:embeddedFont>
      <p:font typeface="Geist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45531"/>
            <a:ext cx="7556421" cy="2835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Farmer Agent AI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6280190" y="55210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Smart Agricultural Assistant for Small and Urban Farmers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9574"/>
            <a:ext cx="94673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The Challenge for Small Farmers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71982"/>
            <a:ext cx="4196358" cy="2448044"/>
          </a:xfrm>
          <a:prstGeom prst="roundRect">
            <a:avLst>
              <a:gd name="adj" fmla="val 5976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3471982"/>
            <a:ext cx="121920" cy="2448044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729276"/>
            <a:ext cx="31236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Lack of Expert Advice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4219694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Limited access to agronomists and up-to-date farming knowledge.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71982"/>
            <a:ext cx="4196358" cy="2448044"/>
          </a:xfrm>
          <a:prstGeom prst="roundRect">
            <a:avLst>
              <a:gd name="adj" fmla="val 5976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3471982"/>
            <a:ext cx="121920" cy="2448044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Crop Health Issues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4219694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Difficulty in identifying and treating diseases, leading to significant losses.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471982"/>
            <a:ext cx="4196358" cy="2448044"/>
          </a:xfrm>
          <a:prstGeom prst="roundRect">
            <a:avLst>
              <a:gd name="adj" fmla="val 5976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3471982"/>
            <a:ext cx="121920" cy="2448044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3729276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Market Access &amp; Weather Volatility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574024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Struggles with unpredictable weather and accessing fair market prices.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245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Our Solution: Farmer Agent AI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82253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8" y="325004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27860" y="3009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AI-Powered Advice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927860" y="3499485"/>
            <a:ext cx="64223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Real-time, data-driven agricultural recommendations.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4313158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8" y="4780955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27860" y="4539972"/>
            <a:ext cx="30346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927860" y="5030391"/>
            <a:ext cx="64223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Accessible in local languages via voice and text.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844064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8" y="631186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927860" y="6070878"/>
            <a:ext cx="30819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Sustainable Practices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927860" y="6561296"/>
            <a:ext cx="64223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Guidance for improved crop yield and reduced losses.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2683" y="402788"/>
            <a:ext cx="5602367" cy="457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Empowering Our Target Users</a:t>
            </a:r>
            <a:endParaRPr lang="en-US" sz="2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83" y="1245037"/>
            <a:ext cx="6623804" cy="66238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12683" y="8033623"/>
            <a:ext cx="2468166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Small-Scale Rural Farmers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512683" y="8408908"/>
            <a:ext cx="6623804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Providing essential tools and knowledge to enhance traditional farming methods.</a:t>
            </a:r>
            <a:endParaRPr lang="en-US" sz="11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33" y="1245037"/>
            <a:ext cx="6623804" cy="662380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1533" y="8033623"/>
            <a:ext cx="2683550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Urban &amp; Peri-Urban Growers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7501533" y="8408908"/>
            <a:ext cx="6623804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Supporting efficient and productive farming in limited spaces within or near cities.</a:t>
            </a:r>
            <a:endParaRPr lang="en-US" sz="1150" dirty="0"/>
          </a:p>
        </p:txBody>
      </p:sp>
      <p:sp>
        <p:nvSpPr>
          <p:cNvPr id="9" name="Text 5"/>
          <p:cNvSpPr/>
          <p:nvPr/>
        </p:nvSpPr>
        <p:spPr>
          <a:xfrm>
            <a:off x="512683" y="8939927"/>
            <a:ext cx="13605034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Our focus includes digitally underserved and low-literate farmers, ensuring inclusive access to technology.</a:t>
            </a: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2798"/>
            <a:ext cx="125154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Core Technologies Driving Farmer Agent AI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95205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559135"/>
            <a:ext cx="33248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AI &amp; Machine Learning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049554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For predictive analysis and personalized recommendations.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595205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Multilingual NLP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4049554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Seamless voice and text interaction in diverse languages.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79432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943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Offline Capability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433780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Ensuring functionality in areas with limited internet access.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979432"/>
            <a:ext cx="680442" cy="68044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943362"/>
            <a:ext cx="31043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Real-time Integration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6433780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Connecting to weather, soil, and market APIs for live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442" y="530662"/>
            <a:ext cx="8715375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Key Features: Predictive &amp; Advisory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75442" y="1616273"/>
            <a:ext cx="3462933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Plant Disease Detection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675442" y="2171224"/>
            <a:ext cx="4112181" cy="926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Upload images or describe symptoms; AI identifies diseases and suggests treatments with local language support.</a:t>
            </a:r>
            <a:endParaRPr lang="en-US" sz="15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42" y="3314462"/>
            <a:ext cx="4112181" cy="411218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266015" y="1616273"/>
            <a:ext cx="3029664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Crop &amp; Soil Advisory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5266015" y="2171224"/>
            <a:ext cx="4112181" cy="926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Receive crop recommendations based on soil tests, fertilizer suggestions, and smart seasonal planning.</a:t>
            </a:r>
            <a:endParaRPr lang="en-US" sz="15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15" y="3314462"/>
            <a:ext cx="4112181" cy="411218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856589" y="1616273"/>
            <a:ext cx="4112181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Weather Forecasting &amp; Alerts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9856589" y="2533174"/>
            <a:ext cx="4112181" cy="926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Hyperlocal real-time weather updates with rain, drought, and storm alerts, adjusting advice accordingly.</a:t>
            </a:r>
            <a:endParaRPr lang="en-US" sz="15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589" y="3676412"/>
            <a:ext cx="4112181" cy="41121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1818"/>
            <a:ext cx="97859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Transformative Impact &amp; Benefits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33907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4" name="Shape 2"/>
          <p:cNvSpPr/>
          <p:nvPr/>
        </p:nvSpPr>
        <p:spPr>
          <a:xfrm>
            <a:off x="2551688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006747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761" y="3494365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4231362"/>
            <a:ext cx="31182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Empowering Farmers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51084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Enabling informed, data-driven decisions for better farming outcomes.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633907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9" name="Shape 6"/>
          <p:cNvSpPr/>
          <p:nvPr/>
        </p:nvSpPr>
        <p:spPr>
          <a:xfrm>
            <a:off x="6974860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006747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33" y="3494365"/>
            <a:ext cx="272177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74256" y="4231362"/>
            <a:ext cx="30921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Economic Upliftment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74256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Preventing crop losses, reducing costs, and significantly improving farmer income.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633907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14" name="Shape 10"/>
          <p:cNvSpPr/>
          <p:nvPr/>
        </p:nvSpPr>
        <p:spPr>
          <a:xfrm>
            <a:off x="11398032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006747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05" y="3494365"/>
            <a:ext cx="272177" cy="3401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7427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Digital Inclusion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97427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Bridging the technology gap in agriculture for underserved communities.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7837"/>
            <a:ext cx="63422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Future Scope &amp; Vision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2967514" y="1950244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94892" y="240434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5368052" y="2177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Global Expansion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68052" y="2667476"/>
            <a:ext cx="54942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Expanding to new crop and climate zones worldwide.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54585" y="3241953"/>
            <a:ext cx="8468678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</p:sp>
      <p:sp>
        <p:nvSpPr>
          <p:cNvPr id="8" name="Shape 6"/>
          <p:cNvSpPr/>
          <p:nvPr/>
        </p:nvSpPr>
        <p:spPr>
          <a:xfrm>
            <a:off x="1880592" y="3370540"/>
            <a:ext cx="4347567" cy="1669852"/>
          </a:xfrm>
          <a:prstGeom prst="roundRect">
            <a:avLst>
              <a:gd name="adj" fmla="val 1222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894892" y="40060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6454973" y="3597354"/>
            <a:ext cx="32313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IoT Sensor 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6454973" y="4087773"/>
            <a:ext cx="71548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Real-time soil data and environmental monitoring for precision farming.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6341507" y="5025152"/>
            <a:ext cx="7381756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153739"/>
            <a:ext cx="6521410" cy="1669852"/>
          </a:xfrm>
          <a:prstGeom prst="roundRect">
            <a:avLst>
              <a:gd name="adj" fmla="val 1222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895011" y="578929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380553"/>
            <a:ext cx="37164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Drone &amp; Satellite Imagery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870972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Advanced crop monitoring and health assessment from above.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3790" y="70787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Thank you for your time and interest in Farmer Agent AI. We welcome your questions!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2025-07-16T04:47:01Z</dcterms:created>
  <dcterms:modified xsi:type="dcterms:W3CDTF">2025-07-16T04:47:01Z</dcterms:modified>
</cp:coreProperties>
</file>