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8" r:id="rId7"/>
    <p:sldId id="265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A0A97-3708-8348-9AC0-2CA1E73D666C}" v="2" dt="2024-08-01T06:41:29.615"/>
    <p1510:client id="{86E18A90-883B-0BC0-B5C9-896A6ADE2942}" v="4" dt="2024-08-01T06:58:28.237"/>
    <p1510:client id="{8DD4179B-D645-608C-379C-8A9F09D775BD}" v="3" dt="2024-08-01T06:37:31.905"/>
    <p1510:client id="{99951226-AA60-8A38-4867-3A461C39FCC4}" v="2" dt="2024-08-01T07:10:34.886"/>
    <p1510:client id="{A9B5E8FB-7625-E2E0-4E73-8842892AA780}" v="1" dt="2024-08-01T07:18:15.026"/>
    <p1510:client id="{C27E02D9-8E61-9C38-CDC5-C6651DEB2FF0}" v="2" dt="2024-08-01T07:18:03.247"/>
    <p1510:client id="{E0163C81-3125-786A-B32A-7E1A7549483F}" v="5" dt="2024-08-01T07:00:17.427"/>
    <p1510:client id="{E1CB0F4C-B572-E542-FC3F-4BC64A0EF2CE}" v="1" dt="2024-08-01T06:46:33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ash Venugopal" userId="S::avinash.venugopal2022@vitstudent.ac.in::2641f3d8-6940-4f66-b4ad-066286f59a9a" providerId="AD" clId="Web-{A9B5E8FB-7625-E2E0-4E73-8842892AA780}"/>
    <pc:docChg chg="modSld">
      <pc:chgData name="Avinash Venugopal" userId="S::avinash.venugopal2022@vitstudent.ac.in::2641f3d8-6940-4f66-b4ad-066286f59a9a" providerId="AD" clId="Web-{A9B5E8FB-7625-E2E0-4E73-8842892AA780}" dt="2024-08-01T07:18:15.026" v="0" actId="1076"/>
      <pc:docMkLst>
        <pc:docMk/>
      </pc:docMkLst>
      <pc:sldChg chg="modSp">
        <pc:chgData name="Avinash Venugopal" userId="S::avinash.venugopal2022@vitstudent.ac.in::2641f3d8-6940-4f66-b4ad-066286f59a9a" providerId="AD" clId="Web-{A9B5E8FB-7625-E2E0-4E73-8842892AA780}" dt="2024-08-01T07:18:15.026" v="0" actId="1076"/>
        <pc:sldMkLst>
          <pc:docMk/>
          <pc:sldMk cId="1793465587" sldId="265"/>
        </pc:sldMkLst>
        <pc:graphicFrameChg chg="mod">
          <ac:chgData name="Avinash Venugopal" userId="S::avinash.venugopal2022@vitstudent.ac.in::2641f3d8-6940-4f66-b4ad-066286f59a9a" providerId="AD" clId="Web-{A9B5E8FB-7625-E2E0-4E73-8842892AA780}" dt="2024-08-01T07:18:15.026" v="0" actId="1076"/>
          <ac:graphicFrameMkLst>
            <pc:docMk/>
            <pc:sldMk cId="1793465587" sldId="265"/>
            <ac:graphicFrameMk id="7" creationId="{BC1A2DE5-8818-BCC0-FBC4-49D05AEE4FAE}"/>
          </ac:graphicFrameMkLst>
        </pc:graphicFrameChg>
      </pc:sldChg>
    </pc:docChg>
  </pc:docChgLst>
  <pc:docChgLst>
    <pc:chgData name="Sriee Suryaa B" userId="S::sriee.suryaa2022@vitstudent.ac.in::a055e360-bae9-47b6-8ebd-16fb0798c879" providerId="AD" clId="Web-{99951226-AA60-8A38-4867-3A461C39FCC4}"/>
    <pc:docChg chg="modSld">
      <pc:chgData name="Sriee Suryaa B" userId="S::sriee.suryaa2022@vitstudent.ac.in::a055e360-bae9-47b6-8ebd-16fb0798c879" providerId="AD" clId="Web-{99951226-AA60-8A38-4867-3A461C39FCC4}" dt="2024-08-01T07:10:34.886" v="1" actId="20577"/>
      <pc:docMkLst>
        <pc:docMk/>
      </pc:docMkLst>
      <pc:sldChg chg="modSp">
        <pc:chgData name="Sriee Suryaa B" userId="S::sriee.suryaa2022@vitstudent.ac.in::a055e360-bae9-47b6-8ebd-16fb0798c879" providerId="AD" clId="Web-{99951226-AA60-8A38-4867-3A461C39FCC4}" dt="2024-08-01T07:10:34.886" v="1" actId="20577"/>
        <pc:sldMkLst>
          <pc:docMk/>
          <pc:sldMk cId="643377774" sldId="268"/>
        </pc:sldMkLst>
        <pc:spChg chg="mod">
          <ac:chgData name="Sriee Suryaa B" userId="S::sriee.suryaa2022@vitstudent.ac.in::a055e360-bae9-47b6-8ebd-16fb0798c879" providerId="AD" clId="Web-{99951226-AA60-8A38-4867-3A461C39FCC4}" dt="2024-08-01T07:10:34.886" v="1" actId="20577"/>
          <ac:spMkLst>
            <pc:docMk/>
            <pc:sldMk cId="643377774" sldId="268"/>
            <ac:spMk id="3" creationId="{CB799D63-FCF6-3C43-8778-96DCCC5B6B54}"/>
          </ac:spMkLst>
        </pc:spChg>
      </pc:sldChg>
    </pc:docChg>
  </pc:docChgLst>
  <pc:docChgLst>
    <pc:chgData name="Suneeth S" userId="S::suneeth.s2022@vitstudent.ac.in::6c56e447-2b38-4429-a208-b146cf9bd662" providerId="AD" clId="Web-{C27E02D9-8E61-9C38-CDC5-C6651DEB2FF0}"/>
    <pc:docChg chg="modSld">
      <pc:chgData name="Suneeth S" userId="S::suneeth.s2022@vitstudent.ac.in::6c56e447-2b38-4429-a208-b146cf9bd662" providerId="AD" clId="Web-{C27E02D9-8E61-9C38-CDC5-C6651DEB2FF0}" dt="2024-08-01T07:18:03.247" v="1" actId="1076"/>
      <pc:docMkLst>
        <pc:docMk/>
      </pc:docMkLst>
      <pc:sldChg chg="modSp">
        <pc:chgData name="Suneeth S" userId="S::suneeth.s2022@vitstudent.ac.in::6c56e447-2b38-4429-a208-b146cf9bd662" providerId="AD" clId="Web-{C27E02D9-8E61-9C38-CDC5-C6651DEB2FF0}" dt="2024-08-01T07:18:03.247" v="1" actId="1076"/>
        <pc:sldMkLst>
          <pc:docMk/>
          <pc:sldMk cId="1793465587" sldId="265"/>
        </pc:sldMkLst>
        <pc:graphicFrameChg chg="mod">
          <ac:chgData name="Suneeth S" userId="S::suneeth.s2022@vitstudent.ac.in::6c56e447-2b38-4429-a208-b146cf9bd662" providerId="AD" clId="Web-{C27E02D9-8E61-9C38-CDC5-C6651DEB2FF0}" dt="2024-08-01T07:18:03.247" v="1" actId="1076"/>
          <ac:graphicFrameMkLst>
            <pc:docMk/>
            <pc:sldMk cId="1793465587" sldId="265"/>
            <ac:graphicFrameMk id="7" creationId="{BC1A2DE5-8818-BCC0-FBC4-49D05AEE4FAE}"/>
          </ac:graphicFrameMkLst>
        </pc:graphicFrameChg>
      </pc:sldChg>
    </pc:docChg>
  </pc:docChgLst>
  <pc:docChgLst>
    <pc:chgData name="Aviral Srivastava" userId="S::aviral.srivastava2022@vitstudent.ac.in::242b0281-b825-4d78-b71e-dd86e11cca64" providerId="AD" clId="Web-{E1CB0F4C-B572-E542-FC3F-4BC64A0EF2CE}"/>
    <pc:docChg chg="modSld">
      <pc:chgData name="Aviral Srivastava" userId="S::aviral.srivastava2022@vitstudent.ac.in::242b0281-b825-4d78-b71e-dd86e11cca64" providerId="AD" clId="Web-{E1CB0F4C-B572-E542-FC3F-4BC64A0EF2CE}" dt="2024-08-01T06:46:33.202" v="0" actId="14100"/>
      <pc:docMkLst>
        <pc:docMk/>
      </pc:docMkLst>
      <pc:sldChg chg="modSp">
        <pc:chgData name="Aviral Srivastava" userId="S::aviral.srivastava2022@vitstudent.ac.in::242b0281-b825-4d78-b71e-dd86e11cca64" providerId="AD" clId="Web-{E1CB0F4C-B572-E542-FC3F-4BC64A0EF2CE}" dt="2024-08-01T06:46:33.202" v="0" actId="14100"/>
        <pc:sldMkLst>
          <pc:docMk/>
          <pc:sldMk cId="3079554927" sldId="267"/>
        </pc:sldMkLst>
        <pc:spChg chg="mod">
          <ac:chgData name="Aviral Srivastava" userId="S::aviral.srivastava2022@vitstudent.ac.in::242b0281-b825-4d78-b71e-dd86e11cca64" providerId="AD" clId="Web-{E1CB0F4C-B572-E542-FC3F-4BC64A0EF2CE}" dt="2024-08-01T06:46:33.202" v="0" actId="14100"/>
          <ac:spMkLst>
            <pc:docMk/>
            <pc:sldMk cId="3079554927" sldId="267"/>
            <ac:spMk id="3" creationId="{EA3197BA-0345-A8AA-602A-8C7ED85E17C5}"/>
          </ac:spMkLst>
        </pc:spChg>
      </pc:sldChg>
    </pc:docChg>
  </pc:docChgLst>
  <pc:docChgLst>
    <pc:chgData name="Madhanika S" userId="S::madhanika.s2022@vitstudent.ac.in::1077d393-be88-48b7-a09f-e1a521607565" providerId="AD" clId="Web-{E0163C81-3125-786A-B32A-7E1A7549483F}"/>
    <pc:docChg chg="modSld">
      <pc:chgData name="Madhanika S" userId="S::madhanika.s2022@vitstudent.ac.in::1077d393-be88-48b7-a09f-e1a521607565" providerId="AD" clId="Web-{E0163C81-3125-786A-B32A-7E1A7549483F}" dt="2024-08-01T07:00:16.802" v="3" actId="20577"/>
      <pc:docMkLst>
        <pc:docMk/>
      </pc:docMkLst>
      <pc:sldChg chg="modSp">
        <pc:chgData name="Madhanika S" userId="S::madhanika.s2022@vitstudent.ac.in::1077d393-be88-48b7-a09f-e1a521607565" providerId="AD" clId="Web-{E0163C81-3125-786A-B32A-7E1A7549483F}" dt="2024-08-01T07:00:16.802" v="3" actId="20577"/>
        <pc:sldMkLst>
          <pc:docMk/>
          <pc:sldMk cId="1793465587" sldId="265"/>
        </pc:sldMkLst>
        <pc:spChg chg="mod">
          <ac:chgData name="Madhanika S" userId="S::madhanika.s2022@vitstudent.ac.in::1077d393-be88-48b7-a09f-e1a521607565" providerId="AD" clId="Web-{E0163C81-3125-786A-B32A-7E1A7549483F}" dt="2024-08-01T07:00:16.802" v="3" actId="20577"/>
          <ac:spMkLst>
            <pc:docMk/>
            <pc:sldMk cId="1793465587" sldId="265"/>
            <ac:spMk id="6" creationId="{F1054A8B-3A04-511C-7059-E8FF8A602333}"/>
          </ac:spMkLst>
        </pc:spChg>
      </pc:sldChg>
    </pc:docChg>
  </pc:docChgLst>
  <pc:docChgLst>
    <pc:chgData name="Veena Ingarsal" userId="d3e0f523-8a07-428d-ae13-2395a084f358" providerId="ADAL" clId="{16DA0A97-3708-8348-9AC0-2CA1E73D666C}"/>
    <pc:docChg chg="modSld">
      <pc:chgData name="Veena Ingarsal" userId="d3e0f523-8a07-428d-ae13-2395a084f358" providerId="ADAL" clId="{16DA0A97-3708-8348-9AC0-2CA1E73D666C}" dt="2024-08-01T06:41:29.617" v="1" actId="1076"/>
      <pc:docMkLst>
        <pc:docMk/>
      </pc:docMkLst>
      <pc:sldChg chg="modSp">
        <pc:chgData name="Veena Ingarsal" userId="d3e0f523-8a07-428d-ae13-2395a084f358" providerId="ADAL" clId="{16DA0A97-3708-8348-9AC0-2CA1E73D666C}" dt="2024-08-01T06:41:29.617" v="1" actId="1076"/>
        <pc:sldMkLst>
          <pc:docMk/>
          <pc:sldMk cId="1793465587" sldId="265"/>
        </pc:sldMkLst>
        <pc:spChg chg="mod">
          <ac:chgData name="Veena Ingarsal" userId="d3e0f523-8a07-428d-ae13-2395a084f358" providerId="ADAL" clId="{16DA0A97-3708-8348-9AC0-2CA1E73D666C}" dt="2024-08-01T06:41:29.617" v="1" actId="1076"/>
          <ac:spMkLst>
            <pc:docMk/>
            <pc:sldMk cId="1793465587" sldId="265"/>
            <ac:spMk id="6" creationId="{F1054A8B-3A04-511C-7059-E8FF8A602333}"/>
          </ac:spMkLst>
        </pc:spChg>
      </pc:sldChg>
    </pc:docChg>
  </pc:docChgLst>
  <pc:docChgLst>
    <pc:chgData name="Niranjan S" userId="S::niranjan.s2022@vitstudent.ac.in::7f20ae7e-537c-495c-b62b-b1c4c5b9eac5" providerId="AD" clId="Web-{8DD4179B-D645-608C-379C-8A9F09D775BD}"/>
    <pc:docChg chg="modSld">
      <pc:chgData name="Niranjan S" userId="S::niranjan.s2022@vitstudent.ac.in::7f20ae7e-537c-495c-b62b-b1c4c5b9eac5" providerId="AD" clId="Web-{8DD4179B-D645-608C-379C-8A9F09D775BD}" dt="2024-08-01T06:37:31.905" v="2" actId="1076"/>
      <pc:docMkLst>
        <pc:docMk/>
      </pc:docMkLst>
      <pc:sldChg chg="modSp">
        <pc:chgData name="Niranjan S" userId="S::niranjan.s2022@vitstudent.ac.in::7f20ae7e-537c-495c-b62b-b1c4c5b9eac5" providerId="AD" clId="Web-{8DD4179B-D645-608C-379C-8A9F09D775BD}" dt="2024-08-01T06:37:31.905" v="2" actId="1076"/>
        <pc:sldMkLst>
          <pc:docMk/>
          <pc:sldMk cId="1793465587" sldId="265"/>
        </pc:sldMkLst>
        <pc:graphicFrameChg chg="mod">
          <ac:chgData name="Niranjan S" userId="S::niranjan.s2022@vitstudent.ac.in::7f20ae7e-537c-495c-b62b-b1c4c5b9eac5" providerId="AD" clId="Web-{8DD4179B-D645-608C-379C-8A9F09D775BD}" dt="2024-08-01T06:37:31.905" v="2" actId="1076"/>
          <ac:graphicFrameMkLst>
            <pc:docMk/>
            <pc:sldMk cId="1793465587" sldId="265"/>
            <ac:graphicFrameMk id="7" creationId="{BC1A2DE5-8818-BCC0-FBC4-49D05AEE4FAE}"/>
          </ac:graphicFrameMkLst>
        </pc:graphicFrameChg>
      </pc:sldChg>
      <pc:sldChg chg="modSp">
        <pc:chgData name="Niranjan S" userId="S::niranjan.s2022@vitstudent.ac.in::7f20ae7e-537c-495c-b62b-b1c4c5b9eac5" providerId="AD" clId="Web-{8DD4179B-D645-608C-379C-8A9F09D775BD}" dt="2024-08-01T06:35:15.902" v="1" actId="14100"/>
        <pc:sldMkLst>
          <pc:docMk/>
          <pc:sldMk cId="643377774" sldId="268"/>
        </pc:sldMkLst>
        <pc:spChg chg="mod">
          <ac:chgData name="Niranjan S" userId="S::niranjan.s2022@vitstudent.ac.in::7f20ae7e-537c-495c-b62b-b1c4c5b9eac5" providerId="AD" clId="Web-{8DD4179B-D645-608C-379C-8A9F09D775BD}" dt="2024-08-01T06:35:15.902" v="1" actId="14100"/>
          <ac:spMkLst>
            <pc:docMk/>
            <pc:sldMk cId="643377774" sldId="268"/>
            <ac:spMk id="2" creationId="{270F5599-1274-1350-03D4-C41915B388E4}"/>
          </ac:spMkLst>
        </pc:spChg>
        <pc:spChg chg="mod">
          <ac:chgData name="Niranjan S" userId="S::niranjan.s2022@vitstudent.ac.in::7f20ae7e-537c-495c-b62b-b1c4c5b9eac5" providerId="AD" clId="Web-{8DD4179B-D645-608C-379C-8A9F09D775BD}" dt="2024-08-01T06:33:06.835" v="0" actId="1076"/>
          <ac:spMkLst>
            <pc:docMk/>
            <pc:sldMk cId="643377774" sldId="268"/>
            <ac:spMk id="3" creationId="{CB799D63-FCF6-3C43-8778-96DCCC5B6B54}"/>
          </ac:spMkLst>
        </pc:spChg>
      </pc:sldChg>
    </pc:docChg>
  </pc:docChgLst>
  <pc:docChgLst>
    <pc:chgData name="Veena Ingarsal" userId="S::veena.ingarsal2022@vitstudent.ac.in::d3e0f523-8a07-428d-ae13-2395a084f358" providerId="AD" clId="Web-{86E18A90-883B-0BC0-B5C9-896A6ADE2942}"/>
    <pc:docChg chg="modSld">
      <pc:chgData name="Veena Ingarsal" userId="S::veena.ingarsal2022@vitstudent.ac.in::d3e0f523-8a07-428d-ae13-2395a084f358" providerId="AD" clId="Web-{86E18A90-883B-0BC0-B5C9-896A6ADE2942}" dt="2024-08-01T06:42:03.726" v="4" actId="20577"/>
      <pc:docMkLst>
        <pc:docMk/>
      </pc:docMkLst>
      <pc:sldChg chg="modSp">
        <pc:chgData name="Veena Ingarsal" userId="S::veena.ingarsal2022@vitstudent.ac.in::d3e0f523-8a07-428d-ae13-2395a084f358" providerId="AD" clId="Web-{86E18A90-883B-0BC0-B5C9-896A6ADE2942}" dt="2024-08-01T06:42:03.726" v="4" actId="20577"/>
        <pc:sldMkLst>
          <pc:docMk/>
          <pc:sldMk cId="1793465587" sldId="265"/>
        </pc:sldMkLst>
        <pc:spChg chg="mod">
          <ac:chgData name="Veena Ingarsal" userId="S::veena.ingarsal2022@vitstudent.ac.in::d3e0f523-8a07-428d-ae13-2395a084f358" providerId="AD" clId="Web-{86E18A90-883B-0BC0-B5C9-896A6ADE2942}" dt="2024-08-01T06:42:03.726" v="4" actId="20577"/>
          <ac:spMkLst>
            <pc:docMk/>
            <pc:sldMk cId="1793465587" sldId="265"/>
            <ac:spMk id="6" creationId="{F1054A8B-3A04-511C-7059-E8FF8A6023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35CC-891E-BCD1-DBDF-0DCD7620F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8D067-52CF-F8E4-ECED-3CC659E3C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FB8B4-D92B-7065-A112-1E8ACCAA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171A-3B07-8C14-B37B-93985780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72FA4-BDA7-69C2-60BF-5F80334E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84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AD37-91D4-DBC0-C209-AEF1A86F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4CF5F-337E-C900-B482-A8353611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0832-615C-C94F-6446-9689D75B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6AC48-02B9-7C0E-0A7A-67985E2E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C519E-3ECF-243F-6EB0-44EEF3D9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5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06E8B-E054-E7EF-0BAC-760B8E4D1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6653C-2399-8250-8D3D-9F957BBB3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77BE-184B-0FA5-3D26-EFEC5053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A790-85EA-E705-FC79-2AAAB6B3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9EFA-104B-CAD8-EE5D-4F51FBCB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4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DD2B-8695-6C7D-1360-37F0F4FD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614E-CD2D-0F36-B0BB-0BF992EA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3E36F-F37F-EB52-C0CC-1E71751E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B56C-66FF-8660-3597-F4157FC5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61D1-58EC-7CA5-7FE7-24F391F0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0BF8-178F-47B9-FE2F-09120876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BB87-E42D-B516-EEA1-6BEC2BD3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8D440-556D-B72C-388F-A87F541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0DFE-B5E9-B8CE-5FA2-A9A245DE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E16CB-5F87-5C84-01C0-99DACAD7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0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B326-8F7B-7987-F443-49892619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07F4-4AD3-7124-BB68-6B9861281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30622-D2D0-6CE7-3427-E31495B1B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A0506-EDEC-1C7C-1EFB-50236D72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C751-BB6B-7283-C0B3-C5834F58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B2BF9-9A40-F581-015C-6F4DB9E7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6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DFE4-7B16-4E4B-E61A-957C0DBF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F6694-BFFC-5761-14E0-CB5A3FA8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36B25-3B4D-E150-0D4F-B9CF7DC4D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D711F-0721-4E1A-4137-358389234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11FBB-4D9A-76FA-07CA-8BA51A529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0923E-11AA-00CD-6B49-425EDCFD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EC1BC-DF0F-0F72-D68D-77C176B2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EBE3B-D77E-C113-BE8C-1FA07467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25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73D5-BF75-E0B1-8DA0-2637C9DF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FA54B-F19E-FED8-FCA5-253A72FD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FE8C5-276C-14B9-44FF-FDCAEE5C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05161-DC29-C998-81F0-23CEEE28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06A5C-9BC7-A4FB-524C-85163B60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88DD3-3573-AF97-C83A-B54BBC83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6B0A3-707E-A662-DDCC-ABF25792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46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71B6-5239-0513-6269-AFC25446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A888-1643-B1FD-7320-C8023FAF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6A442-08DB-1B9D-4DBE-52BE23F91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6F0D-F75F-4729-43CD-5C3EA349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6825-D234-6FAF-6140-42DCEC89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9D20C-D5DC-79B7-A0AC-11606A40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9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0756-9F76-2A43-8924-7DC8EA00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76251-4B03-204B-25B1-C174946D7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67648-48DE-159E-BFAF-D7AAA9C7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72C0-C736-D0DB-6A62-CA8B461A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201C1-A0AC-08FD-8F67-18A10E78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E0565-945F-3281-7C0F-24F82935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1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9164F-3F15-C022-5D52-52D469B5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716E-9F16-87E3-EA3D-53DD6221A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F3760-2B94-7441-C21F-EB00175F7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5CCE9-039E-468E-8A36-C4E659AB67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E1C37-16BA-B4D7-D02C-2B8E4F9F3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EA0A2-A570-68B7-3394-0F928D290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A457-7E8C-4ECA-8FC9-4A0FF0BED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1055-1A20-FCA4-EDC9-9084ED1FB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3600" ker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of Merge sort Algorithms with experiments on the analysis and the efficiency</a:t>
            </a:r>
            <a:br>
              <a:rPr lang="en-IN" sz="3600" ker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IN" sz="36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Divide-Conquer-Combine</a:t>
            </a:r>
            <a:endParaRPr lang="en-IN" sz="7200" b="1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2ADD2-9C63-CA3E-1E1E-E1BECF3B8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2199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kern="0">
                <a:solidFill>
                  <a:srgbClr val="000000"/>
                </a:solidFill>
                <a:latin typeface="Times New Roman" panose="02020603050405020304" pitchFamily="18" charset="0"/>
                <a:cs typeface="+mj-cs"/>
              </a:rPr>
              <a:t>Lab Exercise No.3</a:t>
            </a:r>
            <a:endParaRPr lang="en-IN" sz="4000" kern="0">
              <a:solidFill>
                <a:srgbClr val="000000"/>
              </a:solidFill>
              <a:latin typeface="Times New Roman" panose="020206030504050203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433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73914-2815-1C33-EDEA-6B2DE358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394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endParaRPr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EE5F-9400-1ABC-1B4D-1EA381D5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Inputs required from the theory: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(a) Pseudocode of Merge sort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(b) T(n) of the merge sort 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(c) Best-case, worst-case and average-case time-complexity of the algorithm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6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5599-1274-1350-03D4-C41915B3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663"/>
            <a:ext cx="10515600" cy="1198563"/>
          </a:xfrm>
        </p:spPr>
        <p:txBody>
          <a:bodyPr/>
          <a:lstStyle/>
          <a:p>
            <a:pPr algn="ctr"/>
            <a:r>
              <a:rPr 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9D63-FCF6-3C43-8778-96DCCC5B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431" y="171816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Translate the merge-sort algorithm (A) discussed in the class into a program (P) and execute the same for the following inputs: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/>
              <a:t>	</a:t>
            </a:r>
            <a:r>
              <a:rPr lang="en-US" err="1"/>
              <a:t>i</a:t>
            </a:r>
            <a:r>
              <a:rPr lang="en-US"/>
              <a:t>)    (0,1,2,3,4,5) </a:t>
            </a:r>
            <a:endParaRPr lang="en-US">
              <a:cs typeface="Calibri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/>
              <a:t>           ii)   (5, 5.5, 6, 3.723, 1.23, 8.88).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7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A5E7-FADB-4AE0-47B7-FB99C232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186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54A8B-3A04-511C-7059-E8FF8A602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168" y="1049311"/>
            <a:ext cx="10515600" cy="562131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 algn="just">
              <a:lnSpc>
                <a:spcPct val="120000"/>
              </a:lnSpc>
              <a:buAutoNum type="arabicPeriod" startAt="2"/>
            </a:pPr>
            <a:r>
              <a:rPr lang="en-US" sz="2000"/>
              <a:t>Run the code with different inputs and record the output of your execution in the form of a table as follows. Here n is the size of the problem . Since T(n) ∈ θ(</a:t>
            </a:r>
            <a:r>
              <a:rPr lang="en-US" sz="2000" err="1"/>
              <a:t>n.lgn</a:t>
            </a:r>
            <a:r>
              <a:rPr lang="en-US" sz="2000"/>
              <a:t>), Take T(n) as (n ∗ lg n). t(n) is the time taken by your program for executing the input of size n, as computed through your code. particular input Choose 10 different values for the size of the problem , n in an increasing magnitude and run your code. Please note the difference between T(n) and t(n).</a:t>
            </a:r>
            <a:endParaRPr lang="en-US"/>
          </a:p>
          <a:p>
            <a:pPr algn="just">
              <a:lnSpc>
                <a:spcPct val="120000"/>
              </a:lnSpc>
            </a:pPr>
            <a:endParaRPr lang="en-US" sz="2000"/>
          </a:p>
          <a:p>
            <a:pPr algn="just">
              <a:lnSpc>
                <a:spcPct val="120000"/>
              </a:lnSpc>
            </a:pPr>
            <a:endParaRPr lang="en-US" sz="1400"/>
          </a:p>
          <a:p>
            <a:pPr algn="just">
              <a:lnSpc>
                <a:spcPct val="120000"/>
              </a:lnSpc>
            </a:pPr>
            <a:endParaRPr lang="en-US" sz="1400"/>
          </a:p>
          <a:p>
            <a:pPr algn="just">
              <a:lnSpc>
                <a:spcPct val="120000"/>
              </a:lnSpc>
            </a:pPr>
            <a:endParaRPr lang="en-US" sz="1400"/>
          </a:p>
          <a:p>
            <a:pPr algn="just">
              <a:lnSpc>
                <a:spcPct val="120000"/>
              </a:lnSpc>
            </a:pPr>
            <a:r>
              <a:rPr lang="en-US" sz="2000"/>
              <a:t>Plot a graph n V s T(n).  </a:t>
            </a:r>
            <a:endParaRPr lang="en-US"/>
          </a:p>
          <a:p>
            <a:pPr algn="just">
              <a:lnSpc>
                <a:spcPct val="120000"/>
              </a:lnSpc>
            </a:pPr>
            <a:r>
              <a:rPr lang="en-US" sz="2000"/>
              <a:t>Plot a graph n V s t(n).</a:t>
            </a:r>
            <a:endParaRPr lang="en-US"/>
          </a:p>
          <a:p>
            <a:pPr algn="just">
              <a:lnSpc>
                <a:spcPct val="120000"/>
              </a:lnSpc>
            </a:pPr>
            <a:r>
              <a:rPr lang="en-US" sz="2000"/>
              <a:t>Plot a graph T(n) V s t(n).</a:t>
            </a:r>
            <a:endParaRPr lang="en-US"/>
          </a:p>
          <a:p>
            <a:pPr algn="just">
              <a:lnSpc>
                <a:spcPct val="120000"/>
              </a:lnSpc>
            </a:pPr>
            <a:r>
              <a:rPr lang="en-US" sz="2000"/>
              <a:t>Based on the above graphs, record your inferences related to the behavior of T(n) as n increases. Based on your experiment, express T(n) in terms of O-notation and the Ω notation. Similarly, express t(n) in terms of O-notation and the Ω notation</a:t>
            </a:r>
            <a:r>
              <a:rPr lang="en-US" sz="1400"/>
              <a:t>.</a:t>
            </a:r>
            <a:endParaRPr lang="en-IN" sz="1400">
              <a:cs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1A2DE5-8818-BCC0-FBC4-49D05AEE4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02493"/>
              </p:ext>
            </p:extLst>
          </p:nvPr>
        </p:nvGraphicFramePr>
        <p:xfrm>
          <a:off x="2567035" y="2744642"/>
          <a:ext cx="8127999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07052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188110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6170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Size of the Inputs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T(n)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t(n) 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081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9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80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46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A67B-E250-5040-2FAF-1D4CFD40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US" sz="3600"/>
              <a:t>Modify the Merge-sort algorithm such that the algorithm takes the input as words (of different lengths) and arrange them in an alphabetical order. Your words will have both lower-case letters as well as the upper-case letters. Compute the time-complexity t(n) of your algorithm in an experimental approach. Compare this algorithm with that of the algorithm which takes n numbers as inputs and decide which consumes minimum time. </a:t>
            </a:r>
            <a:endParaRPr lang="en-IN" sz="3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F0A940-9CEF-9B77-1E32-2CC41D142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186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8A09-04B2-AE1D-6AB4-0BBBD2D5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Record contains</a:t>
            </a:r>
            <a:endParaRPr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97BA-0345-A8AA-602A-8C7ED85E1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9521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For all 3 problem statements write</a:t>
            </a:r>
          </a:p>
          <a:p>
            <a:r>
              <a:rPr lang="en-US"/>
              <a:t> Aim</a:t>
            </a:r>
          </a:p>
          <a:p>
            <a:r>
              <a:rPr lang="en-US"/>
              <a:t> Algorithm</a:t>
            </a:r>
          </a:p>
          <a:p>
            <a:r>
              <a:rPr lang="en-US"/>
              <a:t> Source Code (No screenshots) </a:t>
            </a:r>
          </a:p>
          <a:p>
            <a:r>
              <a:rPr lang="en-US"/>
              <a:t> Sample Input and Output (No screenshots)</a:t>
            </a:r>
          </a:p>
          <a:p>
            <a:r>
              <a:rPr lang="en-US"/>
              <a:t> Use Excel for generating Graph between varying size of inputs and   </a:t>
            </a:r>
          </a:p>
          <a:p>
            <a:pPr marL="0" indent="0">
              <a:buNone/>
            </a:pPr>
            <a:r>
              <a:rPr lang="en-US"/>
              <a:t>    time</a:t>
            </a:r>
          </a:p>
          <a:p>
            <a:r>
              <a:rPr lang="en-US"/>
              <a:t> Complexity analysis for best, average and worst case </a:t>
            </a:r>
          </a:p>
          <a:p>
            <a:r>
              <a:rPr lang="en-US"/>
              <a:t> Result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54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4" ma:contentTypeDescription="Create a new document." ma:contentTypeScope="" ma:versionID="e81a1a7dd6fade02954d078aa3427748">
  <xsd:schema xmlns:xsd="http://www.w3.org/2001/XMLSchema" xmlns:xs="http://www.w3.org/2001/XMLSchema" xmlns:p="http://schemas.microsoft.com/office/2006/metadata/properties" xmlns:ns2="f8b3528e-c29d-4111-b526-c93a7a094c4f" targetNamespace="http://schemas.microsoft.com/office/2006/metadata/properties" ma:root="true" ma:fieldsID="09227fdc07b02cec8d2dcb19b26e5d97" ns2:_="">
    <xsd:import namespace="f8b3528e-c29d-4111-b526-c93a7a094c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7A38B-2BEF-4835-BB3A-5AC65FF113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BCFDD0-3CE7-49A6-9EC6-D2B917D25E0D}">
  <ds:schemaRefs>
    <ds:schemaRef ds:uri="f8b3528e-c29d-4111-b526-c93a7a094c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11AC19-093C-4498-AE33-082EBD582567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Implementation of Merge sort Algorithms with experiments on the analysis and the efficiency Divide-Conquer-Combine</vt:lpstr>
      <vt:lpstr>Merge Sort</vt:lpstr>
      <vt:lpstr>Problem Statement</vt:lpstr>
      <vt:lpstr>Problem Statement</vt:lpstr>
      <vt:lpstr>Problem Statement</vt:lpstr>
      <vt:lpstr>Lab Record contains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of Merge sort Algorithms with experiments on the analysis and the efficiency Divide-Conquer-Combine</dc:title>
  <dc:creator>Indira Veeramani</dc:creator>
  <cp:revision>1</cp:revision>
  <dcterms:created xsi:type="dcterms:W3CDTF">2024-07-23T02:41:12Z</dcterms:created>
  <dcterms:modified xsi:type="dcterms:W3CDTF">2024-08-01T07:18:55Z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0x0101000C30828B62F68548B536606B169F73C7</vt:lpwstr>
  </property>
</Properties>
</file>