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104868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4/22/2024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104864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lstStyle/>
          <a:p>
            <a:fld id="{ED291B17-9318-49DB-B28B-6E5994AE9581}" type="datetime1">
              <a:rPr lang="en-US" smtClean="0"/>
              <a:t>4/22/2024</a:t>
            </a:fld>
            <a:endParaRPr lang="en-US"/>
          </a:p>
        </p:txBody>
      </p:sp>
      <p:sp>
        <p:nvSpPr>
          <p:cNvPr id="104863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4/22/2024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lstStyle/>
          <a:p>
            <a:fld id="{B2497495-0637-405E-AE64-5CC7506D51F5}" type="datetime1">
              <a:rPr lang="en-US" smtClean="0"/>
              <a:t>4/22/2024</a:t>
            </a:fld>
            <a:endParaRPr lang="en-US"/>
          </a:p>
        </p:txBody>
      </p:sp>
      <p:sp>
        <p:nvSpPr>
          <p:cNvPr id="104865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lstStyle/>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104866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lstStyle/>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104866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lstStyle/>
          <a:p>
            <a:r>
              <a:rPr lang="en-US"/>
              <a:t>Click to edit Master title style</a:t>
            </a:r>
          </a:p>
        </p:txBody>
      </p:sp>
      <p:sp>
        <p:nvSpPr>
          <p:cNvPr id="1048626"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1048627"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0"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104867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72"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4867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4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104864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4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485140"/>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pitchFamily="34" charset="0"/>
                <a:cs typeface="Arial" pitchFamily="34" charset="0"/>
              </a:rPr>
              <a:t>Venkatesan K</a:t>
            </a:r>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14" name="Content Placeholder 1"/>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16" name="Content Placeholder 1"/>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18" name="Content Placeholder 1"/>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20" name="Content Placeholder 1"/>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Content Placeholder 2"/>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1048622"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4" name="Content Placeholder 1"/>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8" name="Content Placeholder 1"/>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10" name="Content Placeholder 1"/>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F874AF-DF41-4BAC-AC44-1561F8A60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1365</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venkatesan K</cp:lastModifiedBy>
  <cp:revision>1</cp:revision>
  <dcterms:created xsi:type="dcterms:W3CDTF">2021-05-25T18:50:10Z</dcterms:created>
  <dcterms:modified xsi:type="dcterms:W3CDTF">2024-04-22T15:23:50Z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8a58be64b2a643459add8adc4b4999ea</vt:lpwstr>
  </property>
</Properties>
</file>