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9708A-C162-4109-A999-8DB2BCAAFD8F}" v="8" dt="2025-04-05T18:04:4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20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Appala" userId="73d23e8d-15d2-41c8-9ae2-31895f71924a" providerId="ADAL" clId="{9E79708A-C162-4109-A999-8DB2BCAAFD8F}"/>
    <pc:docChg chg="undo redo custSel addSld delSld modSld">
      <pc:chgData name="Venkatesh Appala" userId="73d23e8d-15d2-41c8-9ae2-31895f71924a" providerId="ADAL" clId="{9E79708A-C162-4109-A999-8DB2BCAAFD8F}" dt="2025-04-05T18:04:47.534" v="106" actId="113"/>
      <pc:docMkLst>
        <pc:docMk/>
      </pc:docMkLst>
      <pc:sldChg chg="modSp mod">
        <pc:chgData name="Venkatesh Appala" userId="73d23e8d-15d2-41c8-9ae2-31895f71924a" providerId="ADAL" clId="{9E79708A-C162-4109-A999-8DB2BCAAFD8F}" dt="2025-04-05T18:04:47.534" v="106" actId="113"/>
        <pc:sldMkLst>
          <pc:docMk/>
          <pc:sldMk cId="2839699527" sldId="256"/>
        </pc:sldMkLst>
        <pc:spChg chg="mod">
          <ac:chgData name="Venkatesh Appala" userId="73d23e8d-15d2-41c8-9ae2-31895f71924a" providerId="ADAL" clId="{9E79708A-C162-4109-A999-8DB2BCAAFD8F}" dt="2025-04-05T18:04:40.181" v="105"/>
          <ac:spMkLst>
            <pc:docMk/>
            <pc:sldMk cId="2839699527" sldId="256"/>
            <ac:spMk id="2" creationId="{249A7E01-CF2C-2FAA-C2E4-3F820A4644B5}"/>
          </ac:spMkLst>
        </pc:spChg>
        <pc:spChg chg="mod">
          <ac:chgData name="Venkatesh Appala" userId="73d23e8d-15d2-41c8-9ae2-31895f71924a" providerId="ADAL" clId="{9E79708A-C162-4109-A999-8DB2BCAAFD8F}" dt="2025-04-05T18:04:47.534" v="106" actId="113"/>
          <ac:spMkLst>
            <pc:docMk/>
            <pc:sldMk cId="2839699527" sldId="256"/>
            <ac:spMk id="3" creationId="{C0777363-52C4-525E-D35A-AB822DA0FB94}"/>
          </ac:spMkLst>
        </pc:spChg>
      </pc:sldChg>
      <pc:sldChg chg="addSp delSp modSp new mod setBg delDesignElem modNotesTx">
        <pc:chgData name="Venkatesh Appala" userId="73d23e8d-15d2-41c8-9ae2-31895f71924a" providerId="ADAL" clId="{9E79708A-C162-4109-A999-8DB2BCAAFD8F}" dt="2025-04-05T18:04:36.881" v="100"/>
        <pc:sldMkLst>
          <pc:docMk/>
          <pc:sldMk cId="186288472" sldId="257"/>
        </pc:sldMkLst>
        <pc:spChg chg="mod">
          <ac:chgData name="Venkatesh Appala" userId="73d23e8d-15d2-41c8-9ae2-31895f71924a" providerId="ADAL" clId="{9E79708A-C162-4109-A999-8DB2BCAAFD8F}" dt="2025-04-05T17:30:32.212" v="12" actId="26606"/>
          <ac:spMkLst>
            <pc:docMk/>
            <pc:sldMk cId="186288472" sldId="257"/>
            <ac:spMk id="2" creationId="{79B3A20A-2BE4-A9B3-D4EA-A82F82CCA6C7}"/>
          </ac:spMkLst>
        </pc:spChg>
        <pc:spChg chg="add del">
          <ac:chgData name="Venkatesh Appala" userId="73d23e8d-15d2-41c8-9ae2-31895f71924a" providerId="ADAL" clId="{9E79708A-C162-4109-A999-8DB2BCAAFD8F}" dt="2025-04-05T17:30:32.212" v="12" actId="26606"/>
          <ac:spMkLst>
            <pc:docMk/>
            <pc:sldMk cId="186288472" sldId="257"/>
            <ac:spMk id="3" creationId="{0633A175-0F6F-4F6A-E6B7-5098B984BD7D}"/>
          </ac:spMkLst>
        </pc:spChg>
        <pc:spChg chg="add del">
          <ac:chgData name="Venkatesh Appala" userId="73d23e8d-15d2-41c8-9ae2-31895f71924a" providerId="ADAL" clId="{9E79708A-C162-4109-A999-8DB2BCAAFD8F}" dt="2025-04-05T17:30:27.531" v="9" actId="26606"/>
          <ac:spMkLst>
            <pc:docMk/>
            <pc:sldMk cId="186288472" sldId="257"/>
            <ac:spMk id="10" creationId="{A4AC5506-6312-4701-8D3C-40187889A947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2" creationId="{3B2E3793-BFE6-45A2-9B7B-E18844431C99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3" creationId="{1B15ED52-F352-441B-82BF-E0EA34836D08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4" creationId="{BC4C4868-CB8F-4AF9-9CDB-8108F2C19B67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5" creationId="{0633A175-0F6F-4F6A-E6B7-5098B984BD7D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6" creationId="{375E0459-6403-40CD-989D-56A4407CA12E}"/>
          </ac:spMkLst>
        </pc:spChg>
        <pc:spChg chg="add del">
          <ac:chgData name="Venkatesh Appala" userId="73d23e8d-15d2-41c8-9ae2-31895f71924a" providerId="ADAL" clId="{9E79708A-C162-4109-A999-8DB2BCAAFD8F}" dt="2025-04-05T17:30:32.212" v="11" actId="26606"/>
          <ac:spMkLst>
            <pc:docMk/>
            <pc:sldMk cId="186288472" sldId="257"/>
            <ac:spMk id="18" creationId="{53E5B1A8-3AC9-4BD1-9BBC-78CA94F2D1BA}"/>
          </ac:spMkLst>
        </pc:spChg>
        <pc:spChg chg="add del">
          <ac:chgData name="Venkatesh Appala" userId="73d23e8d-15d2-41c8-9ae2-31895f71924a" providerId="ADAL" clId="{9E79708A-C162-4109-A999-8DB2BCAAFD8F}" dt="2025-04-05T18:04:08.825" v="94"/>
          <ac:spMkLst>
            <pc:docMk/>
            <pc:sldMk cId="186288472" sldId="257"/>
            <ac:spMk id="20" creationId="{A4AC5506-6312-4701-8D3C-40187889A947}"/>
          </ac:spMkLst>
        </pc:spChg>
        <pc:picChg chg="add mod">
          <ac:chgData name="Venkatesh Appala" userId="73d23e8d-15d2-41c8-9ae2-31895f71924a" providerId="ADAL" clId="{9E79708A-C162-4109-A999-8DB2BCAAFD8F}" dt="2025-04-05T18:04:36.881" v="100"/>
          <ac:picMkLst>
            <pc:docMk/>
            <pc:sldMk cId="186288472" sldId="257"/>
            <ac:picMk id="5" creationId="{589FA043-8D4B-9CD9-E4AF-44AD31EB3129}"/>
          </ac:picMkLst>
        </pc:picChg>
      </pc:sldChg>
      <pc:sldChg chg="addSp delSp modSp new mod setBg delDesignElem modNotesTx">
        <pc:chgData name="Venkatesh Appala" userId="73d23e8d-15d2-41c8-9ae2-31895f71924a" providerId="ADAL" clId="{9E79708A-C162-4109-A999-8DB2BCAAFD8F}" dt="2025-04-05T18:04:08.825" v="94"/>
        <pc:sldMkLst>
          <pc:docMk/>
          <pc:sldMk cId="3035685422" sldId="258"/>
        </pc:sldMkLst>
        <pc:spChg chg="mod">
          <ac:chgData name="Venkatesh Appala" userId="73d23e8d-15d2-41c8-9ae2-31895f71924a" providerId="ADAL" clId="{9E79708A-C162-4109-A999-8DB2BCAAFD8F}" dt="2025-04-05T17:32:03.440" v="27" actId="26606"/>
          <ac:spMkLst>
            <pc:docMk/>
            <pc:sldMk cId="3035685422" sldId="258"/>
            <ac:spMk id="2" creationId="{495CBEBC-3A3C-C48D-D6F2-8279575F2AC6}"/>
          </ac:spMkLst>
        </pc:spChg>
        <pc:spChg chg="del">
          <ac:chgData name="Venkatesh Appala" userId="73d23e8d-15d2-41c8-9ae2-31895f71924a" providerId="ADAL" clId="{9E79708A-C162-4109-A999-8DB2BCAAFD8F}" dt="2025-04-05T17:32:00.559" v="25" actId="22"/>
          <ac:spMkLst>
            <pc:docMk/>
            <pc:sldMk cId="3035685422" sldId="258"/>
            <ac:spMk id="3" creationId="{6FEBDBF7-C378-011F-5B66-0B503194403B}"/>
          </ac:spMkLst>
        </pc:spChg>
        <pc:spChg chg="add del">
          <ac:chgData name="Venkatesh Appala" userId="73d23e8d-15d2-41c8-9ae2-31895f71924a" providerId="ADAL" clId="{9E79708A-C162-4109-A999-8DB2BCAAFD8F}" dt="2025-04-05T18:04:08.825" v="94"/>
          <ac:spMkLst>
            <pc:docMk/>
            <pc:sldMk cId="3035685422" sldId="258"/>
            <ac:spMk id="10" creationId="{A4AC5506-6312-4701-8D3C-40187889A947}"/>
          </ac:spMkLst>
        </pc:spChg>
        <pc:picChg chg="add mod ord">
          <ac:chgData name="Venkatesh Appala" userId="73d23e8d-15d2-41c8-9ae2-31895f71924a" providerId="ADAL" clId="{9E79708A-C162-4109-A999-8DB2BCAAFD8F}" dt="2025-04-05T17:34:56.307" v="54" actId="14100"/>
          <ac:picMkLst>
            <pc:docMk/>
            <pc:sldMk cId="3035685422" sldId="258"/>
            <ac:picMk id="5" creationId="{F4905A7F-A759-6FA9-DFFF-382094B05A98}"/>
          </ac:picMkLst>
        </pc:picChg>
      </pc:sldChg>
      <pc:sldChg chg="addSp delSp modSp new mod setBg delDesignElem modNotesTx">
        <pc:chgData name="Venkatesh Appala" userId="73d23e8d-15d2-41c8-9ae2-31895f71924a" providerId="ADAL" clId="{9E79708A-C162-4109-A999-8DB2BCAAFD8F}" dt="2025-04-05T18:04:08.825" v="94"/>
        <pc:sldMkLst>
          <pc:docMk/>
          <pc:sldMk cId="2010902534" sldId="259"/>
        </pc:sldMkLst>
        <pc:spChg chg="mod">
          <ac:chgData name="Venkatesh Appala" userId="73d23e8d-15d2-41c8-9ae2-31895f71924a" providerId="ADAL" clId="{9E79708A-C162-4109-A999-8DB2BCAAFD8F}" dt="2025-04-05T17:34:01.051" v="46" actId="26606"/>
          <ac:spMkLst>
            <pc:docMk/>
            <pc:sldMk cId="2010902534" sldId="259"/>
            <ac:spMk id="2" creationId="{8DC98522-0E65-8C41-8E59-9DDD9DE43B06}"/>
          </ac:spMkLst>
        </pc:spChg>
        <pc:spChg chg="del">
          <ac:chgData name="Venkatesh Appala" userId="73d23e8d-15d2-41c8-9ae2-31895f71924a" providerId="ADAL" clId="{9E79708A-C162-4109-A999-8DB2BCAAFD8F}" dt="2025-04-05T17:34:01.051" v="46" actId="26606"/>
          <ac:spMkLst>
            <pc:docMk/>
            <pc:sldMk cId="2010902534" sldId="259"/>
            <ac:spMk id="3" creationId="{550B87E2-2A89-9491-50E5-833FA9355C40}"/>
          </ac:spMkLst>
        </pc:spChg>
        <pc:spChg chg="add del">
          <ac:chgData name="Venkatesh Appala" userId="73d23e8d-15d2-41c8-9ae2-31895f71924a" providerId="ADAL" clId="{9E79708A-C162-4109-A999-8DB2BCAAFD8F}" dt="2025-04-05T18:04:08.825" v="94"/>
          <ac:spMkLst>
            <pc:docMk/>
            <pc:sldMk cId="2010902534" sldId="259"/>
            <ac:spMk id="10" creationId="{A4AC5506-6312-4701-8D3C-40187889A947}"/>
          </ac:spMkLst>
        </pc:spChg>
        <pc:picChg chg="add mod">
          <ac:chgData name="Venkatesh Appala" userId="73d23e8d-15d2-41c8-9ae2-31895f71924a" providerId="ADAL" clId="{9E79708A-C162-4109-A999-8DB2BCAAFD8F}" dt="2025-04-05T17:34:16.122" v="50" actId="1076"/>
          <ac:picMkLst>
            <pc:docMk/>
            <pc:sldMk cId="2010902534" sldId="259"/>
            <ac:picMk id="5" creationId="{6C5935FE-2ED2-1EA2-328A-C22E74FDF5F8}"/>
          </ac:picMkLst>
        </pc:picChg>
      </pc:sldChg>
      <pc:sldChg chg="addSp delSp modSp new del mod">
        <pc:chgData name="Venkatesh Appala" userId="73d23e8d-15d2-41c8-9ae2-31895f71924a" providerId="ADAL" clId="{9E79708A-C162-4109-A999-8DB2BCAAFD8F}" dt="2025-04-05T17:42:46.546" v="85" actId="47"/>
        <pc:sldMkLst>
          <pc:docMk/>
          <pc:sldMk cId="3314316125" sldId="260"/>
        </pc:sldMkLst>
        <pc:spChg chg="mod">
          <ac:chgData name="Venkatesh Appala" userId="73d23e8d-15d2-41c8-9ae2-31895f71924a" providerId="ADAL" clId="{9E79708A-C162-4109-A999-8DB2BCAAFD8F}" dt="2025-04-05T17:35:08.167" v="56"/>
          <ac:spMkLst>
            <pc:docMk/>
            <pc:sldMk cId="3314316125" sldId="260"/>
            <ac:spMk id="2" creationId="{DBCC2376-4933-E25C-153E-F6D00270BB73}"/>
          </ac:spMkLst>
        </pc:spChg>
        <pc:spChg chg="del">
          <ac:chgData name="Venkatesh Appala" userId="73d23e8d-15d2-41c8-9ae2-31895f71924a" providerId="ADAL" clId="{9E79708A-C162-4109-A999-8DB2BCAAFD8F}" dt="2025-04-05T17:42:10.353" v="73" actId="478"/>
          <ac:spMkLst>
            <pc:docMk/>
            <pc:sldMk cId="3314316125" sldId="260"/>
            <ac:spMk id="3" creationId="{7533FB4A-1BEB-9366-9B2F-8E21AE7442F0}"/>
          </ac:spMkLst>
        </pc:spChg>
        <pc:picChg chg="add mod">
          <ac:chgData name="Venkatesh Appala" userId="73d23e8d-15d2-41c8-9ae2-31895f71924a" providerId="ADAL" clId="{9E79708A-C162-4109-A999-8DB2BCAAFD8F}" dt="2025-04-05T17:42:12.058" v="74" actId="1076"/>
          <ac:picMkLst>
            <pc:docMk/>
            <pc:sldMk cId="3314316125" sldId="260"/>
            <ac:picMk id="5" creationId="{3199574A-D764-255A-9195-C209347E802A}"/>
          </ac:picMkLst>
        </pc:picChg>
      </pc:sldChg>
      <pc:sldChg chg="addSp delSp modSp new mod setBg delDesignElem modNotesTx">
        <pc:chgData name="Venkatesh Appala" userId="73d23e8d-15d2-41c8-9ae2-31895f71924a" providerId="ADAL" clId="{9E79708A-C162-4109-A999-8DB2BCAAFD8F}" dt="2025-04-05T18:04:08.825" v="94"/>
        <pc:sldMkLst>
          <pc:docMk/>
          <pc:sldMk cId="1312768461" sldId="261"/>
        </pc:sldMkLst>
        <pc:spChg chg="mod">
          <ac:chgData name="Venkatesh Appala" userId="73d23e8d-15d2-41c8-9ae2-31895f71924a" providerId="ADAL" clId="{9E79708A-C162-4109-A999-8DB2BCAAFD8F}" dt="2025-04-05T17:36:32.121" v="61" actId="26606"/>
          <ac:spMkLst>
            <pc:docMk/>
            <pc:sldMk cId="1312768461" sldId="261"/>
            <ac:spMk id="2" creationId="{A52F6A3B-C58F-B8E1-37D0-546637BC998D}"/>
          </ac:spMkLst>
        </pc:spChg>
        <pc:spChg chg="del">
          <ac:chgData name="Venkatesh Appala" userId="73d23e8d-15d2-41c8-9ae2-31895f71924a" providerId="ADAL" clId="{9E79708A-C162-4109-A999-8DB2BCAAFD8F}" dt="2025-04-05T17:36:32.121" v="61" actId="26606"/>
          <ac:spMkLst>
            <pc:docMk/>
            <pc:sldMk cId="1312768461" sldId="261"/>
            <ac:spMk id="3" creationId="{4E747908-0A3E-422B-D542-A8EA7E6538C3}"/>
          </ac:spMkLst>
        </pc:spChg>
        <pc:spChg chg="add del">
          <ac:chgData name="Venkatesh Appala" userId="73d23e8d-15d2-41c8-9ae2-31895f71924a" providerId="ADAL" clId="{9E79708A-C162-4109-A999-8DB2BCAAFD8F}" dt="2025-04-05T18:04:08.825" v="94"/>
          <ac:spMkLst>
            <pc:docMk/>
            <pc:sldMk cId="1312768461" sldId="261"/>
            <ac:spMk id="10" creationId="{A4AC5506-6312-4701-8D3C-40187889A947}"/>
          </ac:spMkLst>
        </pc:spChg>
        <pc:picChg chg="add mod">
          <ac:chgData name="Venkatesh Appala" userId="73d23e8d-15d2-41c8-9ae2-31895f71924a" providerId="ADAL" clId="{9E79708A-C162-4109-A999-8DB2BCAAFD8F}" dt="2025-04-05T17:36:43.827" v="66" actId="1076"/>
          <ac:picMkLst>
            <pc:docMk/>
            <pc:sldMk cId="1312768461" sldId="261"/>
            <ac:picMk id="5" creationId="{6C45109C-96C2-1EA7-7173-79A25E90DB8F}"/>
          </ac:picMkLst>
        </pc:picChg>
      </pc:sldChg>
      <pc:sldChg chg="addSp delSp modSp add mod delDesignElem modNotesTx">
        <pc:chgData name="Venkatesh Appala" userId="73d23e8d-15d2-41c8-9ae2-31895f71924a" providerId="ADAL" clId="{9E79708A-C162-4109-A999-8DB2BCAAFD8F}" dt="2025-04-05T18:04:08.825" v="94"/>
        <pc:sldMkLst>
          <pc:docMk/>
          <pc:sldMk cId="3270475325" sldId="262"/>
        </pc:sldMkLst>
        <pc:spChg chg="mod">
          <ac:chgData name="Venkatesh Appala" userId="73d23e8d-15d2-41c8-9ae2-31895f71924a" providerId="ADAL" clId="{9E79708A-C162-4109-A999-8DB2BCAAFD8F}" dt="2025-04-05T17:42:32.028" v="81"/>
          <ac:spMkLst>
            <pc:docMk/>
            <pc:sldMk cId="3270475325" sldId="262"/>
            <ac:spMk id="2" creationId="{19A45199-2481-14EA-08BB-A019402C9684}"/>
          </ac:spMkLst>
        </pc:spChg>
        <pc:spChg chg="add del mod">
          <ac:chgData name="Venkatesh Appala" userId="73d23e8d-15d2-41c8-9ae2-31895f71924a" providerId="ADAL" clId="{9E79708A-C162-4109-A999-8DB2BCAAFD8F}" dt="2025-04-05T17:42:35.490" v="82" actId="478"/>
          <ac:spMkLst>
            <pc:docMk/>
            <pc:sldMk cId="3270475325" sldId="262"/>
            <ac:spMk id="4" creationId="{229D068A-0A3F-B5B1-43B1-172A6A58F81C}"/>
          </ac:spMkLst>
        </pc:spChg>
        <pc:spChg chg="del">
          <ac:chgData name="Venkatesh Appala" userId="73d23e8d-15d2-41c8-9ae2-31895f71924a" providerId="ADAL" clId="{9E79708A-C162-4109-A999-8DB2BCAAFD8F}" dt="2025-04-05T18:04:08.825" v="94"/>
          <ac:spMkLst>
            <pc:docMk/>
            <pc:sldMk cId="3270475325" sldId="262"/>
            <ac:spMk id="10" creationId="{A3AFCE73-BA8B-4426-10B1-FBB61D4CA001}"/>
          </ac:spMkLst>
        </pc:spChg>
        <pc:picChg chg="del">
          <ac:chgData name="Venkatesh Appala" userId="73d23e8d-15d2-41c8-9ae2-31895f71924a" providerId="ADAL" clId="{9E79708A-C162-4109-A999-8DB2BCAAFD8F}" dt="2025-04-05T17:42:19.220" v="76" actId="478"/>
          <ac:picMkLst>
            <pc:docMk/>
            <pc:sldMk cId="3270475325" sldId="262"/>
            <ac:picMk id="5" creationId="{8F0174C4-9BC6-B659-8BAF-EC7017E157FF}"/>
          </ac:picMkLst>
        </pc:picChg>
        <pc:picChg chg="add mod">
          <ac:chgData name="Venkatesh Appala" userId="73d23e8d-15d2-41c8-9ae2-31895f71924a" providerId="ADAL" clId="{9E79708A-C162-4109-A999-8DB2BCAAFD8F}" dt="2025-04-05T17:42:41.855" v="84" actId="14100"/>
          <ac:picMkLst>
            <pc:docMk/>
            <pc:sldMk cId="3270475325" sldId="262"/>
            <ac:picMk id="7" creationId="{F5A495B1-DF12-773E-68B9-2CF1804B5B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49-3630-47DD-A714-116EEA89A643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D89CD-ABF4-40D7-89BC-4F03AC10A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 System/Orchestrator: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core of the system, managing communication and coordination.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Individual entities with specific roles (traffic lights, vehicles, drones, etc.).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Infrastructure: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External components like sensors, road networks, and payment systems.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Arrows: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 data flow and communication.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89CD-ABF4-40D7-89BC-4F03AC10A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6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Sequence Diagram: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Shows the order of interactions.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 Queue: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Facilitates asynchronous communication.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Messages that trigger actions in other agents.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89CD-ABF4-40D7-89BC-4F03AC10A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State Diagram:</a:t>
            </a:r>
            <a:r>
              <a:rPr lang="en-US" dirty="0"/>
              <a:t> Shows the possible states and transitions. </a:t>
            </a:r>
          </a:p>
          <a:p>
            <a:r>
              <a:rPr lang="en-US" b="1" dirty="0"/>
              <a:t>States:</a:t>
            </a:r>
            <a:r>
              <a:rPr lang="en-US" dirty="0"/>
              <a:t> Red, Green, Yellow, </a:t>
            </a:r>
            <a:r>
              <a:rPr lang="en-US" dirty="0" err="1"/>
              <a:t>EmergencyClearance</a:t>
            </a:r>
            <a:r>
              <a:rPr lang="en-US" dirty="0"/>
              <a:t>. </a:t>
            </a:r>
          </a:p>
          <a:p>
            <a:r>
              <a:rPr lang="en-US" b="1" dirty="0"/>
              <a:t>Transitions:</a:t>
            </a:r>
            <a:r>
              <a:rPr lang="en-US" dirty="0"/>
              <a:t> Triggered by timers or external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89CD-ABF4-40D7-89BC-4F03AC10A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75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F9BC7-1FDF-AE82-487A-75ABE8FD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A9E7D-46A9-98DE-BB57-CBCEE4B51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467D4-0DD3-C1FE-6514-AAF0ADD2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Flowchart:</a:t>
            </a:r>
            <a:r>
              <a:rPr lang="en-US" dirty="0"/>
              <a:t> Shows the steps involved in route calculation. </a:t>
            </a:r>
          </a:p>
          <a:p>
            <a:r>
              <a:rPr lang="en-US" b="1" dirty="0"/>
              <a:t>A* Algorithm:</a:t>
            </a:r>
            <a:r>
              <a:rPr lang="en-US" dirty="0"/>
              <a:t> An example of a routing algorithm. </a:t>
            </a:r>
          </a:p>
          <a:p>
            <a:r>
              <a:rPr lang="en-US" b="1" dirty="0"/>
              <a:t>Route Updates:</a:t>
            </a:r>
            <a:r>
              <a:rPr lang="en-US" dirty="0"/>
              <a:t> Real-time traffic information can change the route.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E475-4392-0DE5-BB1C-149CFD9EA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89CD-ABF4-40D7-89BC-4F03AC10A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90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Emergency Vehicle Agent:</a:t>
            </a:r>
            <a:r>
              <a:rPr lang="en-US" dirty="0"/>
              <a:t> Requests priority. </a:t>
            </a:r>
          </a:p>
          <a:p>
            <a:r>
              <a:rPr lang="en-US" b="1" dirty="0"/>
              <a:t>Central System:</a:t>
            </a:r>
            <a:r>
              <a:rPr lang="en-US" dirty="0"/>
              <a:t> Coordinates the path clearing. </a:t>
            </a:r>
          </a:p>
          <a:p>
            <a:r>
              <a:rPr lang="en-US" b="1" dirty="0"/>
              <a:t>Traffic Light Agents:</a:t>
            </a:r>
            <a:r>
              <a:rPr lang="en-US" dirty="0"/>
              <a:t> Adjust signals to create a clear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D89CD-ABF4-40D7-89BC-4F03AC10A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9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5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4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2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0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9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2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0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3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A7C9E98-61A3-4234-840C-1E2F3B70ACC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DE6BDC-1717-41D5-817F-A3DDB417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9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7E01-CF2C-2FAA-C2E4-3F820A464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Multi-Agent System for Smart Traffic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77363-52C4-525E-D35A-AB822DA0F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</a:t>
            </a:r>
          </a:p>
          <a:p>
            <a:r>
              <a:rPr lang="en-US" b="1" dirty="0"/>
              <a:t>Venkatesh Appala</a:t>
            </a:r>
          </a:p>
        </p:txBody>
      </p:sp>
    </p:spTree>
    <p:extLst>
      <p:ext uri="{BB962C8B-B14F-4D97-AF65-F5344CB8AC3E}">
        <p14:creationId xmlns:p14="http://schemas.microsoft.com/office/powerpoint/2010/main" val="283969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A20A-2BE4-A9B3-D4EA-A82F82CCA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 Design Diagram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589FA043-8D4B-9CD9-E4AF-44AD31EB3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81" y="1716129"/>
            <a:ext cx="11852786" cy="4415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628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BEBC-3A3C-C48D-D6F2-8279575F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Event-Driven Communication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05A7F-A759-6FA9-DFFF-382094B05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533" y="1665602"/>
            <a:ext cx="10830154" cy="4927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568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8522-0E65-8C41-8E59-9DDD9DE4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Traffic Light Agent State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935FE-2ED2-1EA2-328A-C22E74FD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6800" y="1388303"/>
            <a:ext cx="8321600" cy="526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63531-683C-51A7-626F-258927B5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5199-2481-14EA-08BB-A019402C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Vehicle Agent Routing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495B1-DF12-773E-68B9-2CF1804B5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29" y="1603897"/>
            <a:ext cx="1884288" cy="4981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7047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6A3B-C58F-B8E1-37D0-546637BC9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Emergency Vehicle Prioritization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45109C-96C2-1EA7-7173-79A25E90D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616" y="1510046"/>
            <a:ext cx="7982767" cy="4969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1276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200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Symbol</vt:lpstr>
      <vt:lpstr>Wingdings 3</vt:lpstr>
      <vt:lpstr>Ion Boardroom</vt:lpstr>
      <vt:lpstr>Multi-Agent System for Smart Traffic Management</vt:lpstr>
      <vt:lpstr>System Design Diagram</vt:lpstr>
      <vt:lpstr>Event-Driven Communication Diagram</vt:lpstr>
      <vt:lpstr>Traffic Light Agent State Diagram</vt:lpstr>
      <vt:lpstr>Vehicle Agent Routing Diagram</vt:lpstr>
      <vt:lpstr>Emergency Vehicle Prioritization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Appala</dc:creator>
  <cp:lastModifiedBy>Venkatesh Appala</cp:lastModifiedBy>
  <cp:revision>1</cp:revision>
  <dcterms:created xsi:type="dcterms:W3CDTF">2025-04-05T17:28:35Z</dcterms:created>
  <dcterms:modified xsi:type="dcterms:W3CDTF">2025-04-05T19:54:12Z</dcterms:modified>
</cp:coreProperties>
</file>