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93464b3d-e6a4-401f-8783-b719c476c31d"/>
    <p:sldId id="257" r:id="rId-e9ec0b59-d4f9-4639-99a1-72bb7b78106f"/>
    <p:sldId id="258" r:id="rId-949f299f-483b-4eed-8e95-8a53ca5e84f2"/>
    <p:sldId id="259" r:id="rId-a074a8e9-cd30-4eec-a6b3-79522b631c6e"/>
    <p:sldId id="260" r:id="rId-25dd2d73-5cd8-4bcd-93d9-fa9069bdaca1"/>
    <p:sldId id="261" r:id="rId-3e94442b-328c-410b-8810-332dc3050e16"/>
    <p:sldId id="262" r:id="rId-f47bc2a5-cf96-4219-b89b-edadbd3209ba"/>
    <p:sldId id="263" r:id="rId-9a2b031a-32d7-4df2-a2f2-9a767368b2a6"/>
    <p:sldId id="264" r:id="rId-a32e8548-b29e-402a-a6a6-7c8002563116"/>
    <p:sldId id="265" r:id="rId-bb6b8e7c-7246-495b-8f2e-1a057f55f445"/>
    <p:sldId id="266" r:id="rId-2a2b599b-95d9-4143-b16a-b23431c5bcf5"/>
    <p:sldId id="267" r:id="rId-54150c1d-fb68-4763-9780-6a28b1e12f9f"/>
    <p:sldId id="268" r:id="rId-fd2e0b1d-93ad-479b-806a-6f851b310339"/>
    <p:sldId id="269" r:id="rId-a2a20211-ae4b-4824-9fc4-15c5a6154849"/>
    <p:sldId id="270" r:id="rId-b76cc40a-1949-4f81-a04e-aa8b8bd38aba"/>
    <p:sldId id="271" r:id="rId-d7ba23da-9c39-480f-aaf5-ac34f7713800"/>
    <p:sldId id="272" r:id="rId-bffb5a35-481a-4e87-8066-3d3f60e47acc"/>
    <p:sldId id="273" r:id="rId-39ad850f-9f65-4d8c-875f-acc38031e218"/>
    <p:sldId id="274" r:id="rId-49090b72-841a-4914-a654-069be907da8c"/>
    <p:sldId id="275" r:id="rId-f065503a-01b0-411b-a516-65b4f35dd2cf"/>
    <p:sldId id="276" r:id="rId-46dacc0f-2086-438b-a97f-67083adda809"/>
    <p:sldId id="277" r:id="rId-1d2ba309-23ef-4f33-b182-6ae8c7774998"/>
    <p:sldId id="278" r:id="rId-384a3162-7767-4c64-9899-c0984ddc4306"/>
    <p:sldId id="279" r:id="rId-5546af57-238c-48f1-b034-7402e74f88b1"/>
    <p:sldId id="280" r:id="rId-7804ae97-3209-4461-aff1-37c23dd45c1a"/>
    <p:sldId id="281" r:id="rId-e7e1a544-3d00-479f-a5ce-804f63646cfd"/>
    <p:sldId id="282" r:id="rId-2541fab6-6da2-4bcf-b3eb-3bb75e26d3cb"/>
    <p:sldId id="283" r:id="rId-4ea32ade-6f2c-4d16-b672-66c2549e5b14"/>
    <p:sldId id="284" r:id="rId-39e88183-2b44-47f1-b93f-e70f2909c5f7"/>
    <p:sldId id="285" r:id="rId-8b737127-6336-4b62-ba00-e588ae36d479"/>
    <p:sldId id="286" r:id="rId-021c6e14-5a75-423e-8937-3aa7f82c440e"/>
    <p:sldId id="287" r:id="rId-93b50281-219b-4fcb-90a3-6c2691b2fc4c"/>
    <p:sldId id="288" r:id="rId-ef1e8062-4eac-48b4-873d-f4b5ec6135ef"/>
    <p:sldId id="289" r:id="rId-9f73cc18-d416-40a6-831d-61792fa83c18"/>
    <p:sldId id="290" r:id="rId-ab19541f-889d-41b0-9323-94165b5f01f5"/>
    <p:sldId id="291" r:id="rId-5d9991d5-cb64-42f5-995e-bebab6de875e"/>
  </p:sldIdLst>
  <p:sldSz cx="12191996" cy="6858000"/>
  <p:notesSz cx="12191996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93464b3d-e6a4-401f-8783-b719c476c31d" Type="http://schemas.openxmlformats.org/officeDocument/2006/relationships/slide" Target="slides/slide1.xml"/><Relationship Id="rId-e9ec0b59-d4f9-4639-99a1-72bb7b78106f" Type="http://schemas.openxmlformats.org/officeDocument/2006/relationships/slide" Target="slides/slide2.xml"/><Relationship Id="rId-949f299f-483b-4eed-8e95-8a53ca5e84f2" Type="http://schemas.openxmlformats.org/officeDocument/2006/relationships/slide" Target="slides/slide3.xml"/><Relationship Id="rId-a074a8e9-cd30-4eec-a6b3-79522b631c6e" Type="http://schemas.openxmlformats.org/officeDocument/2006/relationships/slide" Target="slides/slide4.xml"/><Relationship Id="rId-25dd2d73-5cd8-4bcd-93d9-fa9069bdaca1" Type="http://schemas.openxmlformats.org/officeDocument/2006/relationships/slide" Target="slides/slide5.xml"/><Relationship Id="rId-3e94442b-328c-410b-8810-332dc3050e16" Type="http://schemas.openxmlformats.org/officeDocument/2006/relationships/slide" Target="slides/slide6.xml"/><Relationship Id="rId-f47bc2a5-cf96-4219-b89b-edadbd3209ba" Type="http://schemas.openxmlformats.org/officeDocument/2006/relationships/slide" Target="slides/slide7.xml"/><Relationship Id="rId-9a2b031a-32d7-4df2-a2f2-9a767368b2a6" Type="http://schemas.openxmlformats.org/officeDocument/2006/relationships/slide" Target="slides/slide8.xml"/><Relationship Id="rId-a32e8548-b29e-402a-a6a6-7c8002563116" Type="http://schemas.openxmlformats.org/officeDocument/2006/relationships/slide" Target="slides/slide9.xml"/><Relationship Id="rId-bb6b8e7c-7246-495b-8f2e-1a057f55f445" Type="http://schemas.openxmlformats.org/officeDocument/2006/relationships/slide" Target="slides/slide10.xml"/><Relationship Id="rId-2a2b599b-95d9-4143-b16a-b23431c5bcf5" Type="http://schemas.openxmlformats.org/officeDocument/2006/relationships/slide" Target="slides/slide11.xml"/><Relationship Id="rId-54150c1d-fb68-4763-9780-6a28b1e12f9f" Type="http://schemas.openxmlformats.org/officeDocument/2006/relationships/slide" Target="slides/slide12.xml"/><Relationship Id="rId-fd2e0b1d-93ad-479b-806a-6f851b310339" Type="http://schemas.openxmlformats.org/officeDocument/2006/relationships/slide" Target="slides/slide13.xml"/><Relationship Id="rId-a2a20211-ae4b-4824-9fc4-15c5a6154849" Type="http://schemas.openxmlformats.org/officeDocument/2006/relationships/slide" Target="slides/slide14.xml"/><Relationship Id="rId-b76cc40a-1949-4f81-a04e-aa8b8bd38aba" Type="http://schemas.openxmlformats.org/officeDocument/2006/relationships/slide" Target="slides/slide15.xml"/><Relationship Id="rId-d7ba23da-9c39-480f-aaf5-ac34f7713800" Type="http://schemas.openxmlformats.org/officeDocument/2006/relationships/slide" Target="slides/slide16.xml"/><Relationship Id="rId-bffb5a35-481a-4e87-8066-3d3f60e47acc" Type="http://schemas.openxmlformats.org/officeDocument/2006/relationships/slide" Target="slides/slide17.xml"/><Relationship Id="rId-39ad850f-9f65-4d8c-875f-acc38031e218" Type="http://schemas.openxmlformats.org/officeDocument/2006/relationships/slide" Target="slides/slide18.xml"/><Relationship Id="rId-49090b72-841a-4914-a654-069be907da8c" Type="http://schemas.openxmlformats.org/officeDocument/2006/relationships/slide" Target="slides/slide19.xml"/><Relationship Id="rId-f065503a-01b0-411b-a516-65b4f35dd2cf" Type="http://schemas.openxmlformats.org/officeDocument/2006/relationships/slide" Target="slides/slide20.xml"/><Relationship Id="rId-46dacc0f-2086-438b-a97f-67083adda809" Type="http://schemas.openxmlformats.org/officeDocument/2006/relationships/slide" Target="slides/slide21.xml"/><Relationship Id="rId-1d2ba309-23ef-4f33-b182-6ae8c7774998" Type="http://schemas.openxmlformats.org/officeDocument/2006/relationships/slide" Target="slides/slide22.xml"/><Relationship Id="rId-384a3162-7767-4c64-9899-c0984ddc4306" Type="http://schemas.openxmlformats.org/officeDocument/2006/relationships/slide" Target="slides/slide23.xml"/><Relationship Id="rId-5546af57-238c-48f1-b034-7402e74f88b1" Type="http://schemas.openxmlformats.org/officeDocument/2006/relationships/slide" Target="slides/slide24.xml"/><Relationship Id="rId-7804ae97-3209-4461-aff1-37c23dd45c1a" Type="http://schemas.openxmlformats.org/officeDocument/2006/relationships/slide" Target="slides/slide25.xml"/><Relationship Id="rId-e7e1a544-3d00-479f-a5ce-804f63646cfd" Type="http://schemas.openxmlformats.org/officeDocument/2006/relationships/slide" Target="slides/slide26.xml"/><Relationship Id="rId-2541fab6-6da2-4bcf-b3eb-3bb75e26d3cb" Type="http://schemas.openxmlformats.org/officeDocument/2006/relationships/slide" Target="slides/slide27.xml"/><Relationship Id="rId-4ea32ade-6f2c-4d16-b672-66c2549e5b14" Type="http://schemas.openxmlformats.org/officeDocument/2006/relationships/slide" Target="slides/slide28.xml"/><Relationship Id="rId-39e88183-2b44-47f1-b93f-e70f2909c5f7" Type="http://schemas.openxmlformats.org/officeDocument/2006/relationships/slide" Target="slides/slide29.xml"/><Relationship Id="rId-8b737127-6336-4b62-ba00-e588ae36d479" Type="http://schemas.openxmlformats.org/officeDocument/2006/relationships/slide" Target="slides/slide30.xml"/><Relationship Id="rId-021c6e14-5a75-423e-8937-3aa7f82c440e" Type="http://schemas.openxmlformats.org/officeDocument/2006/relationships/slide" Target="slides/slide31.xml"/><Relationship Id="rId-93b50281-219b-4fcb-90a3-6c2691b2fc4c" Type="http://schemas.openxmlformats.org/officeDocument/2006/relationships/slide" Target="slides/slide32.xml"/><Relationship Id="rId-ef1e8062-4eac-48b4-873d-f4b5ec6135ef" Type="http://schemas.openxmlformats.org/officeDocument/2006/relationships/slide" Target="slides/slide33.xml"/><Relationship Id="rId-9f73cc18-d416-40a6-831d-61792fa83c18" Type="http://schemas.openxmlformats.org/officeDocument/2006/relationships/slide" Target="slides/slide34.xml"/><Relationship Id="rId-ab19541f-889d-41b0-9323-94165b5f01f5" Type="http://schemas.openxmlformats.org/officeDocument/2006/relationships/slide" Target="slides/slide35.xml"/><Relationship Id="rId-5d9991d5-cb64-42f5-995e-bebab6de875e" Type="http://schemas.openxmlformats.org/officeDocument/2006/relationships/slide" Target="slides/slide36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c3d1378-cdce-4c8e-8a1c-29a092f19c8b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d9d3abfb-ebf7-4730-b8db-deac66f8281e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2787bc63-345c-4b19-b46c-de4e3bb2d7f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a4c9b915-253c-40b7-8c23-52ebdfdecafd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aaea7a56-704d-4988-9676-a1e0d52fdfe0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942811d2-e311-4526-9ed3-b3b1913adaf8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372e243-0002-4bc0-8199-ec1ff1459ead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1b8492b7-970a-4776-a485-e1924cbdec1d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dcef121-dd24-4786-8397-59e96c567d69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8228d152-7b9e-4321-8ed5-5d8567423220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39beadfc-94f4-4722-a049-8c08f2efc504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e40b9115-1f69-4401-84bd-232622c14bbc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3400b55c-682c-4900-94ac-13ed0de6cede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03b8b7c7-bd77-4cbf-a939-96b3e397ab63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579f5ed0-6060-4aba-a34e-efdefe993f83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5fbbe023-be1b-4432-8083-cc340663da4d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6964e9e-1c6b-4db7-a185-40a22b4f516b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964c6d1d-9b0a-4e6a-a77a-6dba200ce83f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4964c797-d0a4-4d8f-a042-4c941c0ab37f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7a2a4f9-ed4e-44ab-8ec5-6d8ff8895b0e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dfb72f02-f7c5-41e7-9037-8f690227e4a5.jp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90de5a45-276e-490f-b849-68ee0fd979b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94010c0a-5a68-4ec6-ae8d-8e03a4cebaa3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32e6b11-7c4a-4c79-9b25-754641566d57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3af34c7e-b2e9-43f3-aa91-43c354b7dc6d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51fe0bf-f947-47a5-8d9c-6b8095da4650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db8c48d3-663f-42d7-9f94-81f44a8b163d.jp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1f9c419a-438b-4ae3-afa8-eb50c16884af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5e71dc1-442b-40b0-9021-a5daef9acca8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c5c634c1-00dd-425e-9ac0-a7e4453ea5d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535e4d2c-42b2-4724-932a-47c352bc90b8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ad078ded-55c8-4b04-b00c-63d2418399c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d66430fe-79d1-4275-815a-f0da3c19c26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4d3119c-d301-4fa9-b8ba-b6cb0baba90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5d8525ee-8289-4dd2-af66-c474f5eb217d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061a4d9-c6aa-4282-adcd-b19bc9832f7c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c3d1378-cdce-4c8e-8a1c-29a092f19c8b.jpg 3" descr="image-6c3d1378-cdce-4c8e-8a1c-29a092f19c8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d9d3abfb-ebf7-4730-b8db-deac66f8281e.jpg 3" descr="image-d9d3abfb-ebf7-4730-b8db-deac66f8281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2787bc63-345c-4b19-b46c-de4e3bb2d7f1.jpg 3" descr="image-2787bc63-345c-4b19-b46c-de4e3bb2d7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a4c9b915-253c-40b7-8c23-52ebdfdecafd.jpg 3" descr="image-a4c9b915-253c-40b7-8c23-52ebdfdecaf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aaea7a56-704d-4988-9676-a1e0d52fdfe0.jpg 3" descr="image-aaea7a56-704d-4988-9676-a1e0d52fdfe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942811d2-e311-4526-9ed3-b3b1913adaf8.jpg 3" descr="image-942811d2-e311-4526-9ed3-b3b1913adaf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372e243-0002-4bc0-8199-ec1ff1459ead.jpg 3" descr="image-7372e243-0002-4bc0-8199-ec1ff1459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1b8492b7-970a-4776-a485-e1924cbdec1d.jpg 3" descr="image-1b8492b7-970a-4776-a485-e1924cbdec1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dcef121-dd24-4786-8397-59e96c567d69.jpg 3" descr="image-bdcef121-dd24-4786-8397-59e96c567d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8228d152-7b9e-4321-8ed5-5d8567423220.jpg 3" descr="image-8228d152-7b9e-4321-8ed5-5d85674232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39beadfc-94f4-4722-a049-8c08f2efc504.jpg 3" descr="image-39beadfc-94f4-4722-a049-8c08f2efc5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e40b9115-1f69-4401-84bd-232622c14bbc.jpg 3" descr="image-e40b9115-1f69-4401-84bd-232622c14bb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3400b55c-682c-4900-94ac-13ed0de6cede.jpg 3" descr="image-3400b55c-682c-4900-94ac-13ed0de6ce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03b8b7c7-bd77-4cbf-a939-96b3e397ab63.jpg 3" descr="image-03b8b7c7-bd77-4cbf-a939-96b3e397ab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579f5ed0-6060-4aba-a34e-efdefe993f83.jpg 3" descr="image-579f5ed0-6060-4aba-a34e-efdefe993f8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5fbbe023-be1b-4432-8083-cc340663da4d.jpg 3" descr="image-5fbbe023-be1b-4432-8083-cc340663da4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6964e9e-1c6b-4db7-a185-40a22b4f516b.jpg 3" descr="image-b6964e9e-1c6b-4db7-a185-40a22b4f516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964c6d1d-9b0a-4e6a-a77a-6dba200ce83f.jpg 3" descr="image-964c6d1d-9b0a-4e6a-a77a-6dba200ce83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4964c797-d0a4-4d8f-a042-4c941c0ab37f.jpg 3" descr="image-4964c797-d0a4-4d8f-a042-4c941c0ab37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7a2a4f9-ed4e-44ab-8ec5-6d8ff8895b0e.jpg 3" descr="image-b7a2a4f9-ed4e-44ab-8ec5-6d8ff8895b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dfb72f02-f7c5-41e7-9037-8f690227e4a5.jpg 3" descr="image-dfb72f02-f7c5-41e7-9037-8f690227e4a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90de5a45-276e-490f-b849-68ee0fd979b3.jpg 3" descr="image-90de5a45-276e-490f-b849-68ee0fd979b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94010c0a-5a68-4ec6-ae8d-8e03a4cebaa3.jpg 3" descr="image-94010c0a-5a68-4ec6-ae8d-8e03a4ceba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32e6b11-7c4a-4c79-9b25-754641566d57.jpg 3" descr="image-732e6b11-7c4a-4c79-9b25-754641566d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3af34c7e-b2e9-43f3-aa91-43c354b7dc6d.jpg 3" descr="image-3af34c7e-b2e9-43f3-aa91-43c354b7dc6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51fe0bf-f947-47a5-8d9c-6b8095da4650.jpg 3" descr="image-651fe0bf-f947-47a5-8d9c-6b8095da46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db8c48d3-663f-42d7-9f94-81f44a8b163d.jpg 3" descr="image-db8c48d3-663f-42d7-9f94-81f44a8b163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1f9c419a-438b-4ae3-afa8-eb50c16884af.jpg 3" descr="image-1f9c419a-438b-4ae3-afa8-eb50c16884a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5e71dc1-442b-40b0-9021-a5daef9acca8.jpg 3" descr="image-75e71dc1-442b-40b0-9021-a5daef9acca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c5c634c1-00dd-425e-9ac0-a7e4453ea5d4.jpg 3" descr="image-c5c634c1-00dd-425e-9ac0-a7e4453ea5d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535e4d2c-42b2-4724-932a-47c352bc90b8.jpg 3" descr="image-535e4d2c-42b2-4724-932a-47c352bc90b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ad078ded-55c8-4b04-b00c-63d2418399c1.jpg 3" descr="image-ad078ded-55c8-4b04-b00c-63d2418399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d66430fe-79d1-4275-815a-f0da3c19c269.jpg 3" descr="image-d66430fe-79d1-4275-815a-f0da3c19c2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4d3119c-d301-4fa9-b8ba-b6cb0baba906.jpg 3" descr="image-74d3119c-d301-4fa9-b8ba-b6cb0baba9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5d8525ee-8289-4dd2-af66-c474f5eb217d.jpg 3" descr="image-5d8525ee-8289-4dd2-af66-c474f5eb217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061a4d9-c6aa-4282-adcd-b19bc9832f7c.jpg 3" descr="image-7061a4d9-c6aa-4282-adcd-b19bc9832f7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