
<file path=[Content_Types].xml><?xml version="1.0" encoding="utf-8"?>
<Types xmlns="http://schemas.openxmlformats.org/package/2006/content-types">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6"/>
  </p:notesMasterIdLst>
  <p:sldIdLst>
    <p:sldId id="256" r:id="rId2"/>
    <p:sldId id="259" r:id="rId3"/>
    <p:sldId id="282" r:id="rId4"/>
    <p:sldId id="260" r:id="rId5"/>
    <p:sldId id="263" r:id="rId6"/>
    <p:sldId id="267" r:id="rId7"/>
    <p:sldId id="312" r:id="rId8"/>
    <p:sldId id="264" r:id="rId9"/>
    <p:sldId id="271" r:id="rId10"/>
    <p:sldId id="307" r:id="rId11"/>
    <p:sldId id="269" r:id="rId12"/>
    <p:sldId id="289" r:id="rId13"/>
    <p:sldId id="311" r:id="rId14"/>
    <p:sldId id="310" r:id="rId15"/>
  </p:sldIdLst>
  <p:sldSz cx="9144000" cy="5143500" type="screen16x9"/>
  <p:notesSz cx="6858000" cy="9144000"/>
  <p:embeddedFontLst>
    <p:embeddedFont>
      <p:font typeface="Advent Pro" pitchFamily="2" charset="77"/>
      <p:regular r:id="rId17"/>
      <p:bold r:id="rId18"/>
      <p:italic r:id="rId19"/>
      <p:boldItalic r:id="rId20"/>
    </p:embeddedFont>
    <p:embeddedFont>
      <p:font typeface="Amasis MT Pro Medium" panose="020F0502020204030204" pitchFamily="34" charset="0"/>
      <p:regular r:id="rId21"/>
      <p:italic r:id="rId22"/>
    </p:embeddedFont>
    <p:embeddedFont>
      <p:font typeface="Century Gothic" panose="020B0502020202020204" pitchFamily="34" charset="0"/>
      <p:regular r:id="rId23"/>
      <p:bold r:id="rId24"/>
      <p:italic r:id="rId25"/>
      <p:boldItalic r:id="rId26"/>
    </p:embeddedFont>
    <p:embeddedFont>
      <p:font typeface="Coiny" panose="02000903060500060000" pitchFamily="2" charset="0"/>
      <p:regular r:id="rId27"/>
    </p:embeddedFon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5E13497-A9A8-49CB-939A-F96355FA5C57}">
  <a:tblStyle styleId="{75E13497-A9A8-49CB-939A-F96355FA5C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howGuides="1">
      <p:cViewPr varScale="1">
        <p:scale>
          <a:sx n="143" d="100"/>
          <a:sy n="143" d="100"/>
        </p:scale>
        <p:origin x="760"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6b9affecee_0_320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6b9affecee_0_320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6ba8e432a2_1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6ba8e432a2_1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9"/>
        <p:cNvGrpSpPr/>
        <p:nvPr/>
      </p:nvGrpSpPr>
      <p:grpSpPr>
        <a:xfrm>
          <a:off x="0" y="0"/>
          <a:ext cx="0" cy="0"/>
          <a:chOff x="0" y="0"/>
          <a:chExt cx="0" cy="0"/>
        </a:xfrm>
      </p:grpSpPr>
      <p:sp>
        <p:nvSpPr>
          <p:cNvPr id="2310" name="Google Shape;2310;g6ba8e432a2_1_1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1" name="Google Shape;2311;g6ba8e432a2_1_1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7025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09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6b5a0b769d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6b5a0b769d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5"/>
        <p:cNvGrpSpPr/>
        <p:nvPr/>
      </p:nvGrpSpPr>
      <p:grpSpPr>
        <a:xfrm>
          <a:off x="0" y="0"/>
          <a:ext cx="0" cy="0"/>
          <a:chOff x="0" y="0"/>
          <a:chExt cx="0" cy="0"/>
        </a:xfrm>
      </p:grpSpPr>
      <p:sp>
        <p:nvSpPr>
          <p:cNvPr id="1406" name="Google Shape;1406;g6ba8e432a2_0_5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7" name="Google Shape;1407;g6ba8e432a2_0_5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6b5a0b769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6b5a0b769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6b9affecee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6b9affecee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6b9affecee_0_31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6b9affecee_0_31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6b9affecee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6b9affecee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6ba8e432a2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6ba8e432a2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2856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3404" y="1130675"/>
            <a:ext cx="3618000" cy="2052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chemeClr val="accent6"/>
              </a:buClr>
              <a:buSzPts val="6000"/>
              <a:buNone/>
              <a:defRPr sz="6000">
                <a:solidFill>
                  <a:schemeClr val="accent6"/>
                </a:solidFill>
              </a:defRPr>
            </a:lvl1pPr>
            <a:lvl2pPr lvl="1">
              <a:spcBef>
                <a:spcPts val="0"/>
              </a:spcBef>
              <a:spcAft>
                <a:spcPts val="0"/>
              </a:spcAft>
              <a:buClr>
                <a:schemeClr val="accent6"/>
              </a:buClr>
              <a:buSzPts val="5200"/>
              <a:buNone/>
              <a:defRPr sz="5200">
                <a:solidFill>
                  <a:schemeClr val="accent6"/>
                </a:solidFill>
              </a:defRPr>
            </a:lvl2pPr>
            <a:lvl3pPr lvl="2">
              <a:spcBef>
                <a:spcPts val="0"/>
              </a:spcBef>
              <a:spcAft>
                <a:spcPts val="0"/>
              </a:spcAft>
              <a:buClr>
                <a:schemeClr val="accent6"/>
              </a:buClr>
              <a:buSzPts val="5200"/>
              <a:buNone/>
              <a:defRPr sz="5200">
                <a:solidFill>
                  <a:schemeClr val="accent6"/>
                </a:solidFill>
              </a:defRPr>
            </a:lvl3pPr>
            <a:lvl4pPr lvl="3">
              <a:spcBef>
                <a:spcPts val="0"/>
              </a:spcBef>
              <a:spcAft>
                <a:spcPts val="0"/>
              </a:spcAft>
              <a:buClr>
                <a:schemeClr val="accent6"/>
              </a:buClr>
              <a:buSzPts val="5200"/>
              <a:buNone/>
              <a:defRPr sz="5200">
                <a:solidFill>
                  <a:schemeClr val="accent6"/>
                </a:solidFill>
              </a:defRPr>
            </a:lvl4pPr>
            <a:lvl5pPr lvl="4">
              <a:spcBef>
                <a:spcPts val="0"/>
              </a:spcBef>
              <a:spcAft>
                <a:spcPts val="0"/>
              </a:spcAft>
              <a:buClr>
                <a:schemeClr val="accent6"/>
              </a:buClr>
              <a:buSzPts val="5200"/>
              <a:buNone/>
              <a:defRPr sz="5200">
                <a:solidFill>
                  <a:schemeClr val="accent6"/>
                </a:solidFill>
              </a:defRPr>
            </a:lvl5pPr>
            <a:lvl6pPr lvl="5">
              <a:spcBef>
                <a:spcPts val="0"/>
              </a:spcBef>
              <a:spcAft>
                <a:spcPts val="0"/>
              </a:spcAft>
              <a:buClr>
                <a:schemeClr val="accent6"/>
              </a:buClr>
              <a:buSzPts val="5200"/>
              <a:buNone/>
              <a:defRPr sz="5200">
                <a:solidFill>
                  <a:schemeClr val="accent6"/>
                </a:solidFill>
              </a:defRPr>
            </a:lvl6pPr>
            <a:lvl7pPr lvl="6">
              <a:spcBef>
                <a:spcPts val="0"/>
              </a:spcBef>
              <a:spcAft>
                <a:spcPts val="0"/>
              </a:spcAft>
              <a:buClr>
                <a:schemeClr val="accent6"/>
              </a:buClr>
              <a:buSzPts val="5200"/>
              <a:buNone/>
              <a:defRPr sz="5200">
                <a:solidFill>
                  <a:schemeClr val="accent6"/>
                </a:solidFill>
              </a:defRPr>
            </a:lvl7pPr>
            <a:lvl8pPr lvl="7">
              <a:spcBef>
                <a:spcPts val="0"/>
              </a:spcBef>
              <a:spcAft>
                <a:spcPts val="0"/>
              </a:spcAft>
              <a:buClr>
                <a:schemeClr val="accent6"/>
              </a:buClr>
              <a:buSzPts val="5200"/>
              <a:buNone/>
              <a:defRPr sz="5200">
                <a:solidFill>
                  <a:schemeClr val="accent6"/>
                </a:solidFill>
              </a:defRPr>
            </a:lvl8pPr>
            <a:lvl9pPr lvl="8">
              <a:spcBef>
                <a:spcPts val="0"/>
              </a:spcBef>
              <a:spcAft>
                <a:spcPts val="0"/>
              </a:spcAft>
              <a:buClr>
                <a:schemeClr val="accent6"/>
              </a:buClr>
              <a:buSzPts val="5200"/>
              <a:buNone/>
              <a:defRPr sz="5200">
                <a:solidFill>
                  <a:schemeClr val="accent6"/>
                </a:solidFill>
              </a:defRPr>
            </a:lvl9pPr>
          </a:lstStyle>
          <a:p>
            <a:endParaRPr/>
          </a:p>
        </p:txBody>
      </p:sp>
      <p:sp>
        <p:nvSpPr>
          <p:cNvPr id="10" name="Google Shape;10;p2"/>
          <p:cNvSpPr txBox="1">
            <a:spLocks noGrp="1"/>
          </p:cNvSpPr>
          <p:nvPr>
            <p:ph type="subTitle" idx="1"/>
          </p:nvPr>
        </p:nvSpPr>
        <p:spPr>
          <a:xfrm>
            <a:off x="623400" y="3372625"/>
            <a:ext cx="3618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Bullet points">
  <p:cSld name="TITLE_AND_TWO_COLUMNS_1">
    <p:spTree>
      <p:nvGrpSpPr>
        <p:cNvPr id="1" name="Shape 131"/>
        <p:cNvGrpSpPr/>
        <p:nvPr/>
      </p:nvGrpSpPr>
      <p:grpSpPr>
        <a:xfrm>
          <a:off x="0" y="0"/>
          <a:ext cx="0" cy="0"/>
          <a:chOff x="0" y="0"/>
          <a:chExt cx="0" cy="0"/>
        </a:xfrm>
      </p:grpSpPr>
      <p:sp>
        <p:nvSpPr>
          <p:cNvPr id="132" name="Google Shape;132;p24"/>
          <p:cNvSpPr txBox="1">
            <a:spLocks noGrp="1"/>
          </p:cNvSpPr>
          <p:nvPr>
            <p:ph type="body" idx="1"/>
          </p:nvPr>
        </p:nvSpPr>
        <p:spPr>
          <a:xfrm>
            <a:off x="737000" y="1408100"/>
            <a:ext cx="3600600" cy="3166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33" name="Google Shape;133;p2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134" name="Google Shape;134;p24"/>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26" name="Google Shape;26;p6"/>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accent6"/>
              </a:buClr>
              <a:buSzPts val="3000"/>
              <a:buNone/>
              <a:defRPr sz="3000">
                <a:solidFill>
                  <a:schemeClr val="accent6"/>
                </a:solidFill>
              </a:defRPr>
            </a:lvl1pPr>
            <a:lvl2pPr lvl="1" algn="ctr">
              <a:spcBef>
                <a:spcPts val="0"/>
              </a:spcBef>
              <a:spcAft>
                <a:spcPts val="0"/>
              </a:spcAft>
              <a:buClr>
                <a:schemeClr val="accent6"/>
              </a:buClr>
              <a:buSzPts val="2400"/>
              <a:buNone/>
              <a:defRPr sz="2400">
                <a:solidFill>
                  <a:schemeClr val="accent6"/>
                </a:solidFill>
              </a:defRPr>
            </a:lvl2pPr>
            <a:lvl3pPr lvl="2" algn="ctr">
              <a:spcBef>
                <a:spcPts val="0"/>
              </a:spcBef>
              <a:spcAft>
                <a:spcPts val="0"/>
              </a:spcAft>
              <a:buClr>
                <a:schemeClr val="accent6"/>
              </a:buClr>
              <a:buSzPts val="2400"/>
              <a:buNone/>
              <a:defRPr sz="2400">
                <a:solidFill>
                  <a:schemeClr val="accent6"/>
                </a:solidFill>
              </a:defRPr>
            </a:lvl3pPr>
            <a:lvl4pPr lvl="3" algn="ctr">
              <a:spcBef>
                <a:spcPts val="0"/>
              </a:spcBef>
              <a:spcAft>
                <a:spcPts val="0"/>
              </a:spcAft>
              <a:buClr>
                <a:schemeClr val="accent6"/>
              </a:buClr>
              <a:buSzPts val="2400"/>
              <a:buNone/>
              <a:defRPr sz="2400">
                <a:solidFill>
                  <a:schemeClr val="accent6"/>
                </a:solidFill>
              </a:defRPr>
            </a:lvl4pPr>
            <a:lvl5pPr lvl="4" algn="ctr">
              <a:spcBef>
                <a:spcPts val="0"/>
              </a:spcBef>
              <a:spcAft>
                <a:spcPts val="0"/>
              </a:spcAft>
              <a:buClr>
                <a:schemeClr val="accent6"/>
              </a:buClr>
              <a:buSzPts val="2400"/>
              <a:buNone/>
              <a:defRPr sz="2400">
                <a:solidFill>
                  <a:schemeClr val="accent6"/>
                </a:solidFill>
              </a:defRPr>
            </a:lvl5pPr>
            <a:lvl6pPr lvl="5" algn="ctr">
              <a:spcBef>
                <a:spcPts val="0"/>
              </a:spcBef>
              <a:spcAft>
                <a:spcPts val="0"/>
              </a:spcAft>
              <a:buClr>
                <a:schemeClr val="accent6"/>
              </a:buClr>
              <a:buSzPts val="2400"/>
              <a:buNone/>
              <a:defRPr sz="2400">
                <a:solidFill>
                  <a:schemeClr val="accent6"/>
                </a:solidFill>
              </a:defRPr>
            </a:lvl6pPr>
            <a:lvl7pPr lvl="6" algn="ctr">
              <a:spcBef>
                <a:spcPts val="0"/>
              </a:spcBef>
              <a:spcAft>
                <a:spcPts val="0"/>
              </a:spcAft>
              <a:buClr>
                <a:schemeClr val="accent6"/>
              </a:buClr>
              <a:buSzPts val="2400"/>
              <a:buNone/>
              <a:defRPr sz="2400">
                <a:solidFill>
                  <a:schemeClr val="accent6"/>
                </a:solidFill>
              </a:defRPr>
            </a:lvl7pPr>
            <a:lvl8pPr lvl="7" algn="ctr">
              <a:spcBef>
                <a:spcPts val="0"/>
              </a:spcBef>
              <a:spcAft>
                <a:spcPts val="0"/>
              </a:spcAft>
              <a:buClr>
                <a:schemeClr val="accent6"/>
              </a:buClr>
              <a:buSzPts val="2400"/>
              <a:buNone/>
              <a:defRPr sz="2400">
                <a:solidFill>
                  <a:schemeClr val="accent6"/>
                </a:solidFill>
              </a:defRPr>
            </a:lvl8pPr>
            <a:lvl9pPr lvl="8" algn="ctr">
              <a:spcBef>
                <a:spcPts val="0"/>
              </a:spcBef>
              <a:spcAft>
                <a:spcPts val="0"/>
              </a:spcAft>
              <a:buClr>
                <a:schemeClr val="accent6"/>
              </a:buClr>
              <a:buSzPts val="2400"/>
              <a:buNone/>
              <a:defRPr sz="2400">
                <a:solidFill>
                  <a:schemeClr val="accent6"/>
                </a:solidFill>
              </a:defRPr>
            </a:lvl9pPr>
          </a:lstStyle>
          <a:p>
            <a:endParaRPr/>
          </a:p>
        </p:txBody>
      </p:sp>
      <p:sp>
        <p:nvSpPr>
          <p:cNvPr id="29" name="Google Shape;29;p7"/>
          <p:cNvSpPr txBox="1">
            <a:spLocks noGrp="1"/>
          </p:cNvSpPr>
          <p:nvPr>
            <p:ph type="body" idx="1"/>
          </p:nvPr>
        </p:nvSpPr>
        <p:spPr>
          <a:xfrm>
            <a:off x="5578375" y="2125700"/>
            <a:ext cx="2666400" cy="19083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sz="1600"/>
            </a:lvl1pPr>
            <a:lvl2pPr marL="914400" lvl="1" indent="-330200">
              <a:spcBef>
                <a:spcPts val="1600"/>
              </a:spcBef>
              <a:spcAft>
                <a:spcPts val="0"/>
              </a:spcAft>
              <a:buSzPts val="1600"/>
              <a:buChar char="○"/>
              <a:defRPr sz="1600"/>
            </a:lvl2pPr>
            <a:lvl3pPr marL="1371600" lvl="2" indent="-330200">
              <a:spcBef>
                <a:spcPts val="1600"/>
              </a:spcBef>
              <a:spcAft>
                <a:spcPts val="0"/>
              </a:spcAft>
              <a:buSzPts val="1600"/>
              <a:buChar char="■"/>
              <a:defRPr sz="1600"/>
            </a:lvl3pPr>
            <a:lvl4pPr marL="1828800" lvl="3" indent="-330200">
              <a:spcBef>
                <a:spcPts val="1600"/>
              </a:spcBef>
              <a:spcAft>
                <a:spcPts val="0"/>
              </a:spcAft>
              <a:buSzPts val="1600"/>
              <a:buChar char="●"/>
              <a:defRPr sz="1600"/>
            </a:lvl4pPr>
            <a:lvl5pPr marL="2286000" lvl="4" indent="-330200">
              <a:spcBef>
                <a:spcPts val="1600"/>
              </a:spcBef>
              <a:spcAft>
                <a:spcPts val="0"/>
              </a:spcAft>
              <a:buSzPts val="1600"/>
              <a:buChar char="○"/>
              <a:defRPr sz="1600"/>
            </a:lvl5pPr>
            <a:lvl6pPr marL="2743200" lvl="5" indent="-330200">
              <a:spcBef>
                <a:spcPts val="1600"/>
              </a:spcBef>
              <a:spcAft>
                <a:spcPts val="0"/>
              </a:spcAft>
              <a:buSzPts val="1600"/>
              <a:buChar char="■"/>
              <a:defRPr sz="1600"/>
            </a:lvl6pPr>
            <a:lvl7pPr marL="3200400" lvl="6" indent="-330200">
              <a:spcBef>
                <a:spcPts val="1600"/>
              </a:spcBef>
              <a:spcAft>
                <a:spcPts val="0"/>
              </a:spcAft>
              <a:buSzPts val="1600"/>
              <a:buChar char="●"/>
              <a:defRPr sz="1600"/>
            </a:lvl7pPr>
            <a:lvl8pPr marL="3657600" lvl="7" indent="-330200">
              <a:spcBef>
                <a:spcPts val="1600"/>
              </a:spcBef>
              <a:spcAft>
                <a:spcPts val="0"/>
              </a:spcAft>
              <a:buSzPts val="1600"/>
              <a:buChar char="○"/>
              <a:defRPr sz="1600"/>
            </a:lvl8pPr>
            <a:lvl9pPr marL="4114800" lvl="8" indent="-330200">
              <a:spcBef>
                <a:spcPts val="1600"/>
              </a:spcBef>
              <a:spcAft>
                <a:spcPts val="1600"/>
              </a:spcAft>
              <a:buSzPts val="1600"/>
              <a:buChar char="■"/>
              <a:defRPr sz="1600"/>
            </a:lvl9pPr>
          </a:lstStyle>
          <a:p>
            <a:endParaRPr/>
          </a:p>
        </p:txBody>
      </p:sp>
      <p:cxnSp>
        <p:nvCxnSpPr>
          <p:cNvPr id="30" name="Google Shape;30;p7"/>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796050" y="1397950"/>
            <a:ext cx="3654600" cy="507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6"/>
              </a:buClr>
              <a:buSzPts val="1800"/>
              <a:buFont typeface="Advent Pro"/>
              <a:buNone/>
              <a:defRPr b="1">
                <a:solidFill>
                  <a:schemeClr val="accent6"/>
                </a:solidFill>
                <a:latin typeface="Advent Pro"/>
                <a:ea typeface="Advent Pro"/>
                <a:cs typeface="Advent Pro"/>
                <a:sym typeface="Advent Pro"/>
              </a:defRPr>
            </a:lvl1pPr>
            <a:lvl2pPr lvl="1">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2pPr>
            <a:lvl3pPr lvl="2">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3pPr>
            <a:lvl4pPr lvl="3">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4pPr>
            <a:lvl5pPr lvl="4">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5pPr>
            <a:lvl6pPr lvl="5">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6pPr>
            <a:lvl7pPr lvl="6">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7pPr>
            <a:lvl8pPr lvl="7">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8pPr>
            <a:lvl9pPr lvl="8">
              <a:lnSpc>
                <a:spcPct val="100000"/>
              </a:lnSpc>
              <a:spcBef>
                <a:spcPts val="0"/>
              </a:spcBef>
              <a:spcAft>
                <a:spcPts val="0"/>
              </a:spcAft>
              <a:buClr>
                <a:schemeClr val="accent6"/>
              </a:buClr>
              <a:buSzPts val="2100"/>
              <a:buFont typeface="Advent Pro"/>
              <a:buNone/>
              <a:defRPr sz="2100" b="1">
                <a:solidFill>
                  <a:schemeClr val="accent6"/>
                </a:solidFill>
                <a:latin typeface="Advent Pro"/>
                <a:ea typeface="Advent Pro"/>
                <a:cs typeface="Advent Pro"/>
                <a:sym typeface="Advent Pro"/>
              </a:defRPr>
            </a:lvl9pPr>
          </a:lstStyle>
          <a:p>
            <a:endParaRPr/>
          </a:p>
        </p:txBody>
      </p:sp>
      <p:sp>
        <p:nvSpPr>
          <p:cNvPr id="35" name="Google Shape;35;p9"/>
          <p:cNvSpPr txBox="1">
            <a:spLocks noGrp="1"/>
          </p:cNvSpPr>
          <p:nvPr>
            <p:ph type="body" idx="2"/>
          </p:nvPr>
        </p:nvSpPr>
        <p:spPr>
          <a:xfrm>
            <a:off x="796050" y="2034675"/>
            <a:ext cx="3111000" cy="21717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6" name="Google Shape;36;p9"/>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37" name="Google Shape;37;p9"/>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40" name="Google Shape;40;p10"/>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712150" y="1182325"/>
            <a:ext cx="4395600" cy="19635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6"/>
              </a:buClr>
              <a:buSzPts val="9600"/>
              <a:buNone/>
              <a:defRPr sz="9600">
                <a:solidFill>
                  <a:schemeClr val="accent6"/>
                </a:solidFill>
              </a:defRPr>
            </a:lvl1pPr>
            <a:lvl2pPr lvl="1" algn="r">
              <a:spcBef>
                <a:spcPts val="0"/>
              </a:spcBef>
              <a:spcAft>
                <a:spcPts val="0"/>
              </a:spcAft>
              <a:buSzPts val="12000"/>
              <a:buNone/>
              <a:defRPr sz="12000"/>
            </a:lvl2pPr>
            <a:lvl3pPr lvl="2" algn="r">
              <a:spcBef>
                <a:spcPts val="0"/>
              </a:spcBef>
              <a:spcAft>
                <a:spcPts val="0"/>
              </a:spcAft>
              <a:buSzPts val="12000"/>
              <a:buNone/>
              <a:defRPr sz="12000"/>
            </a:lvl3pPr>
            <a:lvl4pPr lvl="3" algn="r">
              <a:spcBef>
                <a:spcPts val="0"/>
              </a:spcBef>
              <a:spcAft>
                <a:spcPts val="0"/>
              </a:spcAft>
              <a:buSzPts val="12000"/>
              <a:buNone/>
              <a:defRPr sz="12000"/>
            </a:lvl4pPr>
            <a:lvl5pPr lvl="4" algn="r">
              <a:spcBef>
                <a:spcPts val="0"/>
              </a:spcBef>
              <a:spcAft>
                <a:spcPts val="0"/>
              </a:spcAft>
              <a:buSzPts val="12000"/>
              <a:buNone/>
              <a:defRPr sz="12000"/>
            </a:lvl5pPr>
            <a:lvl6pPr lvl="5" algn="r">
              <a:spcBef>
                <a:spcPts val="0"/>
              </a:spcBef>
              <a:spcAft>
                <a:spcPts val="0"/>
              </a:spcAft>
              <a:buSzPts val="12000"/>
              <a:buNone/>
              <a:defRPr sz="12000"/>
            </a:lvl6pPr>
            <a:lvl7pPr lvl="6" algn="r">
              <a:spcBef>
                <a:spcPts val="0"/>
              </a:spcBef>
              <a:spcAft>
                <a:spcPts val="0"/>
              </a:spcAft>
              <a:buSzPts val="12000"/>
              <a:buNone/>
              <a:defRPr sz="12000"/>
            </a:lvl7pPr>
            <a:lvl8pPr lvl="7" algn="r">
              <a:spcBef>
                <a:spcPts val="0"/>
              </a:spcBef>
              <a:spcAft>
                <a:spcPts val="0"/>
              </a:spcAft>
              <a:buSzPts val="12000"/>
              <a:buNone/>
              <a:defRPr sz="12000"/>
            </a:lvl8pPr>
            <a:lvl9pPr lvl="8" algn="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749477" y="3228425"/>
            <a:ext cx="4298400" cy="1300800"/>
          </a:xfrm>
          <a:prstGeom prst="rect">
            <a:avLst/>
          </a:prstGeom>
        </p:spPr>
        <p:txBody>
          <a:bodyPr spcFirstLastPara="1" wrap="square" lIns="91425" tIns="91425" rIns="91425" bIns="91425" anchor="t" anchorCtr="0">
            <a:noAutofit/>
          </a:bodyPr>
          <a:lstStyle>
            <a:lvl1pPr marL="457200" lvl="0" indent="-342900" algn="r">
              <a:spcBef>
                <a:spcPts val="0"/>
              </a:spcBef>
              <a:spcAft>
                <a:spcPts val="0"/>
              </a:spcAft>
              <a:buSzPts val="1800"/>
              <a:buChar char="●"/>
              <a:defRPr/>
            </a:lvl1pPr>
            <a:lvl2pPr marL="914400" lvl="1" indent="-317500" algn="r">
              <a:spcBef>
                <a:spcPts val="1600"/>
              </a:spcBef>
              <a:spcAft>
                <a:spcPts val="0"/>
              </a:spcAft>
              <a:buSzPts val="1400"/>
              <a:buChar char="○"/>
              <a:defRPr/>
            </a:lvl2pPr>
            <a:lvl3pPr marL="1371600" lvl="2" indent="-317500" algn="r">
              <a:spcBef>
                <a:spcPts val="1600"/>
              </a:spcBef>
              <a:spcAft>
                <a:spcPts val="0"/>
              </a:spcAft>
              <a:buSzPts val="1400"/>
              <a:buChar char="■"/>
              <a:defRPr/>
            </a:lvl3pPr>
            <a:lvl4pPr marL="1828800" lvl="3" indent="-317500" algn="r">
              <a:spcBef>
                <a:spcPts val="1600"/>
              </a:spcBef>
              <a:spcAft>
                <a:spcPts val="0"/>
              </a:spcAft>
              <a:buSzPts val="1400"/>
              <a:buChar char="●"/>
              <a:defRPr/>
            </a:lvl4pPr>
            <a:lvl5pPr marL="2286000" lvl="4" indent="-317500" algn="r">
              <a:spcBef>
                <a:spcPts val="1600"/>
              </a:spcBef>
              <a:spcAft>
                <a:spcPts val="0"/>
              </a:spcAft>
              <a:buSzPts val="1400"/>
              <a:buChar char="○"/>
              <a:defRPr/>
            </a:lvl5pPr>
            <a:lvl6pPr marL="2743200" lvl="5" indent="-317500" algn="r">
              <a:spcBef>
                <a:spcPts val="1600"/>
              </a:spcBef>
              <a:spcAft>
                <a:spcPts val="0"/>
              </a:spcAft>
              <a:buSzPts val="1400"/>
              <a:buChar char="■"/>
              <a:defRPr/>
            </a:lvl6pPr>
            <a:lvl7pPr marL="3200400" lvl="6" indent="-317500" algn="r">
              <a:spcBef>
                <a:spcPts val="1600"/>
              </a:spcBef>
              <a:spcAft>
                <a:spcPts val="0"/>
              </a:spcAft>
              <a:buSzPts val="1400"/>
              <a:buChar char="●"/>
              <a:defRPr/>
            </a:lvl7pPr>
            <a:lvl8pPr marL="3657600" lvl="7" indent="-317500" algn="r">
              <a:spcBef>
                <a:spcPts val="1600"/>
              </a:spcBef>
              <a:spcAft>
                <a:spcPts val="0"/>
              </a:spcAft>
              <a:buSzPts val="1400"/>
              <a:buChar char="○"/>
              <a:defRPr/>
            </a:lvl8pPr>
            <a:lvl9pPr marL="4114800" lvl="8" indent="-317500" algn="r">
              <a:spcBef>
                <a:spcPts val="1600"/>
              </a:spcBef>
              <a:spcAft>
                <a:spcPts val="160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_1">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67" name="Google Shape;67;p15"/>
          <p:cNvCxnSpPr/>
          <p:nvPr/>
        </p:nvCxnSpPr>
        <p:spPr>
          <a:xfrm>
            <a:off x="4309800" y="1023550"/>
            <a:ext cx="524400" cy="0"/>
          </a:xfrm>
          <a:prstGeom prst="straightConnector1">
            <a:avLst/>
          </a:prstGeom>
          <a:noFill/>
          <a:ln w="38100" cap="flat" cmpd="sng">
            <a:solidFill>
              <a:schemeClr val="accent6"/>
            </a:solidFill>
            <a:prstDash val="solid"/>
            <a:round/>
            <a:headEnd type="none" w="med" len="med"/>
            <a:tailEnd type="none" w="med" len="med"/>
          </a:ln>
        </p:spPr>
      </p:cxnSp>
      <p:sp>
        <p:nvSpPr>
          <p:cNvPr id="68" name="Google Shape;68;p15"/>
          <p:cNvSpPr txBox="1">
            <a:spLocks noGrp="1"/>
          </p:cNvSpPr>
          <p:nvPr>
            <p:ph type="subTitle" idx="1"/>
          </p:nvPr>
        </p:nvSpPr>
        <p:spPr>
          <a:xfrm>
            <a:off x="2976000" y="3394475"/>
            <a:ext cx="3192000" cy="142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s 1">
  <p:cSld name="ONE_COLUMN_TEXT_1_2">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4238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1" name="Google Shape;71;p16"/>
          <p:cNvCxnSpPr/>
          <p:nvPr/>
        </p:nvCxnSpPr>
        <p:spPr>
          <a:xfrm>
            <a:off x="2323550" y="3386325"/>
            <a:ext cx="524400" cy="0"/>
          </a:xfrm>
          <a:prstGeom prst="straightConnector1">
            <a:avLst/>
          </a:prstGeom>
          <a:noFill/>
          <a:ln w="38100" cap="flat" cmpd="sng">
            <a:solidFill>
              <a:schemeClr val="accent6"/>
            </a:solidFill>
            <a:prstDash val="solid"/>
            <a:round/>
            <a:headEnd type="none" w="med" len="med"/>
            <a:tailEnd type="none" w="med" len="med"/>
          </a:ln>
        </p:spPr>
      </p:cxnSp>
      <p:sp>
        <p:nvSpPr>
          <p:cNvPr id="72" name="Google Shape;72;p16"/>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3" name="Google Shape;73;p16"/>
          <p:cNvSpPr txBox="1">
            <a:spLocks noGrp="1"/>
          </p:cNvSpPr>
          <p:nvPr>
            <p:ph type="subTitle" idx="2"/>
          </p:nvPr>
        </p:nvSpPr>
        <p:spPr>
          <a:xfrm>
            <a:off x="5169852" y="3602775"/>
            <a:ext cx="2776800" cy="10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4" name="Google Shape;74;p16"/>
          <p:cNvSpPr txBox="1">
            <a:spLocks noGrp="1"/>
          </p:cNvSpPr>
          <p:nvPr>
            <p:ph type="title" idx="3"/>
          </p:nvPr>
        </p:nvSpPr>
        <p:spPr>
          <a:xfrm>
            <a:off x="5396350" y="2538100"/>
            <a:ext cx="2323800" cy="7557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6"/>
              </a:buClr>
              <a:buSzPts val="3000"/>
              <a:buNone/>
              <a:defRPr sz="3000">
                <a:solidFill>
                  <a:schemeClr val="accent6"/>
                </a:solidFill>
              </a:defRPr>
            </a:lvl1pPr>
            <a:lvl2pPr lvl="1" algn="ctr" rtl="0">
              <a:spcBef>
                <a:spcPts val="0"/>
              </a:spcBef>
              <a:spcAft>
                <a:spcPts val="0"/>
              </a:spcAft>
              <a:buClr>
                <a:schemeClr val="accent6"/>
              </a:buClr>
              <a:buSzPts val="2400"/>
              <a:buNone/>
              <a:defRPr sz="2400">
                <a:solidFill>
                  <a:schemeClr val="accent6"/>
                </a:solidFill>
              </a:defRPr>
            </a:lvl2pPr>
            <a:lvl3pPr lvl="2" algn="ctr" rtl="0">
              <a:spcBef>
                <a:spcPts val="0"/>
              </a:spcBef>
              <a:spcAft>
                <a:spcPts val="0"/>
              </a:spcAft>
              <a:buClr>
                <a:schemeClr val="accent6"/>
              </a:buClr>
              <a:buSzPts val="2400"/>
              <a:buNone/>
              <a:defRPr sz="2400">
                <a:solidFill>
                  <a:schemeClr val="accent6"/>
                </a:solidFill>
              </a:defRPr>
            </a:lvl3pPr>
            <a:lvl4pPr lvl="3" algn="ctr" rtl="0">
              <a:spcBef>
                <a:spcPts val="0"/>
              </a:spcBef>
              <a:spcAft>
                <a:spcPts val="0"/>
              </a:spcAft>
              <a:buClr>
                <a:schemeClr val="accent6"/>
              </a:buClr>
              <a:buSzPts val="2400"/>
              <a:buNone/>
              <a:defRPr sz="2400">
                <a:solidFill>
                  <a:schemeClr val="accent6"/>
                </a:solidFill>
              </a:defRPr>
            </a:lvl4pPr>
            <a:lvl5pPr lvl="4" algn="ctr" rtl="0">
              <a:spcBef>
                <a:spcPts val="0"/>
              </a:spcBef>
              <a:spcAft>
                <a:spcPts val="0"/>
              </a:spcAft>
              <a:buClr>
                <a:schemeClr val="accent6"/>
              </a:buClr>
              <a:buSzPts val="2400"/>
              <a:buNone/>
              <a:defRPr sz="2400">
                <a:solidFill>
                  <a:schemeClr val="accent6"/>
                </a:solidFill>
              </a:defRPr>
            </a:lvl5pPr>
            <a:lvl6pPr lvl="5" algn="ctr" rtl="0">
              <a:spcBef>
                <a:spcPts val="0"/>
              </a:spcBef>
              <a:spcAft>
                <a:spcPts val="0"/>
              </a:spcAft>
              <a:buClr>
                <a:schemeClr val="accent6"/>
              </a:buClr>
              <a:buSzPts val="2400"/>
              <a:buNone/>
              <a:defRPr sz="2400">
                <a:solidFill>
                  <a:schemeClr val="accent6"/>
                </a:solidFill>
              </a:defRPr>
            </a:lvl6pPr>
            <a:lvl7pPr lvl="6" algn="ctr" rtl="0">
              <a:spcBef>
                <a:spcPts val="0"/>
              </a:spcBef>
              <a:spcAft>
                <a:spcPts val="0"/>
              </a:spcAft>
              <a:buClr>
                <a:schemeClr val="accent6"/>
              </a:buClr>
              <a:buSzPts val="2400"/>
              <a:buNone/>
              <a:defRPr sz="2400">
                <a:solidFill>
                  <a:schemeClr val="accent6"/>
                </a:solidFill>
              </a:defRPr>
            </a:lvl7pPr>
            <a:lvl8pPr lvl="7" algn="ctr" rtl="0">
              <a:spcBef>
                <a:spcPts val="0"/>
              </a:spcBef>
              <a:spcAft>
                <a:spcPts val="0"/>
              </a:spcAft>
              <a:buClr>
                <a:schemeClr val="accent6"/>
              </a:buClr>
              <a:buSzPts val="2400"/>
              <a:buNone/>
              <a:defRPr sz="2400">
                <a:solidFill>
                  <a:schemeClr val="accent6"/>
                </a:solidFill>
              </a:defRPr>
            </a:lvl8pPr>
            <a:lvl9pPr lvl="8" algn="ctr" rtl="0">
              <a:spcBef>
                <a:spcPts val="0"/>
              </a:spcBef>
              <a:spcAft>
                <a:spcPts val="0"/>
              </a:spcAft>
              <a:buClr>
                <a:schemeClr val="accent6"/>
              </a:buClr>
              <a:buSzPts val="2400"/>
              <a:buNone/>
              <a:defRPr sz="2400">
                <a:solidFill>
                  <a:schemeClr val="accent6"/>
                </a:solidFill>
              </a:defRPr>
            </a:lvl9pPr>
          </a:lstStyle>
          <a:p>
            <a:endParaRPr/>
          </a:p>
        </p:txBody>
      </p:sp>
      <p:cxnSp>
        <p:nvCxnSpPr>
          <p:cNvPr id="75" name="Google Shape;75;p16"/>
          <p:cNvCxnSpPr/>
          <p:nvPr/>
        </p:nvCxnSpPr>
        <p:spPr>
          <a:xfrm>
            <a:off x="6296050" y="3386325"/>
            <a:ext cx="524400" cy="0"/>
          </a:xfrm>
          <a:prstGeom prst="straightConnector1">
            <a:avLst/>
          </a:prstGeom>
          <a:noFill/>
          <a:ln w="38100" cap="flat" cmpd="sng">
            <a:solidFill>
              <a:schemeClr val="accent6"/>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ECF8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1pPr>
            <a:lvl2pPr lvl="1">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2pPr>
            <a:lvl3pPr lvl="2">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3pPr>
            <a:lvl4pPr lvl="3">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4pPr>
            <a:lvl5pPr lvl="4">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5pPr>
            <a:lvl6pPr lvl="5">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6pPr>
            <a:lvl7pPr lvl="6">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7pPr>
            <a:lvl8pPr lvl="7">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8pPr>
            <a:lvl9pPr lvl="8">
              <a:spcBef>
                <a:spcPts val="0"/>
              </a:spcBef>
              <a:spcAft>
                <a:spcPts val="0"/>
              </a:spcAft>
              <a:buClr>
                <a:schemeClr val="dk2"/>
              </a:buClr>
              <a:buSzPts val="2800"/>
              <a:buFont typeface="Advent Pro"/>
              <a:buNone/>
              <a:defRPr sz="2800" b="1">
                <a:solidFill>
                  <a:schemeClr val="dk2"/>
                </a:solidFill>
                <a:latin typeface="Advent Pro"/>
                <a:ea typeface="Advent Pro"/>
                <a:cs typeface="Advent Pro"/>
                <a:sym typeface="Advent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00000"/>
              </a:lnSpc>
              <a:spcBef>
                <a:spcPts val="16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00000"/>
              </a:lnSpc>
              <a:spcBef>
                <a:spcPts val="1600"/>
              </a:spcBef>
              <a:spcAft>
                <a:spcPts val="16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5" r:id="rId4"/>
    <p:sldLayoutId id="2147483656" r:id="rId5"/>
    <p:sldLayoutId id="2147483657" r:id="rId6"/>
    <p:sldLayoutId id="2147483658" r:id="rId7"/>
    <p:sldLayoutId id="2147483661" r:id="rId8"/>
    <p:sldLayoutId id="2147483662"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pSp>
        <p:nvGrpSpPr>
          <p:cNvPr id="149" name="Google Shape;149;p30"/>
          <p:cNvGrpSpPr/>
          <p:nvPr/>
        </p:nvGrpSpPr>
        <p:grpSpPr>
          <a:xfrm>
            <a:off x="4020093" y="607663"/>
            <a:ext cx="5065148" cy="3795451"/>
            <a:chOff x="936525" y="238100"/>
            <a:chExt cx="5319975" cy="3986400"/>
          </a:xfrm>
        </p:grpSpPr>
        <p:sp>
          <p:nvSpPr>
            <p:cNvPr id="150" name="Google Shape;150;p30"/>
            <p:cNvSpPr/>
            <p:nvPr/>
          </p:nvSpPr>
          <p:spPr>
            <a:xfrm>
              <a:off x="1585950" y="238100"/>
              <a:ext cx="4670550" cy="394962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0"/>
            <p:cNvSpPr/>
            <p:nvPr/>
          </p:nvSpPr>
          <p:spPr>
            <a:xfrm>
              <a:off x="936525" y="2497025"/>
              <a:ext cx="659925" cy="801900"/>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0"/>
            <p:cNvSpPr/>
            <p:nvPr/>
          </p:nvSpPr>
          <p:spPr>
            <a:xfrm>
              <a:off x="1602825" y="3328450"/>
              <a:ext cx="359400" cy="312375"/>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0"/>
            <p:cNvSpPr/>
            <p:nvPr/>
          </p:nvSpPr>
          <p:spPr>
            <a:xfrm>
              <a:off x="3230125" y="3806550"/>
              <a:ext cx="854375" cy="417950"/>
            </a:xfrm>
            <a:custGeom>
              <a:avLst/>
              <a:gdLst/>
              <a:ahLst/>
              <a:cxnLst/>
              <a:rect l="l" t="t" r="r" b="b"/>
              <a:pathLst>
                <a:path w="34175" h="16718" extrusionOk="0">
                  <a:moveTo>
                    <a:pt x="14322" y="0"/>
                  </a:moveTo>
                  <a:cubicBezTo>
                    <a:pt x="7249" y="0"/>
                    <a:pt x="1" y="1494"/>
                    <a:pt x="1937" y="7168"/>
                  </a:cubicBezTo>
                  <a:cubicBezTo>
                    <a:pt x="2738" y="9516"/>
                    <a:pt x="5431" y="10528"/>
                    <a:pt x="7804" y="11246"/>
                  </a:cubicBezTo>
                  <a:lnTo>
                    <a:pt x="23084" y="15864"/>
                  </a:lnTo>
                  <a:cubicBezTo>
                    <a:pt x="24492" y="16291"/>
                    <a:pt x="25966" y="16718"/>
                    <a:pt x="27416" y="16718"/>
                  </a:cubicBezTo>
                  <a:cubicBezTo>
                    <a:pt x="27959" y="16718"/>
                    <a:pt x="28498" y="16658"/>
                    <a:pt x="29029" y="16516"/>
                  </a:cubicBezTo>
                  <a:cubicBezTo>
                    <a:pt x="32440" y="15604"/>
                    <a:pt x="34174" y="11336"/>
                    <a:pt x="33114" y="7970"/>
                  </a:cubicBezTo>
                  <a:cubicBezTo>
                    <a:pt x="32054" y="4606"/>
                    <a:pt x="28883" y="2243"/>
                    <a:pt x="25509" y="1211"/>
                  </a:cubicBezTo>
                  <a:cubicBezTo>
                    <a:pt x="23765" y="677"/>
                    <a:pt x="19083" y="0"/>
                    <a:pt x="14322"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0"/>
            <p:cNvSpPr/>
            <p:nvPr/>
          </p:nvSpPr>
          <p:spPr>
            <a:xfrm>
              <a:off x="5137450" y="870200"/>
              <a:ext cx="1025675" cy="624125"/>
            </a:xfrm>
            <a:custGeom>
              <a:avLst/>
              <a:gdLst/>
              <a:ahLst/>
              <a:cxnLst/>
              <a:rect l="l" t="t" r="r" b="b"/>
              <a:pathLst>
                <a:path w="41027" h="24965" extrusionOk="0">
                  <a:moveTo>
                    <a:pt x="25549" y="0"/>
                  </a:moveTo>
                  <a:cubicBezTo>
                    <a:pt x="18911" y="0"/>
                    <a:pt x="13145" y="3402"/>
                    <a:pt x="8571" y="8262"/>
                  </a:cubicBezTo>
                  <a:cubicBezTo>
                    <a:pt x="4815" y="12252"/>
                    <a:pt x="1" y="19959"/>
                    <a:pt x="7114" y="23937"/>
                  </a:cubicBezTo>
                  <a:cubicBezTo>
                    <a:pt x="8457" y="24688"/>
                    <a:pt x="9936" y="24964"/>
                    <a:pt x="11463" y="24964"/>
                  </a:cubicBezTo>
                  <a:cubicBezTo>
                    <a:pt x="13537" y="24964"/>
                    <a:pt x="15699" y="24453"/>
                    <a:pt x="17723" y="23927"/>
                  </a:cubicBezTo>
                  <a:lnTo>
                    <a:pt x="31486" y="20348"/>
                  </a:lnTo>
                  <a:cubicBezTo>
                    <a:pt x="33714" y="19769"/>
                    <a:pt x="36033" y="19142"/>
                    <a:pt x="37758" y="17616"/>
                  </a:cubicBezTo>
                  <a:cubicBezTo>
                    <a:pt x="40848" y="14880"/>
                    <a:pt x="41027" y="9774"/>
                    <a:pt x="38820" y="6286"/>
                  </a:cubicBezTo>
                  <a:cubicBezTo>
                    <a:pt x="36613" y="2799"/>
                    <a:pt x="32548" y="821"/>
                    <a:pt x="28466" y="217"/>
                  </a:cubicBezTo>
                  <a:cubicBezTo>
                    <a:pt x="27476" y="71"/>
                    <a:pt x="26504" y="0"/>
                    <a:pt x="25549" y="0"/>
                  </a:cubicBezTo>
                  <a:close/>
                </a:path>
              </a:pathLst>
            </a:custGeom>
            <a:solidFill>
              <a:srgbClr val="FF5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30"/>
          <p:cNvSpPr txBox="1">
            <a:spLocks noGrp="1"/>
          </p:cNvSpPr>
          <p:nvPr>
            <p:ph type="ctrTitle"/>
          </p:nvPr>
        </p:nvSpPr>
        <p:spPr>
          <a:xfrm>
            <a:off x="-132649" y="1236823"/>
            <a:ext cx="5064958" cy="293910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Zomato</a:t>
            </a:r>
            <a:br>
              <a:rPr lang="en" sz="4800" dirty="0"/>
            </a:br>
            <a:r>
              <a:rPr lang="en" sz="4800" dirty="0"/>
              <a:t>Food Delivery </a:t>
            </a:r>
            <a:br>
              <a:rPr lang="en" sz="4800" dirty="0"/>
            </a:br>
            <a:r>
              <a:rPr lang="en" sz="4800" dirty="0"/>
              <a:t>&amp;</a:t>
            </a:r>
            <a:br>
              <a:rPr lang="en" sz="4800" dirty="0"/>
            </a:br>
            <a:r>
              <a:rPr lang="en" sz="4800" dirty="0"/>
              <a:t>Recommendation</a:t>
            </a:r>
            <a:endParaRPr sz="4800" dirty="0"/>
          </a:p>
        </p:txBody>
      </p:sp>
      <p:grpSp>
        <p:nvGrpSpPr>
          <p:cNvPr id="158" name="Google Shape;158;p30"/>
          <p:cNvGrpSpPr/>
          <p:nvPr/>
        </p:nvGrpSpPr>
        <p:grpSpPr>
          <a:xfrm>
            <a:off x="4760184" y="632680"/>
            <a:ext cx="4717227" cy="4962536"/>
            <a:chOff x="1713850" y="264375"/>
            <a:chExt cx="4954550" cy="5212200"/>
          </a:xfrm>
        </p:grpSpPr>
        <p:sp>
          <p:nvSpPr>
            <p:cNvPr id="159" name="Google Shape;159;p30"/>
            <p:cNvSpPr/>
            <p:nvPr/>
          </p:nvSpPr>
          <p:spPr>
            <a:xfrm>
              <a:off x="2555400" y="2170725"/>
              <a:ext cx="694500" cy="332500"/>
            </a:xfrm>
            <a:custGeom>
              <a:avLst/>
              <a:gdLst/>
              <a:ahLst/>
              <a:cxnLst/>
              <a:rect l="l" t="t" r="r" b="b"/>
              <a:pathLst>
                <a:path w="27780" h="13300" extrusionOk="0">
                  <a:moveTo>
                    <a:pt x="21074" y="0"/>
                  </a:moveTo>
                  <a:lnTo>
                    <a:pt x="1" y="1924"/>
                  </a:lnTo>
                  <a:cubicBezTo>
                    <a:pt x="3646" y="8936"/>
                    <a:pt x="10884" y="13299"/>
                    <a:pt x="18732" y="13299"/>
                  </a:cubicBezTo>
                  <a:cubicBezTo>
                    <a:pt x="19059" y="13299"/>
                    <a:pt x="19387" y="13292"/>
                    <a:pt x="19716" y="13277"/>
                  </a:cubicBezTo>
                  <a:lnTo>
                    <a:pt x="27780" y="12901"/>
                  </a:lnTo>
                  <a:lnTo>
                    <a:pt x="21074"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0"/>
            <p:cNvSpPr/>
            <p:nvPr/>
          </p:nvSpPr>
          <p:spPr>
            <a:xfrm>
              <a:off x="2712825" y="2473500"/>
              <a:ext cx="694475" cy="332500"/>
            </a:xfrm>
            <a:custGeom>
              <a:avLst/>
              <a:gdLst/>
              <a:ahLst/>
              <a:cxnLst/>
              <a:rect l="l" t="t" r="r" b="b"/>
              <a:pathLst>
                <a:path w="27779" h="13300" extrusionOk="0">
                  <a:moveTo>
                    <a:pt x="21072" y="1"/>
                  </a:moveTo>
                  <a:lnTo>
                    <a:pt x="0" y="1924"/>
                  </a:lnTo>
                  <a:cubicBezTo>
                    <a:pt x="3644" y="8936"/>
                    <a:pt x="10882" y="13300"/>
                    <a:pt x="18731" y="13300"/>
                  </a:cubicBezTo>
                  <a:cubicBezTo>
                    <a:pt x="19058" y="13300"/>
                    <a:pt x="19386" y="13292"/>
                    <a:pt x="19714" y="13277"/>
                  </a:cubicBezTo>
                  <a:lnTo>
                    <a:pt x="27778" y="12903"/>
                  </a:lnTo>
                  <a:lnTo>
                    <a:pt x="2107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0"/>
            <p:cNvSpPr/>
            <p:nvPr/>
          </p:nvSpPr>
          <p:spPr>
            <a:xfrm>
              <a:off x="3029050" y="3016525"/>
              <a:ext cx="596800" cy="352825"/>
            </a:xfrm>
            <a:custGeom>
              <a:avLst/>
              <a:gdLst/>
              <a:ahLst/>
              <a:cxnLst/>
              <a:rect l="l" t="t" r="r" b="b"/>
              <a:pathLst>
                <a:path w="23872" h="14113" extrusionOk="0">
                  <a:moveTo>
                    <a:pt x="19714" y="1"/>
                  </a:moveTo>
                  <a:lnTo>
                    <a:pt x="0" y="10249"/>
                  </a:lnTo>
                  <a:cubicBezTo>
                    <a:pt x="2423" y="12780"/>
                    <a:pt x="5714" y="14113"/>
                    <a:pt x="9052" y="14113"/>
                  </a:cubicBezTo>
                  <a:cubicBezTo>
                    <a:pt x="11016" y="14113"/>
                    <a:pt x="12997" y="13651"/>
                    <a:pt x="14826" y="12700"/>
                  </a:cubicBezTo>
                  <a:lnTo>
                    <a:pt x="23872" y="7999"/>
                  </a:lnTo>
                  <a:lnTo>
                    <a:pt x="19714"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0"/>
            <p:cNvSpPr/>
            <p:nvPr/>
          </p:nvSpPr>
          <p:spPr>
            <a:xfrm>
              <a:off x="3560800" y="2996475"/>
              <a:ext cx="1775175" cy="1111100"/>
            </a:xfrm>
            <a:custGeom>
              <a:avLst/>
              <a:gdLst/>
              <a:ahLst/>
              <a:cxnLst/>
              <a:rect l="l" t="t" r="r" b="b"/>
              <a:pathLst>
                <a:path w="71007" h="44444" extrusionOk="0">
                  <a:moveTo>
                    <a:pt x="65944" y="0"/>
                  </a:moveTo>
                  <a:lnTo>
                    <a:pt x="1" y="34278"/>
                  </a:lnTo>
                  <a:lnTo>
                    <a:pt x="2857" y="39771"/>
                  </a:lnTo>
                  <a:cubicBezTo>
                    <a:pt x="4401" y="42741"/>
                    <a:pt x="7424" y="44443"/>
                    <a:pt x="10556" y="44443"/>
                  </a:cubicBezTo>
                  <a:cubicBezTo>
                    <a:pt x="11903" y="44443"/>
                    <a:pt x="13269" y="44129"/>
                    <a:pt x="14547" y="43465"/>
                  </a:cubicBezTo>
                  <a:lnTo>
                    <a:pt x="65105" y="17184"/>
                  </a:lnTo>
                  <a:cubicBezTo>
                    <a:pt x="69354" y="14976"/>
                    <a:pt x="71007" y="9743"/>
                    <a:pt x="68799" y="5494"/>
                  </a:cubicBezTo>
                  <a:lnTo>
                    <a:pt x="659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0"/>
            <p:cNvSpPr/>
            <p:nvPr/>
          </p:nvSpPr>
          <p:spPr>
            <a:xfrm>
              <a:off x="2287850" y="547325"/>
              <a:ext cx="2921650" cy="3305875"/>
            </a:xfrm>
            <a:custGeom>
              <a:avLst/>
              <a:gdLst/>
              <a:ahLst/>
              <a:cxnLst/>
              <a:rect l="l" t="t" r="r" b="b"/>
              <a:pathLst>
                <a:path w="116866" h="132235" extrusionOk="0">
                  <a:moveTo>
                    <a:pt x="65940" y="0"/>
                  </a:moveTo>
                  <a:lnTo>
                    <a:pt x="0" y="34282"/>
                  </a:lnTo>
                  <a:lnTo>
                    <a:pt x="50925" y="132234"/>
                  </a:lnTo>
                  <a:lnTo>
                    <a:pt x="116865" y="97951"/>
                  </a:lnTo>
                  <a:lnTo>
                    <a:pt x="65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0"/>
            <p:cNvSpPr/>
            <p:nvPr/>
          </p:nvSpPr>
          <p:spPr>
            <a:xfrm>
              <a:off x="2387300" y="647025"/>
              <a:ext cx="2722650" cy="3107000"/>
            </a:xfrm>
            <a:custGeom>
              <a:avLst/>
              <a:gdLst/>
              <a:ahLst/>
              <a:cxnLst/>
              <a:rect l="l" t="t" r="r" b="b"/>
              <a:pathLst>
                <a:path w="108906" h="124280" extrusionOk="0">
                  <a:moveTo>
                    <a:pt x="60710" y="1"/>
                  </a:moveTo>
                  <a:lnTo>
                    <a:pt x="0" y="31558"/>
                  </a:lnTo>
                  <a:lnTo>
                    <a:pt x="48197" y="124279"/>
                  </a:lnTo>
                  <a:lnTo>
                    <a:pt x="108906" y="92722"/>
                  </a:lnTo>
                  <a:lnTo>
                    <a:pt x="6071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0"/>
            <p:cNvSpPr/>
            <p:nvPr/>
          </p:nvSpPr>
          <p:spPr>
            <a:xfrm>
              <a:off x="2187350" y="343625"/>
              <a:ext cx="1749125" cy="1060950"/>
            </a:xfrm>
            <a:custGeom>
              <a:avLst/>
              <a:gdLst/>
              <a:ahLst/>
              <a:cxnLst/>
              <a:rect l="l" t="t" r="r" b="b"/>
              <a:pathLst>
                <a:path w="69965" h="42438" extrusionOk="0">
                  <a:moveTo>
                    <a:pt x="60453" y="0"/>
                  </a:moveTo>
                  <a:cubicBezTo>
                    <a:pt x="59106" y="0"/>
                    <a:pt x="57739" y="315"/>
                    <a:pt x="56461" y="979"/>
                  </a:cubicBezTo>
                  <a:lnTo>
                    <a:pt x="5902" y="27260"/>
                  </a:lnTo>
                  <a:cubicBezTo>
                    <a:pt x="1654" y="29468"/>
                    <a:pt x="0" y="34702"/>
                    <a:pt x="2209" y="38950"/>
                  </a:cubicBezTo>
                  <a:lnTo>
                    <a:pt x="4022" y="42438"/>
                  </a:lnTo>
                  <a:lnTo>
                    <a:pt x="69964" y="8160"/>
                  </a:lnTo>
                  <a:lnTo>
                    <a:pt x="68151" y="4673"/>
                  </a:lnTo>
                  <a:cubicBezTo>
                    <a:pt x="66607" y="1702"/>
                    <a:pt x="63584" y="0"/>
                    <a:pt x="604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0"/>
            <p:cNvSpPr/>
            <p:nvPr/>
          </p:nvSpPr>
          <p:spPr>
            <a:xfrm>
              <a:off x="2891850" y="714450"/>
              <a:ext cx="425150" cy="246050"/>
            </a:xfrm>
            <a:custGeom>
              <a:avLst/>
              <a:gdLst/>
              <a:ahLst/>
              <a:cxnLst/>
              <a:rect l="l" t="t" r="r" b="b"/>
              <a:pathLst>
                <a:path w="17006" h="9842" extrusionOk="0">
                  <a:moveTo>
                    <a:pt x="15603" y="0"/>
                  </a:moveTo>
                  <a:cubicBezTo>
                    <a:pt x="15416" y="0"/>
                    <a:pt x="15226" y="43"/>
                    <a:pt x="15048" y="134"/>
                  </a:cubicBezTo>
                  <a:lnTo>
                    <a:pt x="830" y="7525"/>
                  </a:lnTo>
                  <a:cubicBezTo>
                    <a:pt x="232" y="7840"/>
                    <a:pt x="1" y="8579"/>
                    <a:pt x="313" y="9178"/>
                  </a:cubicBezTo>
                  <a:cubicBezTo>
                    <a:pt x="531" y="9599"/>
                    <a:pt x="960" y="9841"/>
                    <a:pt x="1404" y="9841"/>
                  </a:cubicBezTo>
                  <a:cubicBezTo>
                    <a:pt x="1593" y="9841"/>
                    <a:pt x="1784" y="9798"/>
                    <a:pt x="1963" y="9706"/>
                  </a:cubicBezTo>
                  <a:lnTo>
                    <a:pt x="1963" y="9705"/>
                  </a:lnTo>
                  <a:lnTo>
                    <a:pt x="16182" y="2315"/>
                  </a:lnTo>
                  <a:cubicBezTo>
                    <a:pt x="16777" y="1998"/>
                    <a:pt x="17006" y="1261"/>
                    <a:pt x="16695" y="662"/>
                  </a:cubicBezTo>
                  <a:cubicBezTo>
                    <a:pt x="16476" y="242"/>
                    <a:pt x="16048" y="0"/>
                    <a:pt x="156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0"/>
            <p:cNvSpPr/>
            <p:nvPr/>
          </p:nvSpPr>
          <p:spPr>
            <a:xfrm>
              <a:off x="2792350" y="951775"/>
              <a:ext cx="64725" cy="61475"/>
            </a:xfrm>
            <a:custGeom>
              <a:avLst/>
              <a:gdLst/>
              <a:ahLst/>
              <a:cxnLst/>
              <a:rect l="l" t="t" r="r" b="b"/>
              <a:pathLst>
                <a:path w="2589" h="2459" extrusionOk="0">
                  <a:moveTo>
                    <a:pt x="1322" y="0"/>
                  </a:moveTo>
                  <a:cubicBezTo>
                    <a:pt x="965" y="0"/>
                    <a:pt x="618" y="156"/>
                    <a:pt x="380" y="439"/>
                  </a:cubicBezTo>
                  <a:cubicBezTo>
                    <a:pt x="60" y="820"/>
                    <a:pt x="1" y="1355"/>
                    <a:pt x="231" y="1797"/>
                  </a:cubicBezTo>
                  <a:cubicBezTo>
                    <a:pt x="449" y="2217"/>
                    <a:pt x="878" y="2459"/>
                    <a:pt x="1321" y="2459"/>
                  </a:cubicBezTo>
                  <a:cubicBezTo>
                    <a:pt x="1512" y="2459"/>
                    <a:pt x="1706" y="2414"/>
                    <a:pt x="1887" y="2320"/>
                  </a:cubicBezTo>
                  <a:cubicBezTo>
                    <a:pt x="2328" y="2091"/>
                    <a:pt x="2588" y="1619"/>
                    <a:pt x="2545" y="1123"/>
                  </a:cubicBezTo>
                  <a:cubicBezTo>
                    <a:pt x="2502" y="628"/>
                    <a:pt x="2166" y="208"/>
                    <a:pt x="1691" y="57"/>
                  </a:cubicBezTo>
                  <a:cubicBezTo>
                    <a:pt x="1569" y="19"/>
                    <a:pt x="1445" y="0"/>
                    <a:pt x="13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0"/>
            <p:cNvSpPr/>
            <p:nvPr/>
          </p:nvSpPr>
          <p:spPr>
            <a:xfrm>
              <a:off x="4233575" y="3422800"/>
              <a:ext cx="466300" cy="318325"/>
            </a:xfrm>
            <a:custGeom>
              <a:avLst/>
              <a:gdLst/>
              <a:ahLst/>
              <a:cxnLst/>
              <a:rect l="l" t="t" r="r" b="b"/>
              <a:pathLst>
                <a:path w="18652" h="12733" extrusionOk="0">
                  <a:moveTo>
                    <a:pt x="14382" y="0"/>
                  </a:moveTo>
                  <a:cubicBezTo>
                    <a:pt x="13802" y="0"/>
                    <a:pt x="13212" y="136"/>
                    <a:pt x="12662" y="422"/>
                  </a:cubicBezTo>
                  <a:lnTo>
                    <a:pt x="2544" y="5682"/>
                  </a:lnTo>
                  <a:cubicBezTo>
                    <a:pt x="713" y="6633"/>
                    <a:pt x="1" y="8889"/>
                    <a:pt x="951" y="10720"/>
                  </a:cubicBezTo>
                  <a:cubicBezTo>
                    <a:pt x="1617" y="11999"/>
                    <a:pt x="2920" y="12733"/>
                    <a:pt x="4270" y="12733"/>
                  </a:cubicBezTo>
                  <a:cubicBezTo>
                    <a:pt x="4850" y="12733"/>
                    <a:pt x="5439" y="12597"/>
                    <a:pt x="5989" y="12311"/>
                  </a:cubicBezTo>
                  <a:lnTo>
                    <a:pt x="16107" y="7051"/>
                  </a:lnTo>
                  <a:cubicBezTo>
                    <a:pt x="17938" y="6100"/>
                    <a:pt x="18651" y="3843"/>
                    <a:pt x="17699" y="2014"/>
                  </a:cubicBezTo>
                  <a:cubicBezTo>
                    <a:pt x="17034" y="733"/>
                    <a:pt x="15731" y="0"/>
                    <a:pt x="143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0"/>
            <p:cNvSpPr/>
            <p:nvPr/>
          </p:nvSpPr>
          <p:spPr>
            <a:xfrm>
              <a:off x="4267250" y="3452325"/>
              <a:ext cx="398925" cy="259300"/>
            </a:xfrm>
            <a:custGeom>
              <a:avLst/>
              <a:gdLst/>
              <a:ahLst/>
              <a:cxnLst/>
              <a:rect l="l" t="t" r="r" b="b"/>
              <a:pathLst>
                <a:path w="15957" h="10372" extrusionOk="0">
                  <a:moveTo>
                    <a:pt x="13034" y="0"/>
                  </a:moveTo>
                  <a:cubicBezTo>
                    <a:pt x="12637" y="0"/>
                    <a:pt x="12235" y="93"/>
                    <a:pt x="11859" y="288"/>
                  </a:cubicBezTo>
                  <a:lnTo>
                    <a:pt x="1740" y="5548"/>
                  </a:lnTo>
                  <a:cubicBezTo>
                    <a:pt x="489" y="6197"/>
                    <a:pt x="0" y="7744"/>
                    <a:pt x="651" y="8994"/>
                  </a:cubicBezTo>
                  <a:cubicBezTo>
                    <a:pt x="1106" y="9869"/>
                    <a:pt x="1999" y="10371"/>
                    <a:pt x="2923" y="10371"/>
                  </a:cubicBezTo>
                  <a:cubicBezTo>
                    <a:pt x="3320" y="10371"/>
                    <a:pt x="3722" y="10279"/>
                    <a:pt x="4097" y="10083"/>
                  </a:cubicBezTo>
                  <a:lnTo>
                    <a:pt x="14217" y="4824"/>
                  </a:lnTo>
                  <a:cubicBezTo>
                    <a:pt x="15467" y="4173"/>
                    <a:pt x="15956" y="2628"/>
                    <a:pt x="15306" y="1377"/>
                  </a:cubicBezTo>
                  <a:cubicBezTo>
                    <a:pt x="14850" y="502"/>
                    <a:pt x="13957" y="0"/>
                    <a:pt x="130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0"/>
            <p:cNvSpPr/>
            <p:nvPr/>
          </p:nvSpPr>
          <p:spPr>
            <a:xfrm>
              <a:off x="2987500" y="1043625"/>
              <a:ext cx="703525" cy="454950"/>
            </a:xfrm>
            <a:custGeom>
              <a:avLst/>
              <a:gdLst/>
              <a:ahLst/>
              <a:cxnLst/>
              <a:rect l="l" t="t" r="r" b="b"/>
              <a:pathLst>
                <a:path w="28141" h="18198" extrusionOk="0">
                  <a:moveTo>
                    <a:pt x="24100" y="0"/>
                  </a:moveTo>
                  <a:cubicBezTo>
                    <a:pt x="23688" y="0"/>
                    <a:pt x="23269" y="97"/>
                    <a:pt x="22877" y="300"/>
                  </a:cubicBezTo>
                  <a:lnTo>
                    <a:pt x="1809" y="11251"/>
                  </a:lnTo>
                  <a:cubicBezTo>
                    <a:pt x="508" y="11928"/>
                    <a:pt x="1" y="13532"/>
                    <a:pt x="678" y="14834"/>
                  </a:cubicBezTo>
                  <a:lnTo>
                    <a:pt x="1683" y="16766"/>
                  </a:lnTo>
                  <a:cubicBezTo>
                    <a:pt x="2155" y="17676"/>
                    <a:pt x="3081" y="18197"/>
                    <a:pt x="4041" y="18197"/>
                  </a:cubicBezTo>
                  <a:cubicBezTo>
                    <a:pt x="4454" y="18197"/>
                    <a:pt x="4872" y="18101"/>
                    <a:pt x="5264" y="17897"/>
                  </a:cubicBezTo>
                  <a:lnTo>
                    <a:pt x="26332" y="6947"/>
                  </a:lnTo>
                  <a:cubicBezTo>
                    <a:pt x="27633" y="6270"/>
                    <a:pt x="28141" y="4667"/>
                    <a:pt x="27463" y="3364"/>
                  </a:cubicBezTo>
                  <a:lnTo>
                    <a:pt x="26460" y="1432"/>
                  </a:lnTo>
                  <a:cubicBezTo>
                    <a:pt x="25987" y="521"/>
                    <a:pt x="25060" y="0"/>
                    <a:pt x="24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0"/>
            <p:cNvSpPr/>
            <p:nvPr/>
          </p:nvSpPr>
          <p:spPr>
            <a:xfrm>
              <a:off x="3098975" y="1119800"/>
              <a:ext cx="931950" cy="511425"/>
            </a:xfrm>
            <a:custGeom>
              <a:avLst/>
              <a:gdLst/>
              <a:ahLst/>
              <a:cxnLst/>
              <a:rect l="l" t="t" r="r" b="b"/>
              <a:pathLst>
                <a:path w="37278" h="20457" extrusionOk="0">
                  <a:moveTo>
                    <a:pt x="35759" y="1"/>
                  </a:moveTo>
                  <a:cubicBezTo>
                    <a:pt x="35553" y="1"/>
                    <a:pt x="35343" y="49"/>
                    <a:pt x="35147" y="151"/>
                  </a:cubicBezTo>
                  <a:lnTo>
                    <a:pt x="916" y="17944"/>
                  </a:lnTo>
                  <a:cubicBezTo>
                    <a:pt x="259" y="18279"/>
                    <a:pt x="0" y="19086"/>
                    <a:pt x="341" y="19740"/>
                  </a:cubicBezTo>
                  <a:cubicBezTo>
                    <a:pt x="578" y="20196"/>
                    <a:pt x="1041" y="20456"/>
                    <a:pt x="1520" y="20456"/>
                  </a:cubicBezTo>
                  <a:cubicBezTo>
                    <a:pt x="1730" y="20456"/>
                    <a:pt x="1943" y="20407"/>
                    <a:pt x="2141" y="20301"/>
                  </a:cubicBezTo>
                  <a:lnTo>
                    <a:pt x="36373" y="2509"/>
                  </a:lnTo>
                  <a:cubicBezTo>
                    <a:pt x="37023" y="2170"/>
                    <a:pt x="37277" y="1368"/>
                    <a:pt x="36939" y="717"/>
                  </a:cubicBezTo>
                  <a:cubicBezTo>
                    <a:pt x="36702" y="262"/>
                    <a:pt x="36239" y="1"/>
                    <a:pt x="357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0"/>
            <p:cNvSpPr/>
            <p:nvPr/>
          </p:nvSpPr>
          <p:spPr>
            <a:xfrm>
              <a:off x="2620925" y="1463425"/>
              <a:ext cx="369575" cy="323675"/>
            </a:xfrm>
            <a:custGeom>
              <a:avLst/>
              <a:gdLst/>
              <a:ahLst/>
              <a:cxnLst/>
              <a:rect l="l" t="t" r="r" b="b"/>
              <a:pathLst>
                <a:path w="14783" h="12947" extrusionOk="0">
                  <a:moveTo>
                    <a:pt x="7387" y="1"/>
                  </a:moveTo>
                  <a:cubicBezTo>
                    <a:pt x="6381" y="1"/>
                    <a:pt x="5360" y="236"/>
                    <a:pt x="4406" y="732"/>
                  </a:cubicBezTo>
                  <a:cubicBezTo>
                    <a:pt x="1236" y="2380"/>
                    <a:pt x="1" y="6287"/>
                    <a:pt x="1649" y="9458"/>
                  </a:cubicBezTo>
                  <a:cubicBezTo>
                    <a:pt x="2802" y="11676"/>
                    <a:pt x="5059" y="12946"/>
                    <a:pt x="7397" y="12946"/>
                  </a:cubicBezTo>
                  <a:cubicBezTo>
                    <a:pt x="8403" y="12946"/>
                    <a:pt x="9423" y="12711"/>
                    <a:pt x="10377" y="12216"/>
                  </a:cubicBezTo>
                  <a:cubicBezTo>
                    <a:pt x="13547" y="10567"/>
                    <a:pt x="14782" y="6660"/>
                    <a:pt x="13133" y="3488"/>
                  </a:cubicBezTo>
                  <a:cubicBezTo>
                    <a:pt x="11981" y="1271"/>
                    <a:pt x="9724" y="1"/>
                    <a:pt x="738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0"/>
            <p:cNvSpPr/>
            <p:nvPr/>
          </p:nvSpPr>
          <p:spPr>
            <a:xfrm>
              <a:off x="2817025" y="1674850"/>
              <a:ext cx="942525" cy="941950"/>
            </a:xfrm>
            <a:custGeom>
              <a:avLst/>
              <a:gdLst/>
              <a:ahLst/>
              <a:cxnLst/>
              <a:rect l="l" t="t" r="r" b="b"/>
              <a:pathLst>
                <a:path w="37701" h="37678" extrusionOk="0">
                  <a:moveTo>
                    <a:pt x="24777" y="0"/>
                  </a:moveTo>
                  <a:cubicBezTo>
                    <a:pt x="24765" y="0"/>
                    <a:pt x="24754" y="3"/>
                    <a:pt x="24743" y="9"/>
                  </a:cubicBezTo>
                  <a:lnTo>
                    <a:pt x="52" y="12846"/>
                  </a:lnTo>
                  <a:cubicBezTo>
                    <a:pt x="15" y="12865"/>
                    <a:pt x="0" y="12909"/>
                    <a:pt x="20" y="12947"/>
                  </a:cubicBezTo>
                  <a:lnTo>
                    <a:pt x="12856" y="37637"/>
                  </a:lnTo>
                  <a:cubicBezTo>
                    <a:pt x="12870" y="37663"/>
                    <a:pt x="12896" y="37677"/>
                    <a:pt x="12923" y="37677"/>
                  </a:cubicBezTo>
                  <a:cubicBezTo>
                    <a:pt x="12935" y="37677"/>
                    <a:pt x="12947" y="37675"/>
                    <a:pt x="12958" y="37669"/>
                  </a:cubicBezTo>
                  <a:lnTo>
                    <a:pt x="37648" y="24833"/>
                  </a:lnTo>
                  <a:cubicBezTo>
                    <a:pt x="37686" y="24814"/>
                    <a:pt x="37700" y="24768"/>
                    <a:pt x="37681" y="24731"/>
                  </a:cubicBezTo>
                  <a:lnTo>
                    <a:pt x="24844" y="41"/>
                  </a:lnTo>
                  <a:cubicBezTo>
                    <a:pt x="24831" y="15"/>
                    <a:pt x="24804" y="0"/>
                    <a:pt x="2477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0"/>
            <p:cNvSpPr/>
            <p:nvPr/>
          </p:nvSpPr>
          <p:spPr>
            <a:xfrm>
              <a:off x="3497325" y="1321150"/>
              <a:ext cx="942525" cy="941975"/>
            </a:xfrm>
            <a:custGeom>
              <a:avLst/>
              <a:gdLst/>
              <a:ahLst/>
              <a:cxnLst/>
              <a:rect l="l" t="t" r="r" b="b"/>
              <a:pathLst>
                <a:path w="37701" h="37679" extrusionOk="0">
                  <a:moveTo>
                    <a:pt x="24777" y="1"/>
                  </a:moveTo>
                  <a:cubicBezTo>
                    <a:pt x="24765" y="1"/>
                    <a:pt x="24754" y="4"/>
                    <a:pt x="24743" y="9"/>
                  </a:cubicBezTo>
                  <a:lnTo>
                    <a:pt x="52" y="12846"/>
                  </a:lnTo>
                  <a:cubicBezTo>
                    <a:pt x="15" y="12865"/>
                    <a:pt x="0" y="12911"/>
                    <a:pt x="20" y="12949"/>
                  </a:cubicBezTo>
                  <a:lnTo>
                    <a:pt x="12856" y="37638"/>
                  </a:lnTo>
                  <a:cubicBezTo>
                    <a:pt x="12870" y="37664"/>
                    <a:pt x="12896" y="37679"/>
                    <a:pt x="12923" y="37679"/>
                  </a:cubicBezTo>
                  <a:cubicBezTo>
                    <a:pt x="12935" y="37679"/>
                    <a:pt x="12947" y="37676"/>
                    <a:pt x="12958" y="37670"/>
                  </a:cubicBezTo>
                  <a:lnTo>
                    <a:pt x="37648" y="24834"/>
                  </a:lnTo>
                  <a:cubicBezTo>
                    <a:pt x="37686" y="24814"/>
                    <a:pt x="37700" y="24770"/>
                    <a:pt x="37681" y="24732"/>
                  </a:cubicBezTo>
                  <a:lnTo>
                    <a:pt x="24844" y="42"/>
                  </a:lnTo>
                  <a:cubicBezTo>
                    <a:pt x="24831" y="16"/>
                    <a:pt x="24804" y="1"/>
                    <a:pt x="24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0"/>
            <p:cNvSpPr/>
            <p:nvPr/>
          </p:nvSpPr>
          <p:spPr>
            <a:xfrm>
              <a:off x="3188400" y="2361350"/>
              <a:ext cx="942475" cy="941975"/>
            </a:xfrm>
            <a:custGeom>
              <a:avLst/>
              <a:gdLst/>
              <a:ahLst/>
              <a:cxnLst/>
              <a:rect l="l" t="t" r="r" b="b"/>
              <a:pathLst>
                <a:path w="37699" h="37679" extrusionOk="0">
                  <a:moveTo>
                    <a:pt x="24776" y="0"/>
                  </a:moveTo>
                  <a:cubicBezTo>
                    <a:pt x="24764" y="0"/>
                    <a:pt x="24752" y="3"/>
                    <a:pt x="24741" y="9"/>
                  </a:cubicBezTo>
                  <a:lnTo>
                    <a:pt x="51" y="12846"/>
                  </a:lnTo>
                  <a:cubicBezTo>
                    <a:pt x="14" y="12865"/>
                    <a:pt x="0" y="12911"/>
                    <a:pt x="19" y="12947"/>
                  </a:cubicBezTo>
                  <a:lnTo>
                    <a:pt x="12856" y="37638"/>
                  </a:lnTo>
                  <a:cubicBezTo>
                    <a:pt x="12870" y="37664"/>
                    <a:pt x="12895" y="37679"/>
                    <a:pt x="12923" y="37679"/>
                  </a:cubicBezTo>
                  <a:cubicBezTo>
                    <a:pt x="12934" y="37679"/>
                    <a:pt x="12946" y="37676"/>
                    <a:pt x="12957" y="37670"/>
                  </a:cubicBezTo>
                  <a:lnTo>
                    <a:pt x="37648" y="24833"/>
                  </a:lnTo>
                  <a:cubicBezTo>
                    <a:pt x="37684" y="24814"/>
                    <a:pt x="37699" y="24768"/>
                    <a:pt x="37679" y="24732"/>
                  </a:cubicBezTo>
                  <a:lnTo>
                    <a:pt x="24842" y="41"/>
                  </a:lnTo>
                  <a:cubicBezTo>
                    <a:pt x="24829" y="15"/>
                    <a:pt x="24803" y="0"/>
                    <a:pt x="2477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0"/>
            <p:cNvSpPr/>
            <p:nvPr/>
          </p:nvSpPr>
          <p:spPr>
            <a:xfrm>
              <a:off x="3868675" y="2007675"/>
              <a:ext cx="942500" cy="941975"/>
            </a:xfrm>
            <a:custGeom>
              <a:avLst/>
              <a:gdLst/>
              <a:ahLst/>
              <a:cxnLst/>
              <a:rect l="l" t="t" r="r" b="b"/>
              <a:pathLst>
                <a:path w="37700" h="37679" extrusionOk="0">
                  <a:moveTo>
                    <a:pt x="24778" y="1"/>
                  </a:moveTo>
                  <a:cubicBezTo>
                    <a:pt x="24766" y="1"/>
                    <a:pt x="24754" y="4"/>
                    <a:pt x="24742" y="10"/>
                  </a:cubicBezTo>
                  <a:lnTo>
                    <a:pt x="52" y="12845"/>
                  </a:lnTo>
                  <a:cubicBezTo>
                    <a:pt x="15" y="12865"/>
                    <a:pt x="1" y="12910"/>
                    <a:pt x="20" y="12948"/>
                  </a:cubicBezTo>
                  <a:lnTo>
                    <a:pt x="12857" y="37637"/>
                  </a:lnTo>
                  <a:cubicBezTo>
                    <a:pt x="12871" y="37663"/>
                    <a:pt x="12896" y="37678"/>
                    <a:pt x="12924" y="37678"/>
                  </a:cubicBezTo>
                  <a:cubicBezTo>
                    <a:pt x="12935" y="37678"/>
                    <a:pt x="12947" y="37675"/>
                    <a:pt x="12958" y="37670"/>
                  </a:cubicBezTo>
                  <a:lnTo>
                    <a:pt x="37649" y="24833"/>
                  </a:lnTo>
                  <a:cubicBezTo>
                    <a:pt x="37685" y="24814"/>
                    <a:pt x="37699" y="24769"/>
                    <a:pt x="37680" y="24732"/>
                  </a:cubicBezTo>
                  <a:lnTo>
                    <a:pt x="24843" y="41"/>
                  </a:lnTo>
                  <a:cubicBezTo>
                    <a:pt x="24830" y="15"/>
                    <a:pt x="24805" y="1"/>
                    <a:pt x="247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0"/>
            <p:cNvSpPr/>
            <p:nvPr/>
          </p:nvSpPr>
          <p:spPr>
            <a:xfrm>
              <a:off x="4203375" y="2307875"/>
              <a:ext cx="449575" cy="374100"/>
            </a:xfrm>
            <a:custGeom>
              <a:avLst/>
              <a:gdLst/>
              <a:ahLst/>
              <a:cxnLst/>
              <a:rect l="l" t="t" r="r" b="b"/>
              <a:pathLst>
                <a:path w="17983" h="14964" extrusionOk="0">
                  <a:moveTo>
                    <a:pt x="9611" y="0"/>
                  </a:moveTo>
                  <a:cubicBezTo>
                    <a:pt x="8286" y="0"/>
                    <a:pt x="6971" y="318"/>
                    <a:pt x="5761" y="946"/>
                  </a:cubicBezTo>
                  <a:lnTo>
                    <a:pt x="5554" y="1054"/>
                  </a:lnTo>
                  <a:cubicBezTo>
                    <a:pt x="1563" y="3124"/>
                    <a:pt x="0" y="8053"/>
                    <a:pt x="2070" y="12043"/>
                  </a:cubicBezTo>
                  <a:lnTo>
                    <a:pt x="3583" y="14963"/>
                  </a:lnTo>
                  <a:lnTo>
                    <a:pt x="15890" y="8929"/>
                  </a:lnTo>
                  <a:lnTo>
                    <a:pt x="15902" y="8923"/>
                  </a:lnTo>
                  <a:cubicBezTo>
                    <a:pt x="17397" y="8147"/>
                    <a:pt x="17982" y="6299"/>
                    <a:pt x="17208" y="4804"/>
                  </a:cubicBezTo>
                  <a:lnTo>
                    <a:pt x="17065" y="4531"/>
                  </a:lnTo>
                  <a:cubicBezTo>
                    <a:pt x="16034" y="2542"/>
                    <a:pt x="14290" y="1073"/>
                    <a:pt x="12155" y="396"/>
                  </a:cubicBezTo>
                  <a:cubicBezTo>
                    <a:pt x="11320" y="131"/>
                    <a:pt x="10463" y="0"/>
                    <a:pt x="96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0"/>
            <p:cNvSpPr/>
            <p:nvPr/>
          </p:nvSpPr>
          <p:spPr>
            <a:xfrm>
              <a:off x="4159575" y="2310500"/>
              <a:ext cx="424350" cy="376200"/>
            </a:xfrm>
            <a:custGeom>
              <a:avLst/>
              <a:gdLst/>
              <a:ahLst/>
              <a:cxnLst/>
              <a:rect l="l" t="t" r="r" b="b"/>
              <a:pathLst>
                <a:path w="16974" h="15048" extrusionOk="0">
                  <a:moveTo>
                    <a:pt x="10297" y="1"/>
                  </a:moveTo>
                  <a:cubicBezTo>
                    <a:pt x="9799" y="1"/>
                    <a:pt x="9302" y="74"/>
                    <a:pt x="8815" y="146"/>
                  </a:cubicBezTo>
                  <a:cubicBezTo>
                    <a:pt x="8541" y="185"/>
                    <a:pt x="8280" y="224"/>
                    <a:pt x="8024" y="248"/>
                  </a:cubicBezTo>
                  <a:cubicBezTo>
                    <a:pt x="7778" y="272"/>
                    <a:pt x="7521" y="283"/>
                    <a:pt x="7252" y="295"/>
                  </a:cubicBezTo>
                  <a:cubicBezTo>
                    <a:pt x="6441" y="329"/>
                    <a:pt x="5523" y="367"/>
                    <a:pt x="4687" y="801"/>
                  </a:cubicBezTo>
                  <a:cubicBezTo>
                    <a:pt x="3851" y="1235"/>
                    <a:pt x="3291" y="1962"/>
                    <a:pt x="2796" y="2604"/>
                  </a:cubicBezTo>
                  <a:cubicBezTo>
                    <a:pt x="2629" y="2820"/>
                    <a:pt x="2474" y="3022"/>
                    <a:pt x="2312" y="3210"/>
                  </a:cubicBezTo>
                  <a:cubicBezTo>
                    <a:pt x="2144" y="3405"/>
                    <a:pt x="1963" y="3596"/>
                    <a:pt x="1773" y="3797"/>
                  </a:cubicBezTo>
                  <a:cubicBezTo>
                    <a:pt x="1183" y="4419"/>
                    <a:pt x="572" y="5062"/>
                    <a:pt x="286" y="5913"/>
                  </a:cubicBezTo>
                  <a:cubicBezTo>
                    <a:pt x="1" y="6769"/>
                    <a:pt x="109" y="7630"/>
                    <a:pt x="214" y="8463"/>
                  </a:cubicBezTo>
                  <a:cubicBezTo>
                    <a:pt x="248" y="8731"/>
                    <a:pt x="280" y="8984"/>
                    <a:pt x="298" y="9235"/>
                  </a:cubicBezTo>
                  <a:cubicBezTo>
                    <a:pt x="316" y="9476"/>
                    <a:pt x="320" y="9725"/>
                    <a:pt x="325" y="9990"/>
                  </a:cubicBezTo>
                  <a:cubicBezTo>
                    <a:pt x="339" y="10790"/>
                    <a:pt x="355" y="11697"/>
                    <a:pt x="780" y="12516"/>
                  </a:cubicBezTo>
                  <a:cubicBezTo>
                    <a:pt x="1204" y="13337"/>
                    <a:pt x="1937" y="13871"/>
                    <a:pt x="2582" y="14344"/>
                  </a:cubicBezTo>
                  <a:cubicBezTo>
                    <a:pt x="2797" y="14500"/>
                    <a:pt x="2999" y="14648"/>
                    <a:pt x="3185" y="14800"/>
                  </a:cubicBezTo>
                  <a:lnTo>
                    <a:pt x="3486" y="15047"/>
                  </a:lnTo>
                  <a:lnTo>
                    <a:pt x="16920" y="8081"/>
                  </a:lnTo>
                  <a:cubicBezTo>
                    <a:pt x="16920" y="8081"/>
                    <a:pt x="16973" y="7148"/>
                    <a:pt x="16968" y="6883"/>
                  </a:cubicBezTo>
                  <a:cubicBezTo>
                    <a:pt x="16955" y="6083"/>
                    <a:pt x="16938" y="5177"/>
                    <a:pt x="16514" y="4357"/>
                  </a:cubicBezTo>
                  <a:cubicBezTo>
                    <a:pt x="16089" y="3538"/>
                    <a:pt x="15357" y="3002"/>
                    <a:pt x="14711" y="2531"/>
                  </a:cubicBezTo>
                  <a:cubicBezTo>
                    <a:pt x="14496" y="2374"/>
                    <a:pt x="14294" y="2226"/>
                    <a:pt x="14108" y="2073"/>
                  </a:cubicBezTo>
                  <a:cubicBezTo>
                    <a:pt x="13915" y="1914"/>
                    <a:pt x="13725" y="1742"/>
                    <a:pt x="13525" y="1559"/>
                  </a:cubicBezTo>
                  <a:cubicBezTo>
                    <a:pt x="12905" y="994"/>
                    <a:pt x="12264" y="408"/>
                    <a:pt x="11400" y="150"/>
                  </a:cubicBezTo>
                  <a:cubicBezTo>
                    <a:pt x="11034" y="41"/>
                    <a:pt x="10665" y="1"/>
                    <a:pt x="10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0"/>
            <p:cNvSpPr/>
            <p:nvPr/>
          </p:nvSpPr>
          <p:spPr>
            <a:xfrm>
              <a:off x="4276725" y="2310500"/>
              <a:ext cx="307200" cy="288425"/>
            </a:xfrm>
            <a:custGeom>
              <a:avLst/>
              <a:gdLst/>
              <a:ahLst/>
              <a:cxnLst/>
              <a:rect l="l" t="t" r="r" b="b"/>
              <a:pathLst>
                <a:path w="12288" h="11537" extrusionOk="0">
                  <a:moveTo>
                    <a:pt x="5611" y="1"/>
                  </a:moveTo>
                  <a:cubicBezTo>
                    <a:pt x="5113" y="1"/>
                    <a:pt x="4616" y="74"/>
                    <a:pt x="4129" y="146"/>
                  </a:cubicBezTo>
                  <a:cubicBezTo>
                    <a:pt x="3855" y="185"/>
                    <a:pt x="3594" y="224"/>
                    <a:pt x="3338" y="248"/>
                  </a:cubicBezTo>
                  <a:cubicBezTo>
                    <a:pt x="3092" y="272"/>
                    <a:pt x="2835" y="283"/>
                    <a:pt x="2566" y="295"/>
                  </a:cubicBezTo>
                  <a:cubicBezTo>
                    <a:pt x="1755" y="329"/>
                    <a:pt x="837" y="367"/>
                    <a:pt x="1" y="801"/>
                  </a:cubicBezTo>
                  <a:lnTo>
                    <a:pt x="5569" y="11537"/>
                  </a:lnTo>
                  <a:lnTo>
                    <a:pt x="12233" y="8081"/>
                  </a:lnTo>
                  <a:cubicBezTo>
                    <a:pt x="12233" y="8081"/>
                    <a:pt x="12287" y="7148"/>
                    <a:pt x="12282" y="6883"/>
                  </a:cubicBezTo>
                  <a:cubicBezTo>
                    <a:pt x="12268" y="6083"/>
                    <a:pt x="12252" y="5177"/>
                    <a:pt x="11827" y="4357"/>
                  </a:cubicBezTo>
                  <a:cubicBezTo>
                    <a:pt x="11403" y="3537"/>
                    <a:pt x="10671" y="3002"/>
                    <a:pt x="10025" y="2531"/>
                  </a:cubicBezTo>
                  <a:cubicBezTo>
                    <a:pt x="9810" y="2374"/>
                    <a:pt x="9608" y="2226"/>
                    <a:pt x="9422" y="2073"/>
                  </a:cubicBezTo>
                  <a:cubicBezTo>
                    <a:pt x="9229" y="1914"/>
                    <a:pt x="9039" y="1742"/>
                    <a:pt x="8839" y="1559"/>
                  </a:cubicBezTo>
                  <a:cubicBezTo>
                    <a:pt x="8219" y="994"/>
                    <a:pt x="7578" y="408"/>
                    <a:pt x="6714" y="150"/>
                  </a:cubicBezTo>
                  <a:cubicBezTo>
                    <a:pt x="6348" y="41"/>
                    <a:pt x="5979" y="1"/>
                    <a:pt x="561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0"/>
            <p:cNvSpPr/>
            <p:nvPr/>
          </p:nvSpPr>
          <p:spPr>
            <a:xfrm>
              <a:off x="4144275" y="2373975"/>
              <a:ext cx="449975" cy="353475"/>
            </a:xfrm>
            <a:custGeom>
              <a:avLst/>
              <a:gdLst/>
              <a:ahLst/>
              <a:cxnLst/>
              <a:rect l="l" t="t" r="r" b="b"/>
              <a:pathLst>
                <a:path w="17999" h="14139" extrusionOk="0">
                  <a:moveTo>
                    <a:pt x="9559" y="1"/>
                  </a:moveTo>
                  <a:cubicBezTo>
                    <a:pt x="8261" y="1"/>
                    <a:pt x="6943" y="303"/>
                    <a:pt x="5713" y="941"/>
                  </a:cubicBezTo>
                  <a:cubicBezTo>
                    <a:pt x="1608" y="3070"/>
                    <a:pt x="1" y="8141"/>
                    <a:pt x="2129" y="12246"/>
                  </a:cubicBezTo>
                  <a:lnTo>
                    <a:pt x="3110" y="14138"/>
                  </a:lnTo>
                  <a:lnTo>
                    <a:pt x="17998" y="6416"/>
                  </a:lnTo>
                  <a:lnTo>
                    <a:pt x="17017" y="4525"/>
                  </a:lnTo>
                  <a:cubicBezTo>
                    <a:pt x="15527" y="1651"/>
                    <a:pt x="12593" y="1"/>
                    <a:pt x="95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0"/>
            <p:cNvSpPr/>
            <p:nvPr/>
          </p:nvSpPr>
          <p:spPr>
            <a:xfrm>
              <a:off x="4287100" y="2374000"/>
              <a:ext cx="307150" cy="256925"/>
            </a:xfrm>
            <a:custGeom>
              <a:avLst/>
              <a:gdLst/>
              <a:ahLst/>
              <a:cxnLst/>
              <a:rect l="l" t="t" r="r" b="b"/>
              <a:pathLst>
                <a:path w="12286" h="10277" extrusionOk="0">
                  <a:moveTo>
                    <a:pt x="3846" y="0"/>
                  </a:moveTo>
                  <a:cubicBezTo>
                    <a:pt x="2548" y="0"/>
                    <a:pt x="1231" y="302"/>
                    <a:pt x="0" y="940"/>
                  </a:cubicBezTo>
                  <a:lnTo>
                    <a:pt x="4842" y="10276"/>
                  </a:lnTo>
                  <a:lnTo>
                    <a:pt x="12285" y="6416"/>
                  </a:lnTo>
                  <a:lnTo>
                    <a:pt x="11305" y="4525"/>
                  </a:lnTo>
                  <a:cubicBezTo>
                    <a:pt x="9814" y="1650"/>
                    <a:pt x="6881" y="0"/>
                    <a:pt x="3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0"/>
            <p:cNvSpPr/>
            <p:nvPr/>
          </p:nvSpPr>
          <p:spPr>
            <a:xfrm>
              <a:off x="4269125" y="2554275"/>
              <a:ext cx="39775" cy="39775"/>
            </a:xfrm>
            <a:custGeom>
              <a:avLst/>
              <a:gdLst/>
              <a:ahLst/>
              <a:cxnLst/>
              <a:rect l="l" t="t" r="r" b="b"/>
              <a:pathLst>
                <a:path w="1591" h="1591" extrusionOk="0">
                  <a:moveTo>
                    <a:pt x="1047" y="1"/>
                  </a:moveTo>
                  <a:lnTo>
                    <a:pt x="0" y="543"/>
                  </a:lnTo>
                  <a:lnTo>
                    <a:pt x="543" y="1591"/>
                  </a:lnTo>
                  <a:lnTo>
                    <a:pt x="1590" y="1047"/>
                  </a:lnTo>
                  <a:lnTo>
                    <a:pt x="10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0"/>
            <p:cNvSpPr/>
            <p:nvPr/>
          </p:nvSpPr>
          <p:spPr>
            <a:xfrm>
              <a:off x="4410450" y="2480975"/>
              <a:ext cx="39775" cy="39775"/>
            </a:xfrm>
            <a:custGeom>
              <a:avLst/>
              <a:gdLst/>
              <a:ahLst/>
              <a:cxnLst/>
              <a:rect l="l" t="t" r="r" b="b"/>
              <a:pathLst>
                <a:path w="1591" h="1591" extrusionOk="0">
                  <a:moveTo>
                    <a:pt x="1047" y="0"/>
                  </a:moveTo>
                  <a:lnTo>
                    <a:pt x="1" y="544"/>
                  </a:lnTo>
                  <a:lnTo>
                    <a:pt x="544" y="1591"/>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0"/>
            <p:cNvSpPr/>
            <p:nvPr/>
          </p:nvSpPr>
          <p:spPr>
            <a:xfrm>
              <a:off x="4315650" y="2471100"/>
              <a:ext cx="39775" cy="39775"/>
            </a:xfrm>
            <a:custGeom>
              <a:avLst/>
              <a:gdLst/>
              <a:ahLst/>
              <a:cxnLst/>
              <a:rect l="l" t="t" r="r" b="b"/>
              <a:pathLst>
                <a:path w="1591" h="1591" extrusionOk="0">
                  <a:moveTo>
                    <a:pt x="1048" y="0"/>
                  </a:moveTo>
                  <a:lnTo>
                    <a:pt x="0" y="544"/>
                  </a:lnTo>
                  <a:lnTo>
                    <a:pt x="544" y="1590"/>
                  </a:lnTo>
                  <a:lnTo>
                    <a:pt x="1590" y="1047"/>
                  </a:lnTo>
                  <a:lnTo>
                    <a:pt x="10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0"/>
            <p:cNvSpPr/>
            <p:nvPr/>
          </p:nvSpPr>
          <p:spPr>
            <a:xfrm>
              <a:off x="4328750" y="2471100"/>
              <a:ext cx="26675" cy="32975"/>
            </a:xfrm>
            <a:custGeom>
              <a:avLst/>
              <a:gdLst/>
              <a:ahLst/>
              <a:cxnLst/>
              <a:rect l="l" t="t" r="r" b="b"/>
              <a:pathLst>
                <a:path w="1067" h="1319" extrusionOk="0">
                  <a:moveTo>
                    <a:pt x="523" y="0"/>
                  </a:moveTo>
                  <a:lnTo>
                    <a:pt x="0" y="271"/>
                  </a:lnTo>
                  <a:lnTo>
                    <a:pt x="544" y="1318"/>
                  </a:lnTo>
                  <a:lnTo>
                    <a:pt x="1066" y="1047"/>
                  </a:lnTo>
                  <a:lnTo>
                    <a:pt x="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0"/>
            <p:cNvSpPr/>
            <p:nvPr/>
          </p:nvSpPr>
          <p:spPr>
            <a:xfrm>
              <a:off x="3823525" y="1789950"/>
              <a:ext cx="408300" cy="276175"/>
            </a:xfrm>
            <a:custGeom>
              <a:avLst/>
              <a:gdLst/>
              <a:ahLst/>
              <a:cxnLst/>
              <a:rect l="l" t="t" r="r" b="b"/>
              <a:pathLst>
                <a:path w="16332" h="11047" extrusionOk="0">
                  <a:moveTo>
                    <a:pt x="14504" y="1"/>
                  </a:moveTo>
                  <a:lnTo>
                    <a:pt x="0" y="7521"/>
                  </a:lnTo>
                  <a:lnTo>
                    <a:pt x="1829" y="11046"/>
                  </a:lnTo>
                  <a:lnTo>
                    <a:pt x="16332" y="3525"/>
                  </a:lnTo>
                  <a:lnTo>
                    <a:pt x="145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0"/>
            <p:cNvSpPr/>
            <p:nvPr/>
          </p:nvSpPr>
          <p:spPr>
            <a:xfrm>
              <a:off x="4004825" y="1789950"/>
              <a:ext cx="227000" cy="182175"/>
            </a:xfrm>
            <a:custGeom>
              <a:avLst/>
              <a:gdLst/>
              <a:ahLst/>
              <a:cxnLst/>
              <a:rect l="l" t="t" r="r" b="b"/>
              <a:pathLst>
                <a:path w="9080" h="7287" extrusionOk="0">
                  <a:moveTo>
                    <a:pt x="7251" y="1"/>
                  </a:moveTo>
                  <a:lnTo>
                    <a:pt x="0" y="3760"/>
                  </a:lnTo>
                  <a:lnTo>
                    <a:pt x="1827" y="7286"/>
                  </a:lnTo>
                  <a:lnTo>
                    <a:pt x="9080" y="3525"/>
                  </a:lnTo>
                  <a:lnTo>
                    <a:pt x="72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0"/>
            <p:cNvSpPr/>
            <p:nvPr/>
          </p:nvSpPr>
          <p:spPr>
            <a:xfrm>
              <a:off x="3719800" y="1578750"/>
              <a:ext cx="448575" cy="366000"/>
            </a:xfrm>
            <a:custGeom>
              <a:avLst/>
              <a:gdLst/>
              <a:ahLst/>
              <a:cxnLst/>
              <a:rect l="l" t="t" r="r" b="b"/>
              <a:pathLst>
                <a:path w="17943" h="14640" extrusionOk="0">
                  <a:moveTo>
                    <a:pt x="9277" y="1"/>
                  </a:moveTo>
                  <a:cubicBezTo>
                    <a:pt x="8016" y="1"/>
                    <a:pt x="6738" y="294"/>
                    <a:pt x="5544" y="913"/>
                  </a:cubicBezTo>
                  <a:cubicBezTo>
                    <a:pt x="1560" y="2978"/>
                    <a:pt x="0" y="7900"/>
                    <a:pt x="2065" y="11883"/>
                  </a:cubicBezTo>
                  <a:lnTo>
                    <a:pt x="3495" y="14639"/>
                  </a:lnTo>
                  <a:lnTo>
                    <a:pt x="17942" y="7148"/>
                  </a:lnTo>
                  <a:lnTo>
                    <a:pt x="16512" y="4390"/>
                  </a:lnTo>
                  <a:cubicBezTo>
                    <a:pt x="15067" y="1601"/>
                    <a:pt x="12220" y="1"/>
                    <a:pt x="927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0"/>
            <p:cNvSpPr/>
            <p:nvPr/>
          </p:nvSpPr>
          <p:spPr>
            <a:xfrm>
              <a:off x="3858375" y="1578750"/>
              <a:ext cx="310025" cy="272350"/>
            </a:xfrm>
            <a:custGeom>
              <a:avLst/>
              <a:gdLst/>
              <a:ahLst/>
              <a:cxnLst/>
              <a:rect l="l" t="t" r="r" b="b"/>
              <a:pathLst>
                <a:path w="12401" h="10894" extrusionOk="0">
                  <a:moveTo>
                    <a:pt x="3734" y="1"/>
                  </a:moveTo>
                  <a:cubicBezTo>
                    <a:pt x="2473" y="1"/>
                    <a:pt x="1195" y="294"/>
                    <a:pt x="1" y="913"/>
                  </a:cubicBezTo>
                  <a:lnTo>
                    <a:pt x="5176" y="10894"/>
                  </a:lnTo>
                  <a:lnTo>
                    <a:pt x="12401" y="7148"/>
                  </a:lnTo>
                  <a:lnTo>
                    <a:pt x="10971" y="4390"/>
                  </a:lnTo>
                  <a:cubicBezTo>
                    <a:pt x="9524" y="1601"/>
                    <a:pt x="6678" y="1"/>
                    <a:pt x="3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0"/>
            <p:cNvSpPr/>
            <p:nvPr/>
          </p:nvSpPr>
          <p:spPr>
            <a:xfrm>
              <a:off x="3742250" y="1689100"/>
              <a:ext cx="481275" cy="305050"/>
            </a:xfrm>
            <a:custGeom>
              <a:avLst/>
              <a:gdLst/>
              <a:ahLst/>
              <a:cxnLst/>
              <a:rect l="l" t="t" r="r" b="b"/>
              <a:pathLst>
                <a:path w="19251" h="12202" extrusionOk="0">
                  <a:moveTo>
                    <a:pt x="16138" y="0"/>
                  </a:moveTo>
                  <a:cubicBezTo>
                    <a:pt x="15717" y="0"/>
                    <a:pt x="15290" y="98"/>
                    <a:pt x="14890" y="305"/>
                  </a:cubicBezTo>
                  <a:lnTo>
                    <a:pt x="1855" y="7065"/>
                  </a:lnTo>
                  <a:cubicBezTo>
                    <a:pt x="522" y="7756"/>
                    <a:pt x="1" y="9401"/>
                    <a:pt x="691" y="10734"/>
                  </a:cubicBezTo>
                  <a:cubicBezTo>
                    <a:pt x="1175" y="11666"/>
                    <a:pt x="2127" y="12202"/>
                    <a:pt x="3111" y="12202"/>
                  </a:cubicBezTo>
                  <a:cubicBezTo>
                    <a:pt x="3533" y="12202"/>
                    <a:pt x="3960" y="12104"/>
                    <a:pt x="4359" y="11896"/>
                  </a:cubicBezTo>
                  <a:lnTo>
                    <a:pt x="17396" y="5137"/>
                  </a:lnTo>
                  <a:cubicBezTo>
                    <a:pt x="18728" y="4445"/>
                    <a:pt x="19250" y="2800"/>
                    <a:pt x="18559" y="1469"/>
                  </a:cubicBezTo>
                  <a:cubicBezTo>
                    <a:pt x="18075" y="536"/>
                    <a:pt x="17123" y="0"/>
                    <a:pt x="161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0"/>
            <p:cNvSpPr/>
            <p:nvPr/>
          </p:nvSpPr>
          <p:spPr>
            <a:xfrm>
              <a:off x="3825750" y="1730050"/>
              <a:ext cx="39775" cy="39750"/>
            </a:xfrm>
            <a:custGeom>
              <a:avLst/>
              <a:gdLst/>
              <a:ahLst/>
              <a:cxnLst/>
              <a:rect l="l" t="t" r="r" b="b"/>
              <a:pathLst>
                <a:path w="1591" h="1590" extrusionOk="0">
                  <a:moveTo>
                    <a:pt x="1047" y="0"/>
                  </a:moveTo>
                  <a:lnTo>
                    <a:pt x="0" y="543"/>
                  </a:lnTo>
                  <a:lnTo>
                    <a:pt x="543" y="1589"/>
                  </a:lnTo>
                  <a:lnTo>
                    <a:pt x="1590"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0"/>
            <p:cNvSpPr/>
            <p:nvPr/>
          </p:nvSpPr>
          <p:spPr>
            <a:xfrm>
              <a:off x="3967075" y="1656750"/>
              <a:ext cx="39775" cy="39775"/>
            </a:xfrm>
            <a:custGeom>
              <a:avLst/>
              <a:gdLst/>
              <a:ahLst/>
              <a:cxnLst/>
              <a:rect l="l" t="t" r="r" b="b"/>
              <a:pathLst>
                <a:path w="1591" h="1591" extrusionOk="0">
                  <a:moveTo>
                    <a:pt x="1047" y="0"/>
                  </a:moveTo>
                  <a:lnTo>
                    <a:pt x="1" y="544"/>
                  </a:lnTo>
                  <a:lnTo>
                    <a:pt x="544" y="1590"/>
                  </a:lnTo>
                  <a:lnTo>
                    <a:pt x="1591" y="1047"/>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0"/>
            <p:cNvSpPr/>
            <p:nvPr/>
          </p:nvSpPr>
          <p:spPr>
            <a:xfrm>
              <a:off x="3872275" y="1646850"/>
              <a:ext cx="39775" cy="39775"/>
            </a:xfrm>
            <a:custGeom>
              <a:avLst/>
              <a:gdLst/>
              <a:ahLst/>
              <a:cxnLst/>
              <a:rect l="l" t="t" r="r" b="b"/>
              <a:pathLst>
                <a:path w="1591" h="1591" extrusionOk="0">
                  <a:moveTo>
                    <a:pt x="1047" y="0"/>
                  </a:moveTo>
                  <a:lnTo>
                    <a:pt x="0" y="543"/>
                  </a:lnTo>
                  <a:lnTo>
                    <a:pt x="544" y="1590"/>
                  </a:lnTo>
                  <a:lnTo>
                    <a:pt x="1590" y="1048"/>
                  </a:lnTo>
                  <a:lnTo>
                    <a:pt x="10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0"/>
            <p:cNvSpPr/>
            <p:nvPr/>
          </p:nvSpPr>
          <p:spPr>
            <a:xfrm>
              <a:off x="3885375" y="1646850"/>
              <a:ext cx="26675" cy="33000"/>
            </a:xfrm>
            <a:custGeom>
              <a:avLst/>
              <a:gdLst/>
              <a:ahLst/>
              <a:cxnLst/>
              <a:rect l="l" t="t" r="r" b="b"/>
              <a:pathLst>
                <a:path w="1067" h="1320" extrusionOk="0">
                  <a:moveTo>
                    <a:pt x="524" y="0"/>
                  </a:moveTo>
                  <a:lnTo>
                    <a:pt x="0" y="272"/>
                  </a:lnTo>
                  <a:lnTo>
                    <a:pt x="544" y="1319"/>
                  </a:lnTo>
                  <a:lnTo>
                    <a:pt x="1066" y="104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0"/>
            <p:cNvSpPr/>
            <p:nvPr/>
          </p:nvSpPr>
          <p:spPr>
            <a:xfrm>
              <a:off x="3951525" y="1689075"/>
              <a:ext cx="272000" cy="212925"/>
            </a:xfrm>
            <a:custGeom>
              <a:avLst/>
              <a:gdLst/>
              <a:ahLst/>
              <a:cxnLst/>
              <a:rect l="l" t="t" r="r" b="b"/>
              <a:pathLst>
                <a:path w="10880" h="8517" extrusionOk="0">
                  <a:moveTo>
                    <a:pt x="7768" y="1"/>
                  </a:moveTo>
                  <a:cubicBezTo>
                    <a:pt x="7347" y="1"/>
                    <a:pt x="6919" y="99"/>
                    <a:pt x="6519" y="306"/>
                  </a:cubicBezTo>
                  <a:lnTo>
                    <a:pt x="1" y="3686"/>
                  </a:lnTo>
                  <a:lnTo>
                    <a:pt x="2507" y="8517"/>
                  </a:lnTo>
                  <a:lnTo>
                    <a:pt x="9025" y="5137"/>
                  </a:lnTo>
                  <a:cubicBezTo>
                    <a:pt x="10356" y="4446"/>
                    <a:pt x="10879" y="2801"/>
                    <a:pt x="10188" y="1468"/>
                  </a:cubicBezTo>
                  <a:cubicBezTo>
                    <a:pt x="9704" y="536"/>
                    <a:pt x="8753" y="1"/>
                    <a:pt x="77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0"/>
            <p:cNvSpPr/>
            <p:nvPr/>
          </p:nvSpPr>
          <p:spPr>
            <a:xfrm>
              <a:off x="4025950" y="1713575"/>
              <a:ext cx="97625" cy="111100"/>
            </a:xfrm>
            <a:custGeom>
              <a:avLst/>
              <a:gdLst/>
              <a:ahLst/>
              <a:cxnLst/>
              <a:rect l="l" t="t" r="r" b="b"/>
              <a:pathLst>
                <a:path w="3905" h="4444" extrusionOk="0">
                  <a:moveTo>
                    <a:pt x="2234" y="1"/>
                  </a:moveTo>
                  <a:lnTo>
                    <a:pt x="1" y="1159"/>
                  </a:lnTo>
                  <a:lnTo>
                    <a:pt x="1351" y="3764"/>
                  </a:lnTo>
                  <a:cubicBezTo>
                    <a:pt x="1576" y="4196"/>
                    <a:pt x="2015" y="4443"/>
                    <a:pt x="2470" y="4443"/>
                  </a:cubicBezTo>
                  <a:cubicBezTo>
                    <a:pt x="2665" y="4443"/>
                    <a:pt x="2862" y="4398"/>
                    <a:pt x="3047" y="4302"/>
                  </a:cubicBezTo>
                  <a:cubicBezTo>
                    <a:pt x="3664" y="3982"/>
                    <a:pt x="3905" y="3223"/>
                    <a:pt x="3585" y="2606"/>
                  </a:cubicBezTo>
                  <a:lnTo>
                    <a:pt x="22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0"/>
            <p:cNvSpPr/>
            <p:nvPr/>
          </p:nvSpPr>
          <p:spPr>
            <a:xfrm>
              <a:off x="3853950" y="1844425"/>
              <a:ext cx="43800" cy="105375"/>
            </a:xfrm>
            <a:custGeom>
              <a:avLst/>
              <a:gdLst/>
              <a:ahLst/>
              <a:cxnLst/>
              <a:rect l="l" t="t" r="r" b="b"/>
              <a:pathLst>
                <a:path w="1752" h="4215" extrusionOk="0">
                  <a:moveTo>
                    <a:pt x="1751" y="1"/>
                  </a:moveTo>
                  <a:lnTo>
                    <a:pt x="473" y="663"/>
                  </a:lnTo>
                  <a:lnTo>
                    <a:pt x="1" y="4215"/>
                  </a:lnTo>
                  <a:lnTo>
                    <a:pt x="1279"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0"/>
            <p:cNvSpPr/>
            <p:nvPr/>
          </p:nvSpPr>
          <p:spPr>
            <a:xfrm>
              <a:off x="3961000" y="1788925"/>
              <a:ext cx="43775" cy="105375"/>
            </a:xfrm>
            <a:custGeom>
              <a:avLst/>
              <a:gdLst/>
              <a:ahLst/>
              <a:cxnLst/>
              <a:rect l="l" t="t" r="r" b="b"/>
              <a:pathLst>
                <a:path w="1751" h="4215" extrusionOk="0">
                  <a:moveTo>
                    <a:pt x="1751" y="1"/>
                  </a:moveTo>
                  <a:lnTo>
                    <a:pt x="472" y="663"/>
                  </a:lnTo>
                  <a:lnTo>
                    <a:pt x="0" y="4214"/>
                  </a:lnTo>
                  <a:lnTo>
                    <a:pt x="1277" y="3552"/>
                  </a:lnTo>
                  <a:lnTo>
                    <a:pt x="17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0"/>
            <p:cNvSpPr/>
            <p:nvPr/>
          </p:nvSpPr>
          <p:spPr>
            <a:xfrm>
              <a:off x="3971025" y="1788925"/>
              <a:ext cx="33750" cy="75525"/>
            </a:xfrm>
            <a:custGeom>
              <a:avLst/>
              <a:gdLst/>
              <a:ahLst/>
              <a:cxnLst/>
              <a:rect l="l" t="t" r="r" b="b"/>
              <a:pathLst>
                <a:path w="1350" h="3021" extrusionOk="0">
                  <a:moveTo>
                    <a:pt x="1350" y="1"/>
                  </a:moveTo>
                  <a:lnTo>
                    <a:pt x="71" y="663"/>
                  </a:lnTo>
                  <a:lnTo>
                    <a:pt x="0" y="1196"/>
                  </a:lnTo>
                  <a:lnTo>
                    <a:pt x="947" y="3021"/>
                  </a:lnTo>
                  <a:lnTo>
                    <a:pt x="135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4053875" y="1713575"/>
              <a:ext cx="69700" cy="107550"/>
            </a:xfrm>
            <a:custGeom>
              <a:avLst/>
              <a:gdLst/>
              <a:ahLst/>
              <a:cxnLst/>
              <a:rect l="l" t="t" r="r" b="b"/>
              <a:pathLst>
                <a:path w="2788" h="4302" extrusionOk="0">
                  <a:moveTo>
                    <a:pt x="0" y="579"/>
                  </a:moveTo>
                  <a:lnTo>
                    <a:pt x="0" y="580"/>
                  </a:lnTo>
                  <a:lnTo>
                    <a:pt x="1" y="580"/>
                  </a:lnTo>
                  <a:lnTo>
                    <a:pt x="0" y="579"/>
                  </a:lnTo>
                  <a:close/>
                  <a:moveTo>
                    <a:pt x="1117" y="1"/>
                  </a:moveTo>
                  <a:lnTo>
                    <a:pt x="1" y="580"/>
                  </a:lnTo>
                  <a:lnTo>
                    <a:pt x="1930" y="4301"/>
                  </a:lnTo>
                  <a:cubicBezTo>
                    <a:pt x="2547" y="3982"/>
                    <a:pt x="2788" y="3222"/>
                    <a:pt x="2468" y="2605"/>
                  </a:cubicBezTo>
                  <a:lnTo>
                    <a:pt x="11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3189650" y="2158375"/>
              <a:ext cx="97275" cy="92375"/>
            </a:xfrm>
            <a:custGeom>
              <a:avLst/>
              <a:gdLst/>
              <a:ahLst/>
              <a:cxnLst/>
              <a:rect l="l" t="t" r="r" b="b"/>
              <a:pathLst>
                <a:path w="3891" h="3695" extrusionOk="0">
                  <a:moveTo>
                    <a:pt x="1904" y="0"/>
                  </a:moveTo>
                  <a:cubicBezTo>
                    <a:pt x="1618" y="0"/>
                    <a:pt x="1328" y="67"/>
                    <a:pt x="1056" y="207"/>
                  </a:cubicBezTo>
                  <a:cubicBezTo>
                    <a:pt x="392" y="551"/>
                    <a:pt x="1" y="1260"/>
                    <a:pt x="64" y="2006"/>
                  </a:cubicBezTo>
                  <a:cubicBezTo>
                    <a:pt x="130" y="2750"/>
                    <a:pt x="635" y="3383"/>
                    <a:pt x="1347" y="3608"/>
                  </a:cubicBezTo>
                  <a:cubicBezTo>
                    <a:pt x="1531" y="3667"/>
                    <a:pt x="1720" y="3695"/>
                    <a:pt x="1906" y="3695"/>
                  </a:cubicBezTo>
                  <a:cubicBezTo>
                    <a:pt x="2442" y="3695"/>
                    <a:pt x="2962" y="3461"/>
                    <a:pt x="3319" y="3037"/>
                  </a:cubicBezTo>
                  <a:cubicBezTo>
                    <a:pt x="3800" y="2465"/>
                    <a:pt x="3890" y="1660"/>
                    <a:pt x="3546" y="996"/>
                  </a:cubicBezTo>
                  <a:cubicBezTo>
                    <a:pt x="3217" y="363"/>
                    <a:pt x="2572" y="0"/>
                    <a:pt x="19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0"/>
            <p:cNvSpPr/>
            <p:nvPr/>
          </p:nvSpPr>
          <p:spPr>
            <a:xfrm>
              <a:off x="3216000" y="2158350"/>
              <a:ext cx="74050" cy="87225"/>
            </a:xfrm>
            <a:custGeom>
              <a:avLst/>
              <a:gdLst/>
              <a:ahLst/>
              <a:cxnLst/>
              <a:rect l="l" t="t" r="r" b="b"/>
              <a:pathLst>
                <a:path w="2962" h="3489" extrusionOk="0">
                  <a:moveTo>
                    <a:pt x="850" y="0"/>
                  </a:moveTo>
                  <a:cubicBezTo>
                    <a:pt x="564" y="0"/>
                    <a:pt x="273" y="67"/>
                    <a:pt x="1" y="208"/>
                  </a:cubicBezTo>
                  <a:lnTo>
                    <a:pt x="1703" y="3489"/>
                  </a:lnTo>
                  <a:cubicBezTo>
                    <a:pt x="2609" y="3019"/>
                    <a:pt x="2962" y="1903"/>
                    <a:pt x="2492" y="997"/>
                  </a:cubicBezTo>
                  <a:cubicBezTo>
                    <a:pt x="2163" y="363"/>
                    <a:pt x="1518" y="0"/>
                    <a:pt x="8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0"/>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0"/>
            <p:cNvSpPr/>
            <p:nvPr/>
          </p:nvSpPr>
          <p:spPr>
            <a:xfrm>
              <a:off x="3501175" y="2738200"/>
              <a:ext cx="350525" cy="311550"/>
            </a:xfrm>
            <a:custGeom>
              <a:avLst/>
              <a:gdLst/>
              <a:ahLst/>
              <a:cxnLst/>
              <a:rect l="l" t="t" r="r" b="b"/>
              <a:pathLst>
                <a:path w="14021" h="12462" extrusionOk="0">
                  <a:moveTo>
                    <a:pt x="7364" y="0"/>
                  </a:moveTo>
                  <a:cubicBezTo>
                    <a:pt x="6364" y="0"/>
                    <a:pt x="5349" y="233"/>
                    <a:pt x="4401" y="724"/>
                  </a:cubicBezTo>
                  <a:cubicBezTo>
                    <a:pt x="1239" y="2364"/>
                    <a:pt x="1" y="6271"/>
                    <a:pt x="1640" y="9433"/>
                  </a:cubicBezTo>
                  <a:cubicBezTo>
                    <a:pt x="2356" y="10815"/>
                    <a:pt x="3547" y="11890"/>
                    <a:pt x="4995" y="12461"/>
                  </a:cubicBezTo>
                  <a:lnTo>
                    <a:pt x="13653" y="7972"/>
                  </a:lnTo>
                  <a:cubicBezTo>
                    <a:pt x="14020" y="6460"/>
                    <a:pt x="13828" y="4866"/>
                    <a:pt x="13111" y="3485"/>
                  </a:cubicBezTo>
                  <a:cubicBezTo>
                    <a:pt x="11962" y="1271"/>
                    <a:pt x="9702" y="0"/>
                    <a:pt x="73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3611200" y="2738200"/>
              <a:ext cx="240500" cy="255400"/>
            </a:xfrm>
            <a:custGeom>
              <a:avLst/>
              <a:gdLst/>
              <a:ahLst/>
              <a:cxnLst/>
              <a:rect l="l" t="t" r="r" b="b"/>
              <a:pathLst>
                <a:path w="9620" h="10216" extrusionOk="0">
                  <a:moveTo>
                    <a:pt x="2963" y="0"/>
                  </a:moveTo>
                  <a:cubicBezTo>
                    <a:pt x="1963" y="0"/>
                    <a:pt x="948" y="233"/>
                    <a:pt x="0" y="724"/>
                  </a:cubicBezTo>
                  <a:lnTo>
                    <a:pt x="4924" y="10216"/>
                  </a:lnTo>
                  <a:lnTo>
                    <a:pt x="9252" y="7972"/>
                  </a:lnTo>
                  <a:cubicBezTo>
                    <a:pt x="9619" y="6460"/>
                    <a:pt x="9427" y="4866"/>
                    <a:pt x="8710" y="3485"/>
                  </a:cubicBezTo>
                  <a:cubicBezTo>
                    <a:pt x="7561" y="1271"/>
                    <a:pt x="5301" y="0"/>
                    <a:pt x="29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3568175" y="2796875"/>
              <a:ext cx="222800" cy="196925"/>
            </a:xfrm>
            <a:custGeom>
              <a:avLst/>
              <a:gdLst/>
              <a:ahLst/>
              <a:cxnLst/>
              <a:rect l="l" t="t" r="r" b="b"/>
              <a:pathLst>
                <a:path w="8912" h="7877" extrusionOk="0">
                  <a:moveTo>
                    <a:pt x="4688" y="1"/>
                  </a:moveTo>
                  <a:cubicBezTo>
                    <a:pt x="4051" y="1"/>
                    <a:pt x="3405" y="149"/>
                    <a:pt x="2802" y="461"/>
                  </a:cubicBezTo>
                  <a:cubicBezTo>
                    <a:pt x="789" y="1506"/>
                    <a:pt x="1" y="3992"/>
                    <a:pt x="1044" y="6005"/>
                  </a:cubicBezTo>
                  <a:cubicBezTo>
                    <a:pt x="1477" y="6840"/>
                    <a:pt x="2183" y="7500"/>
                    <a:pt x="3044" y="7876"/>
                  </a:cubicBezTo>
                  <a:lnTo>
                    <a:pt x="8723" y="4932"/>
                  </a:lnTo>
                  <a:cubicBezTo>
                    <a:pt x="8912" y="4010"/>
                    <a:pt x="8778" y="3053"/>
                    <a:pt x="8346" y="2219"/>
                  </a:cubicBezTo>
                  <a:cubicBezTo>
                    <a:pt x="7614" y="809"/>
                    <a:pt x="6176" y="1"/>
                    <a:pt x="46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3638200" y="2796875"/>
              <a:ext cx="152775" cy="160100"/>
            </a:xfrm>
            <a:custGeom>
              <a:avLst/>
              <a:gdLst/>
              <a:ahLst/>
              <a:cxnLst/>
              <a:rect l="l" t="t" r="r" b="b"/>
              <a:pathLst>
                <a:path w="6111" h="6404" extrusionOk="0">
                  <a:moveTo>
                    <a:pt x="1887" y="1"/>
                  </a:moveTo>
                  <a:cubicBezTo>
                    <a:pt x="1250" y="1"/>
                    <a:pt x="604" y="149"/>
                    <a:pt x="1" y="461"/>
                  </a:cubicBezTo>
                  <a:lnTo>
                    <a:pt x="3082" y="6404"/>
                  </a:lnTo>
                  <a:lnTo>
                    <a:pt x="5922" y="4932"/>
                  </a:lnTo>
                  <a:cubicBezTo>
                    <a:pt x="6111" y="4010"/>
                    <a:pt x="5977" y="3053"/>
                    <a:pt x="5545" y="2219"/>
                  </a:cubicBezTo>
                  <a:cubicBezTo>
                    <a:pt x="4813" y="809"/>
                    <a:pt x="3375" y="1"/>
                    <a:pt x="18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3701400" y="2629925"/>
              <a:ext cx="132350" cy="218350"/>
            </a:xfrm>
            <a:custGeom>
              <a:avLst/>
              <a:gdLst/>
              <a:ahLst/>
              <a:cxnLst/>
              <a:rect l="l" t="t" r="r" b="b"/>
              <a:pathLst>
                <a:path w="5294" h="8734" extrusionOk="0">
                  <a:moveTo>
                    <a:pt x="1047" y="1"/>
                  </a:moveTo>
                  <a:lnTo>
                    <a:pt x="0" y="543"/>
                  </a:lnTo>
                  <a:lnTo>
                    <a:pt x="4247" y="8733"/>
                  </a:lnTo>
                  <a:lnTo>
                    <a:pt x="5293" y="8190"/>
                  </a:lnTo>
                  <a:lnTo>
                    <a:pt x="10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0"/>
            <p:cNvSpPr/>
            <p:nvPr/>
          </p:nvSpPr>
          <p:spPr>
            <a:xfrm>
              <a:off x="3413050" y="2615250"/>
              <a:ext cx="339325" cy="195125"/>
            </a:xfrm>
            <a:custGeom>
              <a:avLst/>
              <a:gdLst/>
              <a:ahLst/>
              <a:cxnLst/>
              <a:rect l="l" t="t" r="r" b="b"/>
              <a:pathLst>
                <a:path w="13573" h="7805" extrusionOk="0">
                  <a:moveTo>
                    <a:pt x="13029" y="1"/>
                  </a:moveTo>
                  <a:lnTo>
                    <a:pt x="1" y="6757"/>
                  </a:lnTo>
                  <a:lnTo>
                    <a:pt x="544" y="7805"/>
                  </a:lnTo>
                  <a:lnTo>
                    <a:pt x="13572" y="1048"/>
                  </a:lnTo>
                  <a:lnTo>
                    <a:pt x="130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3388350" y="2612150"/>
              <a:ext cx="364075" cy="111825"/>
            </a:xfrm>
            <a:custGeom>
              <a:avLst/>
              <a:gdLst/>
              <a:ahLst/>
              <a:cxnLst/>
              <a:rect l="l" t="t" r="r" b="b"/>
              <a:pathLst>
                <a:path w="14563" h="4473" extrusionOk="0">
                  <a:moveTo>
                    <a:pt x="14295" y="1"/>
                  </a:moveTo>
                  <a:lnTo>
                    <a:pt x="1" y="3325"/>
                  </a:lnTo>
                  <a:lnTo>
                    <a:pt x="133" y="3898"/>
                  </a:lnTo>
                  <a:lnTo>
                    <a:pt x="267" y="4473"/>
                  </a:lnTo>
                  <a:lnTo>
                    <a:pt x="14563" y="1149"/>
                  </a:lnTo>
                  <a:lnTo>
                    <a:pt x="14429" y="575"/>
                  </a:lnTo>
                  <a:lnTo>
                    <a:pt x="142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3499100" y="2807875"/>
              <a:ext cx="419525" cy="281075"/>
            </a:xfrm>
            <a:custGeom>
              <a:avLst/>
              <a:gdLst/>
              <a:ahLst/>
              <a:cxnLst/>
              <a:rect l="l" t="t" r="r" b="b"/>
              <a:pathLst>
                <a:path w="16781" h="11243" extrusionOk="0">
                  <a:moveTo>
                    <a:pt x="15192" y="1"/>
                  </a:moveTo>
                  <a:lnTo>
                    <a:pt x="0" y="7878"/>
                  </a:lnTo>
                  <a:lnTo>
                    <a:pt x="55" y="7983"/>
                  </a:lnTo>
                  <a:cubicBezTo>
                    <a:pt x="1128" y="10054"/>
                    <a:pt x="3242" y="11242"/>
                    <a:pt x="5427" y="11242"/>
                  </a:cubicBezTo>
                  <a:cubicBezTo>
                    <a:pt x="6363" y="11242"/>
                    <a:pt x="7312" y="11024"/>
                    <a:pt x="8198" y="10565"/>
                  </a:cubicBezTo>
                  <a:lnTo>
                    <a:pt x="12665" y="8249"/>
                  </a:lnTo>
                  <a:cubicBezTo>
                    <a:pt x="15622" y="6716"/>
                    <a:pt x="16780" y="3063"/>
                    <a:pt x="15247" y="106"/>
                  </a:cubicBezTo>
                  <a:lnTo>
                    <a:pt x="1519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a:off x="3689025" y="2807875"/>
              <a:ext cx="229600" cy="235175"/>
            </a:xfrm>
            <a:custGeom>
              <a:avLst/>
              <a:gdLst/>
              <a:ahLst/>
              <a:cxnLst/>
              <a:rect l="l" t="t" r="r" b="b"/>
              <a:pathLst>
                <a:path w="9184" h="9407" extrusionOk="0">
                  <a:moveTo>
                    <a:pt x="0" y="3939"/>
                  </a:moveTo>
                  <a:lnTo>
                    <a:pt x="0" y="3940"/>
                  </a:lnTo>
                  <a:lnTo>
                    <a:pt x="1" y="3940"/>
                  </a:lnTo>
                  <a:lnTo>
                    <a:pt x="1" y="3940"/>
                  </a:lnTo>
                  <a:lnTo>
                    <a:pt x="0" y="3939"/>
                  </a:lnTo>
                  <a:close/>
                  <a:moveTo>
                    <a:pt x="7595" y="1"/>
                  </a:moveTo>
                  <a:lnTo>
                    <a:pt x="1" y="3940"/>
                  </a:lnTo>
                  <a:lnTo>
                    <a:pt x="1" y="3940"/>
                  </a:lnTo>
                  <a:lnTo>
                    <a:pt x="2835" y="9407"/>
                  </a:lnTo>
                  <a:lnTo>
                    <a:pt x="5068" y="8249"/>
                  </a:lnTo>
                  <a:cubicBezTo>
                    <a:pt x="8025" y="6716"/>
                    <a:pt x="9183" y="3063"/>
                    <a:pt x="7650" y="106"/>
                  </a:cubicBezTo>
                  <a:lnTo>
                    <a:pt x="75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3460225" y="2780100"/>
              <a:ext cx="460275" cy="257850"/>
            </a:xfrm>
            <a:custGeom>
              <a:avLst/>
              <a:gdLst/>
              <a:ahLst/>
              <a:cxnLst/>
              <a:rect l="l" t="t" r="r" b="b"/>
              <a:pathLst>
                <a:path w="18411" h="10314" extrusionOk="0">
                  <a:moveTo>
                    <a:pt x="17868" y="0"/>
                  </a:moveTo>
                  <a:lnTo>
                    <a:pt x="0" y="9265"/>
                  </a:lnTo>
                  <a:lnTo>
                    <a:pt x="544" y="10313"/>
                  </a:lnTo>
                  <a:lnTo>
                    <a:pt x="18411" y="1047"/>
                  </a:lnTo>
                  <a:lnTo>
                    <a:pt x="178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a:off x="3683550" y="2780100"/>
              <a:ext cx="236950" cy="142000"/>
            </a:xfrm>
            <a:custGeom>
              <a:avLst/>
              <a:gdLst/>
              <a:ahLst/>
              <a:cxnLst/>
              <a:rect l="l" t="t" r="r" b="b"/>
              <a:pathLst>
                <a:path w="9478" h="5680" extrusionOk="0">
                  <a:moveTo>
                    <a:pt x="8935" y="0"/>
                  </a:moveTo>
                  <a:lnTo>
                    <a:pt x="1" y="4633"/>
                  </a:lnTo>
                  <a:lnTo>
                    <a:pt x="544" y="5680"/>
                  </a:lnTo>
                  <a:lnTo>
                    <a:pt x="9478" y="1047"/>
                  </a:lnTo>
                  <a:lnTo>
                    <a:pt x="89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3551025" y="3240350"/>
              <a:ext cx="307700" cy="307725"/>
            </a:xfrm>
            <a:custGeom>
              <a:avLst/>
              <a:gdLst/>
              <a:ahLst/>
              <a:cxnLst/>
              <a:rect l="l" t="t" r="r" b="b"/>
              <a:pathLst>
                <a:path w="12308" h="12309" extrusionOk="0">
                  <a:moveTo>
                    <a:pt x="6154" y="1"/>
                  </a:moveTo>
                  <a:cubicBezTo>
                    <a:pt x="4521" y="1"/>
                    <a:pt x="2957" y="649"/>
                    <a:pt x="1802" y="1803"/>
                  </a:cubicBezTo>
                  <a:cubicBezTo>
                    <a:pt x="648" y="2957"/>
                    <a:pt x="0" y="4523"/>
                    <a:pt x="0" y="6154"/>
                  </a:cubicBezTo>
                  <a:cubicBezTo>
                    <a:pt x="0" y="7787"/>
                    <a:pt x="648" y="9353"/>
                    <a:pt x="1802" y="10505"/>
                  </a:cubicBezTo>
                  <a:cubicBezTo>
                    <a:pt x="2957" y="11659"/>
                    <a:pt x="4521" y="12309"/>
                    <a:pt x="6154" y="12309"/>
                  </a:cubicBezTo>
                  <a:cubicBezTo>
                    <a:pt x="7786" y="12309"/>
                    <a:pt x="9351" y="11659"/>
                    <a:pt x="10505" y="10505"/>
                  </a:cubicBezTo>
                  <a:cubicBezTo>
                    <a:pt x="11659" y="9353"/>
                    <a:pt x="12307" y="7787"/>
                    <a:pt x="12307" y="6154"/>
                  </a:cubicBezTo>
                  <a:cubicBezTo>
                    <a:pt x="12307" y="4523"/>
                    <a:pt x="11659" y="2957"/>
                    <a:pt x="10505" y="1803"/>
                  </a:cubicBezTo>
                  <a:cubicBezTo>
                    <a:pt x="9351" y="649"/>
                    <a:pt x="7786" y="1"/>
                    <a:pt x="61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3877800" y="3059100"/>
              <a:ext cx="351400" cy="307800"/>
            </a:xfrm>
            <a:custGeom>
              <a:avLst/>
              <a:gdLst/>
              <a:ahLst/>
              <a:cxnLst/>
              <a:rect l="l" t="t" r="r" b="b"/>
              <a:pathLst>
                <a:path w="14056" h="12312" extrusionOk="0">
                  <a:moveTo>
                    <a:pt x="7023" y="1"/>
                  </a:moveTo>
                  <a:cubicBezTo>
                    <a:pt x="6067" y="1"/>
                    <a:pt x="5097" y="225"/>
                    <a:pt x="4190" y="696"/>
                  </a:cubicBezTo>
                  <a:cubicBezTo>
                    <a:pt x="1174" y="2264"/>
                    <a:pt x="1" y="5979"/>
                    <a:pt x="1568" y="8994"/>
                  </a:cubicBezTo>
                  <a:cubicBezTo>
                    <a:pt x="2664" y="11103"/>
                    <a:pt x="4811" y="12311"/>
                    <a:pt x="7034" y="12311"/>
                  </a:cubicBezTo>
                  <a:cubicBezTo>
                    <a:pt x="7990" y="12311"/>
                    <a:pt x="8959" y="12088"/>
                    <a:pt x="9866" y="11616"/>
                  </a:cubicBezTo>
                  <a:cubicBezTo>
                    <a:pt x="12882" y="10049"/>
                    <a:pt x="14056" y="6333"/>
                    <a:pt x="12488" y="3318"/>
                  </a:cubicBezTo>
                  <a:cubicBezTo>
                    <a:pt x="11393" y="1209"/>
                    <a:pt x="9246" y="1"/>
                    <a:pt x="7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a:off x="4248275" y="2877900"/>
              <a:ext cx="307725" cy="307725"/>
            </a:xfrm>
            <a:custGeom>
              <a:avLst/>
              <a:gdLst/>
              <a:ahLst/>
              <a:cxnLst/>
              <a:rect l="l" t="t" r="r" b="b"/>
              <a:pathLst>
                <a:path w="12309" h="12309" extrusionOk="0">
                  <a:moveTo>
                    <a:pt x="6155" y="1"/>
                  </a:moveTo>
                  <a:cubicBezTo>
                    <a:pt x="4523" y="1"/>
                    <a:pt x="2957" y="650"/>
                    <a:pt x="1803" y="1804"/>
                  </a:cubicBezTo>
                  <a:cubicBezTo>
                    <a:pt x="649" y="2958"/>
                    <a:pt x="0" y="4523"/>
                    <a:pt x="0" y="6155"/>
                  </a:cubicBezTo>
                  <a:cubicBezTo>
                    <a:pt x="0" y="7786"/>
                    <a:pt x="649" y="9353"/>
                    <a:pt x="1803" y="10507"/>
                  </a:cubicBezTo>
                  <a:cubicBezTo>
                    <a:pt x="2957" y="11661"/>
                    <a:pt x="4523" y="12309"/>
                    <a:pt x="6155" y="12309"/>
                  </a:cubicBezTo>
                  <a:cubicBezTo>
                    <a:pt x="7786" y="12309"/>
                    <a:pt x="9352" y="11661"/>
                    <a:pt x="10506" y="10507"/>
                  </a:cubicBezTo>
                  <a:cubicBezTo>
                    <a:pt x="11660" y="9353"/>
                    <a:pt x="12308" y="7786"/>
                    <a:pt x="12308" y="6155"/>
                  </a:cubicBezTo>
                  <a:cubicBezTo>
                    <a:pt x="12308" y="4523"/>
                    <a:pt x="11660" y="2958"/>
                    <a:pt x="10506" y="1804"/>
                  </a:cubicBezTo>
                  <a:cubicBezTo>
                    <a:pt x="9352" y="650"/>
                    <a:pt x="7786"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a:off x="4575075" y="2696675"/>
              <a:ext cx="351425" cy="307775"/>
            </a:xfrm>
            <a:custGeom>
              <a:avLst/>
              <a:gdLst/>
              <a:ahLst/>
              <a:cxnLst/>
              <a:rect l="l" t="t" r="r" b="b"/>
              <a:pathLst>
                <a:path w="14057" h="12311" extrusionOk="0">
                  <a:moveTo>
                    <a:pt x="7023" y="0"/>
                  </a:moveTo>
                  <a:cubicBezTo>
                    <a:pt x="6067" y="0"/>
                    <a:pt x="5097" y="224"/>
                    <a:pt x="4190" y="695"/>
                  </a:cubicBezTo>
                  <a:cubicBezTo>
                    <a:pt x="1175" y="2262"/>
                    <a:pt x="0" y="5978"/>
                    <a:pt x="1567" y="8993"/>
                  </a:cubicBezTo>
                  <a:cubicBezTo>
                    <a:pt x="2663" y="11102"/>
                    <a:pt x="4810" y="12310"/>
                    <a:pt x="7033" y="12310"/>
                  </a:cubicBezTo>
                  <a:cubicBezTo>
                    <a:pt x="7989" y="12310"/>
                    <a:pt x="8959" y="12087"/>
                    <a:pt x="9866" y="11615"/>
                  </a:cubicBezTo>
                  <a:cubicBezTo>
                    <a:pt x="12882" y="10048"/>
                    <a:pt x="14056" y="6332"/>
                    <a:pt x="12488" y="3317"/>
                  </a:cubicBezTo>
                  <a:cubicBezTo>
                    <a:pt x="11392" y="1208"/>
                    <a:pt x="9246" y="0"/>
                    <a:pt x="70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a:off x="3728825" y="1553175"/>
              <a:ext cx="2939575" cy="3923400"/>
            </a:xfrm>
            <a:custGeom>
              <a:avLst/>
              <a:gdLst/>
              <a:ahLst/>
              <a:cxnLst/>
              <a:rect l="l" t="t" r="r" b="b"/>
              <a:pathLst>
                <a:path w="117583" h="156936" extrusionOk="0">
                  <a:moveTo>
                    <a:pt x="29283" y="1"/>
                  </a:moveTo>
                  <a:lnTo>
                    <a:pt x="49955" y="39769"/>
                  </a:lnTo>
                  <a:lnTo>
                    <a:pt x="50300" y="45191"/>
                  </a:lnTo>
                  <a:cubicBezTo>
                    <a:pt x="50548" y="49116"/>
                    <a:pt x="49623" y="53026"/>
                    <a:pt x="47639" y="56422"/>
                  </a:cubicBezTo>
                  <a:cubicBezTo>
                    <a:pt x="45896" y="59406"/>
                    <a:pt x="42737" y="61123"/>
                    <a:pt x="39451" y="61123"/>
                  </a:cubicBezTo>
                  <a:cubicBezTo>
                    <a:pt x="38294" y="61123"/>
                    <a:pt x="37121" y="60910"/>
                    <a:pt x="35988" y="60465"/>
                  </a:cubicBezTo>
                  <a:lnTo>
                    <a:pt x="33530" y="59500"/>
                  </a:lnTo>
                  <a:cubicBezTo>
                    <a:pt x="30457" y="58293"/>
                    <a:pt x="27888" y="56074"/>
                    <a:pt x="26248" y="53209"/>
                  </a:cubicBezTo>
                  <a:lnTo>
                    <a:pt x="26108" y="52963"/>
                  </a:lnTo>
                  <a:cubicBezTo>
                    <a:pt x="24768" y="50625"/>
                    <a:pt x="22803" y="48705"/>
                    <a:pt x="20434" y="47421"/>
                  </a:cubicBezTo>
                  <a:cubicBezTo>
                    <a:pt x="17335" y="45742"/>
                    <a:pt x="13921" y="44904"/>
                    <a:pt x="10509" y="44904"/>
                  </a:cubicBezTo>
                  <a:cubicBezTo>
                    <a:pt x="6875" y="44904"/>
                    <a:pt x="3243" y="45855"/>
                    <a:pt x="1" y="47750"/>
                  </a:cubicBezTo>
                  <a:lnTo>
                    <a:pt x="27487" y="71780"/>
                  </a:lnTo>
                  <a:lnTo>
                    <a:pt x="39212" y="89578"/>
                  </a:lnTo>
                  <a:cubicBezTo>
                    <a:pt x="42619" y="94749"/>
                    <a:pt x="47346" y="98916"/>
                    <a:pt x="52905" y="101646"/>
                  </a:cubicBezTo>
                  <a:lnTo>
                    <a:pt x="69094" y="109597"/>
                  </a:lnTo>
                  <a:lnTo>
                    <a:pt x="81269" y="156936"/>
                  </a:lnTo>
                  <a:lnTo>
                    <a:pt x="117582" y="138060"/>
                  </a:lnTo>
                  <a:lnTo>
                    <a:pt x="96516" y="83303"/>
                  </a:lnTo>
                  <a:lnTo>
                    <a:pt x="63838" y="42200"/>
                  </a:lnTo>
                  <a:lnTo>
                    <a:pt x="41607" y="4943"/>
                  </a:lnTo>
                  <a:lnTo>
                    <a:pt x="29283"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2262950" y="3080400"/>
              <a:ext cx="577900" cy="577900"/>
            </a:xfrm>
            <a:custGeom>
              <a:avLst/>
              <a:gdLst/>
              <a:ahLst/>
              <a:cxnLst/>
              <a:rect l="l" t="t" r="r" b="b"/>
              <a:pathLst>
                <a:path w="23116" h="23116" extrusionOk="0">
                  <a:moveTo>
                    <a:pt x="2656" y="1"/>
                  </a:moveTo>
                  <a:cubicBezTo>
                    <a:pt x="1184" y="1"/>
                    <a:pt x="0" y="1185"/>
                    <a:pt x="0" y="2657"/>
                  </a:cubicBezTo>
                  <a:lnTo>
                    <a:pt x="0" y="20460"/>
                  </a:lnTo>
                  <a:cubicBezTo>
                    <a:pt x="0" y="21930"/>
                    <a:pt x="1184" y="23116"/>
                    <a:pt x="2656" y="23116"/>
                  </a:cubicBezTo>
                  <a:lnTo>
                    <a:pt x="20459" y="23116"/>
                  </a:lnTo>
                  <a:cubicBezTo>
                    <a:pt x="21930" y="23116"/>
                    <a:pt x="23115" y="21930"/>
                    <a:pt x="23115" y="20460"/>
                  </a:cubicBezTo>
                  <a:lnTo>
                    <a:pt x="23115" y="2657"/>
                  </a:lnTo>
                  <a:cubicBezTo>
                    <a:pt x="23115" y="1185"/>
                    <a:pt x="21930" y="1"/>
                    <a:pt x="2045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2383650" y="3201125"/>
              <a:ext cx="336475" cy="336475"/>
            </a:xfrm>
            <a:custGeom>
              <a:avLst/>
              <a:gdLst/>
              <a:ahLst/>
              <a:cxnLst/>
              <a:rect l="l" t="t" r="r" b="b"/>
              <a:pathLst>
                <a:path w="13459" h="13459" extrusionOk="0">
                  <a:moveTo>
                    <a:pt x="6730" y="0"/>
                  </a:moveTo>
                  <a:cubicBezTo>
                    <a:pt x="4944" y="0"/>
                    <a:pt x="3232" y="708"/>
                    <a:pt x="1971" y="1971"/>
                  </a:cubicBezTo>
                  <a:cubicBezTo>
                    <a:pt x="709" y="3232"/>
                    <a:pt x="0" y="4944"/>
                    <a:pt x="0" y="6729"/>
                  </a:cubicBezTo>
                  <a:cubicBezTo>
                    <a:pt x="0" y="8513"/>
                    <a:pt x="709" y="10225"/>
                    <a:pt x="1971" y="11488"/>
                  </a:cubicBezTo>
                  <a:cubicBezTo>
                    <a:pt x="3232" y="12749"/>
                    <a:pt x="4944" y="13459"/>
                    <a:pt x="6730" y="13459"/>
                  </a:cubicBezTo>
                  <a:cubicBezTo>
                    <a:pt x="8514" y="13459"/>
                    <a:pt x="10226" y="12749"/>
                    <a:pt x="11488" y="11488"/>
                  </a:cubicBezTo>
                  <a:cubicBezTo>
                    <a:pt x="12749" y="10225"/>
                    <a:pt x="13459" y="8513"/>
                    <a:pt x="13459" y="6729"/>
                  </a:cubicBezTo>
                  <a:cubicBezTo>
                    <a:pt x="13459" y="4944"/>
                    <a:pt x="12749" y="3232"/>
                    <a:pt x="11488" y="1971"/>
                  </a:cubicBezTo>
                  <a:cubicBezTo>
                    <a:pt x="10226" y="708"/>
                    <a:pt x="8514" y="0"/>
                    <a:pt x="67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5147150" y="1406650"/>
              <a:ext cx="577900" cy="577900"/>
            </a:xfrm>
            <a:custGeom>
              <a:avLst/>
              <a:gdLst/>
              <a:ahLst/>
              <a:cxnLst/>
              <a:rect l="l" t="t" r="r" b="b"/>
              <a:pathLst>
                <a:path w="23116" h="23116" extrusionOk="0">
                  <a:moveTo>
                    <a:pt x="2657" y="1"/>
                  </a:moveTo>
                  <a:cubicBezTo>
                    <a:pt x="1185" y="1"/>
                    <a:pt x="1" y="1185"/>
                    <a:pt x="1" y="2657"/>
                  </a:cubicBezTo>
                  <a:lnTo>
                    <a:pt x="1" y="20460"/>
                  </a:lnTo>
                  <a:cubicBezTo>
                    <a:pt x="1" y="21930"/>
                    <a:pt x="1185" y="23116"/>
                    <a:pt x="2657" y="23116"/>
                  </a:cubicBezTo>
                  <a:lnTo>
                    <a:pt x="20459" y="23116"/>
                  </a:lnTo>
                  <a:cubicBezTo>
                    <a:pt x="21930" y="23116"/>
                    <a:pt x="23116" y="21930"/>
                    <a:pt x="23116" y="20460"/>
                  </a:cubicBezTo>
                  <a:lnTo>
                    <a:pt x="23116" y="2657"/>
                  </a:lnTo>
                  <a:cubicBezTo>
                    <a:pt x="23116" y="1185"/>
                    <a:pt x="21930" y="1"/>
                    <a:pt x="204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a:off x="5267875" y="1527375"/>
              <a:ext cx="336475" cy="336475"/>
            </a:xfrm>
            <a:custGeom>
              <a:avLst/>
              <a:gdLst/>
              <a:ahLst/>
              <a:cxnLst/>
              <a:rect l="l" t="t" r="r" b="b"/>
              <a:pathLst>
                <a:path w="13459" h="13459" extrusionOk="0">
                  <a:moveTo>
                    <a:pt x="6729" y="0"/>
                  </a:moveTo>
                  <a:cubicBezTo>
                    <a:pt x="4944" y="0"/>
                    <a:pt x="3232" y="708"/>
                    <a:pt x="1971" y="1971"/>
                  </a:cubicBezTo>
                  <a:cubicBezTo>
                    <a:pt x="708" y="3232"/>
                    <a:pt x="0" y="4944"/>
                    <a:pt x="0" y="6729"/>
                  </a:cubicBezTo>
                  <a:cubicBezTo>
                    <a:pt x="0" y="8513"/>
                    <a:pt x="708" y="10225"/>
                    <a:pt x="1971" y="11487"/>
                  </a:cubicBezTo>
                  <a:cubicBezTo>
                    <a:pt x="3232" y="12749"/>
                    <a:pt x="4944" y="13459"/>
                    <a:pt x="6729" y="13459"/>
                  </a:cubicBezTo>
                  <a:cubicBezTo>
                    <a:pt x="8513" y="13459"/>
                    <a:pt x="10225" y="12749"/>
                    <a:pt x="11488" y="11487"/>
                  </a:cubicBezTo>
                  <a:cubicBezTo>
                    <a:pt x="12749" y="10225"/>
                    <a:pt x="13458" y="8513"/>
                    <a:pt x="13458" y="6729"/>
                  </a:cubicBezTo>
                  <a:cubicBezTo>
                    <a:pt x="13458" y="4944"/>
                    <a:pt x="12749" y="3232"/>
                    <a:pt x="11488" y="1971"/>
                  </a:cubicBezTo>
                  <a:cubicBezTo>
                    <a:pt x="10225" y="708"/>
                    <a:pt x="8513" y="0"/>
                    <a:pt x="67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4206600" y="642725"/>
              <a:ext cx="780600" cy="286200"/>
            </a:xfrm>
            <a:custGeom>
              <a:avLst/>
              <a:gdLst/>
              <a:ahLst/>
              <a:cxnLst/>
              <a:rect l="l" t="t" r="r" b="b"/>
              <a:pathLst>
                <a:path w="31224" h="11448" extrusionOk="0">
                  <a:moveTo>
                    <a:pt x="0" y="1"/>
                  </a:moveTo>
                  <a:lnTo>
                    <a:pt x="12913" y="10244"/>
                  </a:lnTo>
                  <a:lnTo>
                    <a:pt x="13507" y="10715"/>
                  </a:lnTo>
                  <a:cubicBezTo>
                    <a:pt x="14124" y="11203"/>
                    <a:pt x="14868" y="11448"/>
                    <a:pt x="15612" y="11448"/>
                  </a:cubicBezTo>
                  <a:cubicBezTo>
                    <a:pt x="16356" y="11448"/>
                    <a:pt x="17100" y="11203"/>
                    <a:pt x="17717" y="10715"/>
                  </a:cubicBezTo>
                  <a:lnTo>
                    <a:pt x="18311" y="10244"/>
                  </a:lnTo>
                  <a:lnTo>
                    <a:pt x="31224" y="2"/>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0"/>
            <p:cNvSpPr/>
            <p:nvPr/>
          </p:nvSpPr>
          <p:spPr>
            <a:xfrm>
              <a:off x="4206600" y="642725"/>
              <a:ext cx="322825" cy="512125"/>
            </a:xfrm>
            <a:custGeom>
              <a:avLst/>
              <a:gdLst/>
              <a:ahLst/>
              <a:cxnLst/>
              <a:rect l="l" t="t" r="r" b="b"/>
              <a:pathLst>
                <a:path w="12913" h="20485" extrusionOk="0">
                  <a:moveTo>
                    <a:pt x="0" y="1"/>
                  </a:moveTo>
                  <a:lnTo>
                    <a:pt x="0" y="20485"/>
                  </a:lnTo>
                  <a:lnTo>
                    <a:pt x="12913" y="10243"/>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0"/>
            <p:cNvSpPr/>
            <p:nvPr/>
          </p:nvSpPr>
          <p:spPr>
            <a:xfrm>
              <a:off x="4206600" y="898800"/>
              <a:ext cx="780600" cy="256050"/>
            </a:xfrm>
            <a:custGeom>
              <a:avLst/>
              <a:gdLst/>
              <a:ahLst/>
              <a:cxnLst/>
              <a:rect l="l" t="t" r="r" b="b"/>
              <a:pathLst>
                <a:path w="31224" h="10242" extrusionOk="0">
                  <a:moveTo>
                    <a:pt x="12913" y="1"/>
                  </a:moveTo>
                  <a:lnTo>
                    <a:pt x="0" y="10242"/>
                  </a:lnTo>
                  <a:lnTo>
                    <a:pt x="31224" y="10242"/>
                  </a:lnTo>
                  <a:lnTo>
                    <a:pt x="18311" y="1"/>
                  </a:lnTo>
                  <a:lnTo>
                    <a:pt x="17717" y="471"/>
                  </a:lnTo>
                  <a:cubicBezTo>
                    <a:pt x="17100" y="960"/>
                    <a:pt x="16356" y="1204"/>
                    <a:pt x="15612" y="1204"/>
                  </a:cubicBezTo>
                  <a:cubicBezTo>
                    <a:pt x="14868" y="1204"/>
                    <a:pt x="14124" y="960"/>
                    <a:pt x="13507" y="471"/>
                  </a:cubicBezTo>
                  <a:lnTo>
                    <a:pt x="129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0"/>
            <p:cNvSpPr/>
            <p:nvPr/>
          </p:nvSpPr>
          <p:spPr>
            <a:xfrm>
              <a:off x="4664350" y="642725"/>
              <a:ext cx="322850" cy="512125"/>
            </a:xfrm>
            <a:custGeom>
              <a:avLst/>
              <a:gdLst/>
              <a:ahLst/>
              <a:cxnLst/>
              <a:rect l="l" t="t" r="r" b="b"/>
              <a:pathLst>
                <a:path w="12914" h="20485" extrusionOk="0">
                  <a:moveTo>
                    <a:pt x="12914" y="1"/>
                  </a:moveTo>
                  <a:lnTo>
                    <a:pt x="1" y="10243"/>
                  </a:lnTo>
                  <a:lnTo>
                    <a:pt x="12914" y="20485"/>
                  </a:lnTo>
                  <a:lnTo>
                    <a:pt x="129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0"/>
            <p:cNvSpPr/>
            <p:nvPr/>
          </p:nvSpPr>
          <p:spPr>
            <a:xfrm>
              <a:off x="1763725" y="1903150"/>
              <a:ext cx="575550" cy="752650"/>
            </a:xfrm>
            <a:custGeom>
              <a:avLst/>
              <a:gdLst/>
              <a:ahLst/>
              <a:cxnLst/>
              <a:rect l="l" t="t" r="r" b="b"/>
              <a:pathLst>
                <a:path w="23022" h="30106" extrusionOk="0">
                  <a:moveTo>
                    <a:pt x="1" y="1"/>
                  </a:moveTo>
                  <a:lnTo>
                    <a:pt x="1" y="30105"/>
                  </a:lnTo>
                  <a:lnTo>
                    <a:pt x="23022" y="30105"/>
                  </a:lnTo>
                  <a:lnTo>
                    <a:pt x="23022" y="4834"/>
                  </a:lnTo>
                  <a:lnTo>
                    <a:pt x="1818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0"/>
            <p:cNvSpPr/>
            <p:nvPr/>
          </p:nvSpPr>
          <p:spPr>
            <a:xfrm>
              <a:off x="1713850" y="1853250"/>
              <a:ext cx="575550" cy="752675"/>
            </a:xfrm>
            <a:custGeom>
              <a:avLst/>
              <a:gdLst/>
              <a:ahLst/>
              <a:cxnLst/>
              <a:rect l="l" t="t" r="r" b="b"/>
              <a:pathLst>
                <a:path w="23022" h="30107" extrusionOk="0">
                  <a:moveTo>
                    <a:pt x="1" y="1"/>
                  </a:moveTo>
                  <a:lnTo>
                    <a:pt x="1" y="30106"/>
                  </a:lnTo>
                  <a:lnTo>
                    <a:pt x="23022" y="30106"/>
                  </a:lnTo>
                  <a:lnTo>
                    <a:pt x="23022" y="4835"/>
                  </a:lnTo>
                  <a:lnTo>
                    <a:pt x="1818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0"/>
            <p:cNvSpPr/>
            <p:nvPr/>
          </p:nvSpPr>
          <p:spPr>
            <a:xfrm>
              <a:off x="2168525" y="1853250"/>
              <a:ext cx="120875" cy="120900"/>
            </a:xfrm>
            <a:custGeom>
              <a:avLst/>
              <a:gdLst/>
              <a:ahLst/>
              <a:cxnLst/>
              <a:rect l="l" t="t" r="r" b="b"/>
              <a:pathLst>
                <a:path w="4835" h="4836" extrusionOk="0">
                  <a:moveTo>
                    <a:pt x="1" y="1"/>
                  </a:moveTo>
                  <a:lnTo>
                    <a:pt x="1" y="4835"/>
                  </a:lnTo>
                  <a:lnTo>
                    <a:pt x="4835" y="4835"/>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0"/>
            <p:cNvSpPr/>
            <p:nvPr/>
          </p:nvSpPr>
          <p:spPr>
            <a:xfrm>
              <a:off x="1763725" y="1900425"/>
              <a:ext cx="244900" cy="26575"/>
            </a:xfrm>
            <a:custGeom>
              <a:avLst/>
              <a:gdLst/>
              <a:ahLst/>
              <a:cxnLst/>
              <a:rect l="l" t="t" r="r" b="b"/>
              <a:pathLst>
                <a:path w="9796" h="1063" extrusionOk="0">
                  <a:moveTo>
                    <a:pt x="1" y="0"/>
                  </a:moveTo>
                  <a:lnTo>
                    <a:pt x="1" y="1063"/>
                  </a:lnTo>
                  <a:lnTo>
                    <a:pt x="9796" y="1063"/>
                  </a:lnTo>
                  <a:lnTo>
                    <a:pt x="97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0"/>
            <p:cNvSpPr/>
            <p:nvPr/>
          </p:nvSpPr>
          <p:spPr>
            <a:xfrm>
              <a:off x="1763725" y="1955375"/>
              <a:ext cx="156600" cy="26600"/>
            </a:xfrm>
            <a:custGeom>
              <a:avLst/>
              <a:gdLst/>
              <a:ahLst/>
              <a:cxnLst/>
              <a:rect l="l" t="t" r="r" b="b"/>
              <a:pathLst>
                <a:path w="6264" h="1064" extrusionOk="0">
                  <a:moveTo>
                    <a:pt x="1" y="1"/>
                  </a:moveTo>
                  <a:lnTo>
                    <a:pt x="1" y="1063"/>
                  </a:lnTo>
                  <a:lnTo>
                    <a:pt x="6264" y="1063"/>
                  </a:lnTo>
                  <a:lnTo>
                    <a:pt x="626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0"/>
            <p:cNvSpPr/>
            <p:nvPr/>
          </p:nvSpPr>
          <p:spPr>
            <a:xfrm>
              <a:off x="1763725" y="2052775"/>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0"/>
            <p:cNvSpPr/>
            <p:nvPr/>
          </p:nvSpPr>
          <p:spPr>
            <a:xfrm>
              <a:off x="1763725" y="212805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0"/>
            <p:cNvSpPr/>
            <p:nvPr/>
          </p:nvSpPr>
          <p:spPr>
            <a:xfrm>
              <a:off x="1763725" y="2203300"/>
              <a:ext cx="475775" cy="26575"/>
            </a:xfrm>
            <a:custGeom>
              <a:avLst/>
              <a:gdLst/>
              <a:ahLst/>
              <a:cxnLst/>
              <a:rect l="l" t="t" r="r" b="b"/>
              <a:pathLst>
                <a:path w="19031" h="1063" extrusionOk="0">
                  <a:moveTo>
                    <a:pt x="1" y="0"/>
                  </a:moveTo>
                  <a:lnTo>
                    <a:pt x="1" y="1063"/>
                  </a:lnTo>
                  <a:lnTo>
                    <a:pt x="19031" y="1063"/>
                  </a:lnTo>
                  <a:lnTo>
                    <a:pt x="1903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0"/>
            <p:cNvSpPr/>
            <p:nvPr/>
          </p:nvSpPr>
          <p:spPr>
            <a:xfrm>
              <a:off x="1763725" y="22785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0"/>
            <p:cNvSpPr/>
            <p:nvPr/>
          </p:nvSpPr>
          <p:spPr>
            <a:xfrm>
              <a:off x="1763725" y="235385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0"/>
            <p:cNvSpPr/>
            <p:nvPr/>
          </p:nvSpPr>
          <p:spPr>
            <a:xfrm>
              <a:off x="1763725" y="2429100"/>
              <a:ext cx="475775" cy="26600"/>
            </a:xfrm>
            <a:custGeom>
              <a:avLst/>
              <a:gdLst/>
              <a:ahLst/>
              <a:cxnLst/>
              <a:rect l="l" t="t" r="r" b="b"/>
              <a:pathLst>
                <a:path w="19031" h="1064" extrusionOk="0">
                  <a:moveTo>
                    <a:pt x="1" y="1"/>
                  </a:moveTo>
                  <a:lnTo>
                    <a:pt x="1" y="1063"/>
                  </a:lnTo>
                  <a:lnTo>
                    <a:pt x="19031" y="1063"/>
                  </a:lnTo>
                  <a:lnTo>
                    <a:pt x="19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0"/>
            <p:cNvSpPr/>
            <p:nvPr/>
          </p:nvSpPr>
          <p:spPr>
            <a:xfrm>
              <a:off x="1763725" y="2504350"/>
              <a:ext cx="274900" cy="26575"/>
            </a:xfrm>
            <a:custGeom>
              <a:avLst/>
              <a:gdLst/>
              <a:ahLst/>
              <a:cxnLst/>
              <a:rect l="l" t="t" r="r" b="b"/>
              <a:pathLst>
                <a:path w="10996" h="1063" extrusionOk="0">
                  <a:moveTo>
                    <a:pt x="1" y="0"/>
                  </a:moveTo>
                  <a:lnTo>
                    <a:pt x="1" y="1063"/>
                  </a:lnTo>
                  <a:lnTo>
                    <a:pt x="10996" y="1063"/>
                  </a:lnTo>
                  <a:lnTo>
                    <a:pt x="1099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0"/>
            <p:cNvSpPr/>
            <p:nvPr/>
          </p:nvSpPr>
          <p:spPr>
            <a:xfrm>
              <a:off x="2275850" y="264375"/>
              <a:ext cx="702625" cy="600125"/>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2337200" y="341000"/>
              <a:ext cx="581250" cy="28825"/>
            </a:xfrm>
            <a:custGeom>
              <a:avLst/>
              <a:gdLst/>
              <a:ahLst/>
              <a:cxnLst/>
              <a:rect l="l" t="t" r="r" b="b"/>
              <a:pathLst>
                <a:path w="23250" h="1153"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2337200" y="401050"/>
              <a:ext cx="581250" cy="28850"/>
            </a:xfrm>
            <a:custGeom>
              <a:avLst/>
              <a:gdLst/>
              <a:ahLst/>
              <a:cxnLst/>
              <a:rect l="l" t="t" r="r" b="b"/>
              <a:pathLst>
                <a:path w="23250" h="1154" extrusionOk="0">
                  <a:moveTo>
                    <a:pt x="1" y="0"/>
                  </a:moveTo>
                  <a:lnTo>
                    <a:pt x="1" y="1153"/>
                  </a:lnTo>
                  <a:lnTo>
                    <a:pt x="23249" y="1153"/>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a:off x="2337200" y="461100"/>
              <a:ext cx="581250" cy="28875"/>
            </a:xfrm>
            <a:custGeom>
              <a:avLst/>
              <a:gdLst/>
              <a:ahLst/>
              <a:cxnLst/>
              <a:rect l="l" t="t" r="r" b="b"/>
              <a:pathLst>
                <a:path w="23250" h="1155" extrusionOk="0">
                  <a:moveTo>
                    <a:pt x="1" y="0"/>
                  </a:moveTo>
                  <a:lnTo>
                    <a:pt x="1" y="1154"/>
                  </a:lnTo>
                  <a:lnTo>
                    <a:pt x="23249" y="1154"/>
                  </a:lnTo>
                  <a:lnTo>
                    <a:pt x="2324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a:off x="2337200" y="521175"/>
              <a:ext cx="581250" cy="28850"/>
            </a:xfrm>
            <a:custGeom>
              <a:avLst/>
              <a:gdLst/>
              <a:ahLst/>
              <a:cxnLst/>
              <a:rect l="l" t="t" r="r" b="b"/>
              <a:pathLst>
                <a:path w="23250" h="1154" extrusionOk="0">
                  <a:moveTo>
                    <a:pt x="1" y="1"/>
                  </a:moveTo>
                  <a:lnTo>
                    <a:pt x="1" y="1153"/>
                  </a:lnTo>
                  <a:lnTo>
                    <a:pt x="23249" y="1153"/>
                  </a:lnTo>
                  <a:lnTo>
                    <a:pt x="2324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a:off x="2337200" y="581225"/>
              <a:ext cx="290625" cy="28850"/>
            </a:xfrm>
            <a:custGeom>
              <a:avLst/>
              <a:gdLst/>
              <a:ahLst/>
              <a:cxnLst/>
              <a:rect l="l" t="t" r="r" b="b"/>
              <a:pathLst>
                <a:path w="11625" h="1154" extrusionOk="0">
                  <a:moveTo>
                    <a:pt x="1" y="1"/>
                  </a:moveTo>
                  <a:lnTo>
                    <a:pt x="1" y="1154"/>
                  </a:lnTo>
                  <a:lnTo>
                    <a:pt x="11625" y="1154"/>
                  </a:lnTo>
                  <a:lnTo>
                    <a:pt x="116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0"/>
            <p:cNvSpPr/>
            <p:nvPr/>
          </p:nvSpPr>
          <p:spPr>
            <a:xfrm>
              <a:off x="5549575" y="2338200"/>
              <a:ext cx="724525" cy="485125"/>
            </a:xfrm>
            <a:custGeom>
              <a:avLst/>
              <a:gdLst/>
              <a:ahLst/>
              <a:cxnLst/>
              <a:rect l="l" t="t" r="r" b="b"/>
              <a:pathLst>
                <a:path w="28981" h="19405" extrusionOk="0">
                  <a:moveTo>
                    <a:pt x="2657" y="0"/>
                  </a:moveTo>
                  <a:cubicBezTo>
                    <a:pt x="1189" y="0"/>
                    <a:pt x="0" y="1189"/>
                    <a:pt x="0" y="2656"/>
                  </a:cubicBezTo>
                  <a:lnTo>
                    <a:pt x="0" y="16748"/>
                  </a:lnTo>
                  <a:cubicBezTo>
                    <a:pt x="0" y="18216"/>
                    <a:pt x="1189" y="19405"/>
                    <a:pt x="2657" y="19405"/>
                  </a:cubicBezTo>
                  <a:lnTo>
                    <a:pt x="26325" y="19405"/>
                  </a:lnTo>
                  <a:cubicBezTo>
                    <a:pt x="27791" y="19405"/>
                    <a:pt x="28981" y="18216"/>
                    <a:pt x="28981" y="16748"/>
                  </a:cubicBezTo>
                  <a:lnTo>
                    <a:pt x="28981" y="2656"/>
                  </a:lnTo>
                  <a:cubicBezTo>
                    <a:pt x="28981" y="1189"/>
                    <a:pt x="27791" y="0"/>
                    <a:pt x="26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0"/>
            <p:cNvSpPr/>
            <p:nvPr/>
          </p:nvSpPr>
          <p:spPr>
            <a:xfrm>
              <a:off x="5489925" y="2278500"/>
              <a:ext cx="724500" cy="350525"/>
            </a:xfrm>
            <a:custGeom>
              <a:avLst/>
              <a:gdLst/>
              <a:ahLst/>
              <a:cxnLst/>
              <a:rect l="l" t="t" r="r" b="b"/>
              <a:pathLst>
                <a:path w="28980" h="14021" extrusionOk="0">
                  <a:moveTo>
                    <a:pt x="2656" y="0"/>
                  </a:moveTo>
                  <a:cubicBezTo>
                    <a:pt x="1189" y="0"/>
                    <a:pt x="0" y="1189"/>
                    <a:pt x="0" y="2657"/>
                  </a:cubicBezTo>
                  <a:lnTo>
                    <a:pt x="0" y="12904"/>
                  </a:lnTo>
                  <a:lnTo>
                    <a:pt x="5734" y="7169"/>
                  </a:lnTo>
                  <a:cubicBezTo>
                    <a:pt x="6365" y="6539"/>
                    <a:pt x="7192" y="6223"/>
                    <a:pt x="8018" y="6223"/>
                  </a:cubicBezTo>
                  <a:cubicBezTo>
                    <a:pt x="8845" y="6223"/>
                    <a:pt x="9671" y="6539"/>
                    <a:pt x="10301" y="7169"/>
                  </a:cubicBezTo>
                  <a:lnTo>
                    <a:pt x="15098" y="11965"/>
                  </a:lnTo>
                  <a:cubicBezTo>
                    <a:pt x="15729" y="12596"/>
                    <a:pt x="16555" y="12911"/>
                    <a:pt x="17381" y="12911"/>
                  </a:cubicBezTo>
                  <a:cubicBezTo>
                    <a:pt x="18208" y="12911"/>
                    <a:pt x="19034" y="12596"/>
                    <a:pt x="19665" y="11965"/>
                  </a:cubicBezTo>
                  <a:lnTo>
                    <a:pt x="21010" y="10620"/>
                  </a:lnTo>
                  <a:cubicBezTo>
                    <a:pt x="21641" y="9989"/>
                    <a:pt x="22468" y="9674"/>
                    <a:pt x="23294" y="9674"/>
                  </a:cubicBezTo>
                  <a:cubicBezTo>
                    <a:pt x="24121" y="9674"/>
                    <a:pt x="24948" y="9989"/>
                    <a:pt x="25578" y="10620"/>
                  </a:cubicBezTo>
                  <a:lnTo>
                    <a:pt x="28979" y="14020"/>
                  </a:lnTo>
                  <a:lnTo>
                    <a:pt x="28979" y="2657"/>
                  </a:lnTo>
                  <a:cubicBezTo>
                    <a:pt x="28979" y="1189"/>
                    <a:pt x="27790" y="0"/>
                    <a:pt x="263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0"/>
            <p:cNvSpPr/>
            <p:nvPr/>
          </p:nvSpPr>
          <p:spPr>
            <a:xfrm>
              <a:off x="5489925" y="2434075"/>
              <a:ext cx="724500" cy="329575"/>
            </a:xfrm>
            <a:custGeom>
              <a:avLst/>
              <a:gdLst/>
              <a:ahLst/>
              <a:cxnLst/>
              <a:rect l="l" t="t" r="r" b="b"/>
              <a:pathLst>
                <a:path w="28980" h="13183" extrusionOk="0">
                  <a:moveTo>
                    <a:pt x="8018" y="0"/>
                  </a:moveTo>
                  <a:cubicBezTo>
                    <a:pt x="7192" y="0"/>
                    <a:pt x="6365" y="316"/>
                    <a:pt x="5734" y="946"/>
                  </a:cubicBezTo>
                  <a:lnTo>
                    <a:pt x="0" y="6681"/>
                  </a:lnTo>
                  <a:lnTo>
                    <a:pt x="0" y="10526"/>
                  </a:lnTo>
                  <a:cubicBezTo>
                    <a:pt x="0" y="11993"/>
                    <a:pt x="1189" y="13182"/>
                    <a:pt x="2656" y="13182"/>
                  </a:cubicBezTo>
                  <a:lnTo>
                    <a:pt x="26323" y="13182"/>
                  </a:lnTo>
                  <a:cubicBezTo>
                    <a:pt x="27790" y="13182"/>
                    <a:pt x="28979" y="11993"/>
                    <a:pt x="28979" y="10526"/>
                  </a:cubicBezTo>
                  <a:lnTo>
                    <a:pt x="28979" y="7797"/>
                  </a:lnTo>
                  <a:lnTo>
                    <a:pt x="25578" y="4397"/>
                  </a:lnTo>
                  <a:cubicBezTo>
                    <a:pt x="24948" y="3766"/>
                    <a:pt x="24121" y="3451"/>
                    <a:pt x="23294" y="3451"/>
                  </a:cubicBezTo>
                  <a:cubicBezTo>
                    <a:pt x="22468" y="3451"/>
                    <a:pt x="21641" y="3766"/>
                    <a:pt x="21010" y="4397"/>
                  </a:cubicBezTo>
                  <a:lnTo>
                    <a:pt x="19665" y="5742"/>
                  </a:lnTo>
                  <a:cubicBezTo>
                    <a:pt x="19034" y="6373"/>
                    <a:pt x="18208" y="6688"/>
                    <a:pt x="17381" y="6688"/>
                  </a:cubicBezTo>
                  <a:cubicBezTo>
                    <a:pt x="16555" y="6688"/>
                    <a:pt x="15729" y="6373"/>
                    <a:pt x="15098" y="5742"/>
                  </a:cubicBezTo>
                  <a:lnTo>
                    <a:pt x="10301" y="946"/>
                  </a:lnTo>
                  <a:cubicBezTo>
                    <a:pt x="9671" y="316"/>
                    <a:pt x="8845" y="0"/>
                    <a:pt x="80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0"/>
            <p:cNvSpPr/>
            <p:nvPr/>
          </p:nvSpPr>
          <p:spPr>
            <a:xfrm>
              <a:off x="5947450" y="2324400"/>
              <a:ext cx="134475" cy="129375"/>
            </a:xfrm>
            <a:custGeom>
              <a:avLst/>
              <a:gdLst/>
              <a:ahLst/>
              <a:cxnLst/>
              <a:rect l="l" t="t" r="r" b="b"/>
              <a:pathLst>
                <a:path w="5379" h="5175" extrusionOk="0">
                  <a:moveTo>
                    <a:pt x="2791" y="0"/>
                  </a:moveTo>
                  <a:cubicBezTo>
                    <a:pt x="1744" y="0"/>
                    <a:pt x="801" y="630"/>
                    <a:pt x="401" y="1598"/>
                  </a:cubicBezTo>
                  <a:cubicBezTo>
                    <a:pt x="0" y="2564"/>
                    <a:pt x="222" y="3677"/>
                    <a:pt x="961" y="4417"/>
                  </a:cubicBezTo>
                  <a:cubicBezTo>
                    <a:pt x="1457" y="4912"/>
                    <a:pt x="2118" y="5175"/>
                    <a:pt x="2792" y="5175"/>
                  </a:cubicBezTo>
                  <a:cubicBezTo>
                    <a:pt x="3125" y="5175"/>
                    <a:pt x="3461" y="5110"/>
                    <a:pt x="3782" y="4978"/>
                  </a:cubicBezTo>
                  <a:cubicBezTo>
                    <a:pt x="4748" y="4577"/>
                    <a:pt x="5379" y="3634"/>
                    <a:pt x="5379" y="2588"/>
                  </a:cubicBezTo>
                  <a:cubicBezTo>
                    <a:pt x="5378" y="1159"/>
                    <a:pt x="4220" y="0"/>
                    <a:pt x="27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 name="TextBox 8">
            <a:extLst>
              <a:ext uri="{FF2B5EF4-FFF2-40B4-BE49-F238E27FC236}">
                <a16:creationId xmlns:a16="http://schemas.microsoft.com/office/drawing/2014/main" id="{6A828E54-744B-8E15-57E2-34DEB61EEAA2}"/>
              </a:ext>
            </a:extLst>
          </p:cNvPr>
          <p:cNvSpPr txBox="1"/>
          <p:nvPr/>
        </p:nvSpPr>
        <p:spPr>
          <a:xfrm>
            <a:off x="2680642" y="212196"/>
            <a:ext cx="5202663" cy="523220"/>
          </a:xfrm>
          <a:prstGeom prst="rect">
            <a:avLst/>
          </a:prstGeom>
          <a:noFill/>
        </p:spPr>
        <p:txBody>
          <a:bodyPr wrap="square" rtlCol="0">
            <a:spAutoFit/>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Recommendations</a:t>
            </a:r>
          </a:p>
        </p:txBody>
      </p:sp>
      <p:pic>
        <p:nvPicPr>
          <p:cNvPr id="2" name="Picture 1" descr="Graphical user interface, text, application">
            <a:extLst>
              <a:ext uri="{FF2B5EF4-FFF2-40B4-BE49-F238E27FC236}">
                <a16:creationId xmlns:a16="http://schemas.microsoft.com/office/drawing/2014/main" id="{352FFBF7-F910-6D7D-196A-A057A7B8C9FD}"/>
              </a:ext>
            </a:extLst>
          </p:cNvPr>
          <p:cNvPicPr>
            <a:picLocks noChangeAspect="1"/>
          </p:cNvPicPr>
          <p:nvPr/>
        </p:nvPicPr>
        <p:blipFill>
          <a:blip r:embed="rId3"/>
          <a:stretch>
            <a:fillRect/>
          </a:stretch>
        </p:blipFill>
        <p:spPr>
          <a:xfrm>
            <a:off x="2680642" y="1322230"/>
            <a:ext cx="5348263" cy="3044493"/>
          </a:xfrm>
          <a:prstGeom prst="rect">
            <a:avLst/>
          </a:prstGeom>
        </p:spPr>
      </p:pic>
      <p:grpSp>
        <p:nvGrpSpPr>
          <p:cNvPr id="3" name="Google Shape;934;p45">
            <a:extLst>
              <a:ext uri="{FF2B5EF4-FFF2-40B4-BE49-F238E27FC236}">
                <a16:creationId xmlns:a16="http://schemas.microsoft.com/office/drawing/2014/main" id="{E29B2D9D-EAA6-6C1B-0A37-29F1EF0C5434}"/>
              </a:ext>
            </a:extLst>
          </p:cNvPr>
          <p:cNvGrpSpPr/>
          <p:nvPr/>
        </p:nvGrpSpPr>
        <p:grpSpPr>
          <a:xfrm flipH="1">
            <a:off x="186266" y="858640"/>
            <a:ext cx="2123954" cy="4148487"/>
            <a:chOff x="2173025" y="238125"/>
            <a:chExt cx="3255550" cy="5238650"/>
          </a:xfrm>
        </p:grpSpPr>
        <p:sp>
          <p:nvSpPr>
            <p:cNvPr id="4" name="Google Shape;935;p45">
              <a:extLst>
                <a:ext uri="{FF2B5EF4-FFF2-40B4-BE49-F238E27FC236}">
                  <a16:creationId xmlns:a16="http://schemas.microsoft.com/office/drawing/2014/main" id="{BE38DC7A-1C1B-CCC2-E837-B29BFE04C770}"/>
                </a:ext>
              </a:extLst>
            </p:cNvPr>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6;p45">
              <a:extLst>
                <a:ext uri="{FF2B5EF4-FFF2-40B4-BE49-F238E27FC236}">
                  <a16:creationId xmlns:a16="http://schemas.microsoft.com/office/drawing/2014/main" id="{C58495FA-D5C1-8F9A-3532-7A4BC0101195}"/>
                </a:ext>
              </a:extLst>
            </p:cNvPr>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37;p45">
              <a:extLst>
                <a:ext uri="{FF2B5EF4-FFF2-40B4-BE49-F238E27FC236}">
                  <a16:creationId xmlns:a16="http://schemas.microsoft.com/office/drawing/2014/main" id="{AB8EB2C9-118E-6E8C-520E-16A52F599D9A}"/>
                </a:ext>
              </a:extLst>
            </p:cNvPr>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8;p45">
              <a:extLst>
                <a:ext uri="{FF2B5EF4-FFF2-40B4-BE49-F238E27FC236}">
                  <a16:creationId xmlns:a16="http://schemas.microsoft.com/office/drawing/2014/main" id="{61E5105D-0F5C-8D20-E856-9A1FEBEBF549}"/>
                </a:ext>
              </a:extLst>
            </p:cNvPr>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39;p45">
              <a:extLst>
                <a:ext uri="{FF2B5EF4-FFF2-40B4-BE49-F238E27FC236}">
                  <a16:creationId xmlns:a16="http://schemas.microsoft.com/office/drawing/2014/main" id="{0F3B21E1-5396-DA70-85FD-8D497636974B}"/>
                </a:ext>
              </a:extLst>
            </p:cNvPr>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940;p45">
              <a:extLst>
                <a:ext uri="{FF2B5EF4-FFF2-40B4-BE49-F238E27FC236}">
                  <a16:creationId xmlns:a16="http://schemas.microsoft.com/office/drawing/2014/main" id="{0E8D95EE-44AA-2A69-A659-DA269168CBF5}"/>
                </a:ext>
              </a:extLst>
            </p:cNvPr>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41;p45">
              <a:extLst>
                <a:ext uri="{FF2B5EF4-FFF2-40B4-BE49-F238E27FC236}">
                  <a16:creationId xmlns:a16="http://schemas.microsoft.com/office/drawing/2014/main" id="{53D376A9-FB64-1E00-87E9-EF0A16CFCA2C}"/>
                </a:ext>
              </a:extLst>
            </p:cNvPr>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942;p45">
              <a:extLst>
                <a:ext uri="{FF2B5EF4-FFF2-40B4-BE49-F238E27FC236}">
                  <a16:creationId xmlns:a16="http://schemas.microsoft.com/office/drawing/2014/main" id="{5DB7793E-0B00-B45D-F1FC-3568C15A997F}"/>
                </a:ext>
              </a:extLst>
            </p:cNvPr>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943;p45">
              <a:extLst>
                <a:ext uri="{FF2B5EF4-FFF2-40B4-BE49-F238E27FC236}">
                  <a16:creationId xmlns:a16="http://schemas.microsoft.com/office/drawing/2014/main" id="{B97CE3E9-5B25-B573-C616-BA9DC9FA7AB8}"/>
                </a:ext>
              </a:extLst>
            </p:cNvPr>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944;p45">
              <a:extLst>
                <a:ext uri="{FF2B5EF4-FFF2-40B4-BE49-F238E27FC236}">
                  <a16:creationId xmlns:a16="http://schemas.microsoft.com/office/drawing/2014/main" id="{55B8E282-A3B4-4251-E9AC-E28072D2A6A9}"/>
                </a:ext>
              </a:extLst>
            </p:cNvPr>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45;p45">
              <a:extLst>
                <a:ext uri="{FF2B5EF4-FFF2-40B4-BE49-F238E27FC236}">
                  <a16:creationId xmlns:a16="http://schemas.microsoft.com/office/drawing/2014/main" id="{75312671-EBFB-85C9-1C8E-E8E9B0DEF9BD}"/>
                </a:ext>
              </a:extLst>
            </p:cNvPr>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46;p45">
              <a:extLst>
                <a:ext uri="{FF2B5EF4-FFF2-40B4-BE49-F238E27FC236}">
                  <a16:creationId xmlns:a16="http://schemas.microsoft.com/office/drawing/2014/main" id="{F704C8FE-4831-9550-7E8C-6E167406CAEA}"/>
                </a:ext>
              </a:extLst>
            </p:cNvPr>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47;p45">
              <a:extLst>
                <a:ext uri="{FF2B5EF4-FFF2-40B4-BE49-F238E27FC236}">
                  <a16:creationId xmlns:a16="http://schemas.microsoft.com/office/drawing/2014/main" id="{111F6F06-6896-0D52-8E10-C5AABDDCC29C}"/>
                </a:ext>
              </a:extLst>
            </p:cNvPr>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48;p45">
              <a:extLst>
                <a:ext uri="{FF2B5EF4-FFF2-40B4-BE49-F238E27FC236}">
                  <a16:creationId xmlns:a16="http://schemas.microsoft.com/office/drawing/2014/main" id="{111D25D0-73B4-7B48-AECF-60E0282F0F2A}"/>
                </a:ext>
              </a:extLst>
            </p:cNvPr>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49;p45">
              <a:extLst>
                <a:ext uri="{FF2B5EF4-FFF2-40B4-BE49-F238E27FC236}">
                  <a16:creationId xmlns:a16="http://schemas.microsoft.com/office/drawing/2014/main" id="{660E7D82-F5BF-420E-0DF8-0B8A37F9E25E}"/>
                </a:ext>
              </a:extLst>
            </p:cNvPr>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79307A38-D740-AD41-67C1-7AE285AF71DC}"/>
              </a:ext>
            </a:extLst>
          </p:cNvPr>
          <p:cNvSpPr txBox="1"/>
          <p:nvPr/>
        </p:nvSpPr>
        <p:spPr>
          <a:xfrm>
            <a:off x="4567594" y="704751"/>
            <a:ext cx="2604408" cy="307777"/>
          </a:xfrm>
          <a:prstGeom prst="rect">
            <a:avLst/>
          </a:prstGeom>
          <a:noFill/>
        </p:spPr>
        <p:txBody>
          <a:bodyPr wrap="square" rtlCol="0">
            <a:spAutoFit/>
          </a:bodyPr>
          <a:lstStyle/>
          <a:p>
            <a:r>
              <a:rPr lang="en-US" dirty="0"/>
              <a:t>For Price and Location</a:t>
            </a:r>
          </a:p>
        </p:txBody>
      </p:sp>
    </p:spTree>
    <p:extLst>
      <p:ext uri="{BB962C8B-B14F-4D97-AF65-F5344CB8AC3E}">
        <p14:creationId xmlns:p14="http://schemas.microsoft.com/office/powerpoint/2010/main" val="4201501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4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Product Demo</a:t>
            </a:r>
            <a:endParaRPr/>
          </a:p>
        </p:txBody>
      </p:sp>
      <p:sp>
        <p:nvSpPr>
          <p:cNvPr id="916" name="Google Shape;916;p43"/>
          <p:cNvSpPr txBox="1">
            <a:spLocks noGrp="1"/>
          </p:cNvSpPr>
          <p:nvPr>
            <p:ph type="subTitle" idx="4294967295"/>
          </p:nvPr>
        </p:nvSpPr>
        <p:spPr>
          <a:xfrm>
            <a:off x="2074799" y="4548144"/>
            <a:ext cx="4994400" cy="58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Insert your preferred Cuisine, price and location</a:t>
            </a:r>
            <a:endParaRPr dirty="0"/>
          </a:p>
        </p:txBody>
      </p:sp>
      <p:pic>
        <p:nvPicPr>
          <p:cNvPr id="4" name="Untitled.mp4">
            <a:hlinkClick r:id="" action="ppaction://media"/>
            <a:extLst>
              <a:ext uri="{FF2B5EF4-FFF2-40B4-BE49-F238E27FC236}">
                <a16:creationId xmlns:a16="http://schemas.microsoft.com/office/drawing/2014/main" id="{23462B75-2CC5-71DD-71FF-2A928022F1D9}"/>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329549" y="1187883"/>
            <a:ext cx="6484901" cy="336026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651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sp>
        <p:nvSpPr>
          <p:cNvPr id="2313" name="Google Shape;2313;p63"/>
          <p:cNvSpPr txBox="1">
            <a:spLocks noGrp="1"/>
          </p:cNvSpPr>
          <p:nvPr>
            <p:ph type="body" idx="1"/>
          </p:nvPr>
        </p:nvSpPr>
        <p:spPr>
          <a:xfrm>
            <a:off x="736999" y="1408100"/>
            <a:ext cx="5441163" cy="3166800"/>
          </a:xfrm>
          <a:prstGeom prst="rect">
            <a:avLst/>
          </a:prstGeom>
        </p:spPr>
        <p:txBody>
          <a:bodyPr spcFirstLastPara="1" wrap="square" lIns="91425" tIns="91425" rIns="91425" bIns="91425" anchor="t" anchorCtr="0">
            <a:noAutofit/>
          </a:bodyPr>
          <a:lstStyle/>
          <a:p>
            <a:r>
              <a:rPr lang="en-US" dirty="0">
                <a:effectLst/>
                <a:latin typeface="Helvetica" pitchFamily="2" charset="0"/>
              </a:rPr>
              <a:t>We were able scrape the </a:t>
            </a:r>
            <a:r>
              <a:rPr lang="en-US" dirty="0">
                <a:latin typeface="Helvetica" pitchFamily="2" charset="0"/>
              </a:rPr>
              <a:t>Z</a:t>
            </a:r>
            <a:r>
              <a:rPr lang="en-US" dirty="0">
                <a:effectLst/>
                <a:latin typeface="Helvetica" pitchFamily="2" charset="0"/>
              </a:rPr>
              <a:t>omato website successful</a:t>
            </a:r>
            <a:r>
              <a:rPr lang="en-US" dirty="0">
                <a:latin typeface="Helvetica" pitchFamily="2" charset="0"/>
              </a:rPr>
              <a:t> </a:t>
            </a:r>
            <a:r>
              <a:rPr lang="en-US" dirty="0">
                <a:effectLst/>
                <a:latin typeface="Helvetica" pitchFamily="2" charset="0"/>
              </a:rPr>
              <a:t>and were able to extract </a:t>
            </a:r>
            <a:r>
              <a:rPr lang="en-US">
                <a:effectLst/>
                <a:latin typeface="Helvetica" pitchFamily="2" charset="0"/>
              </a:rPr>
              <a:t>around 3000 </a:t>
            </a:r>
            <a:r>
              <a:rPr lang="en-US" dirty="0">
                <a:effectLst/>
                <a:latin typeface="Helvetica" pitchFamily="2" charset="0"/>
              </a:rPr>
              <a:t>records.</a:t>
            </a:r>
          </a:p>
          <a:p>
            <a:pPr marL="139700" indent="0">
              <a:buNone/>
            </a:pPr>
            <a:endParaRPr lang="en-US" dirty="0">
              <a:effectLst/>
              <a:latin typeface="Helvetica" pitchFamily="2" charset="0"/>
            </a:endParaRPr>
          </a:p>
          <a:p>
            <a:r>
              <a:rPr lang="en-US" dirty="0">
                <a:effectLst/>
                <a:latin typeface="Helvetica" pitchFamily="2" charset="0"/>
              </a:rPr>
              <a:t>The dataset which was recovered after web scraping</a:t>
            </a:r>
            <a:r>
              <a:rPr lang="en-US" dirty="0">
                <a:latin typeface="Helvetica" pitchFamily="2" charset="0"/>
              </a:rPr>
              <a:t> </a:t>
            </a:r>
            <a:r>
              <a:rPr lang="en-US" dirty="0">
                <a:effectLst/>
                <a:latin typeface="Helvetica" pitchFamily="2" charset="0"/>
              </a:rPr>
              <a:t>were very less correlated to the target label. There was a lot of noise in the data as well. </a:t>
            </a:r>
            <a:endParaRPr lang="en-US" dirty="0">
              <a:latin typeface="Helvetica" pitchFamily="2" charset="0"/>
            </a:endParaRPr>
          </a:p>
          <a:p>
            <a:endParaRPr lang="en-US" dirty="0">
              <a:effectLst/>
              <a:latin typeface="Helvetica" pitchFamily="2" charset="0"/>
            </a:endParaRPr>
          </a:p>
          <a:p>
            <a:r>
              <a:rPr lang="en-US" dirty="0">
                <a:effectLst/>
                <a:latin typeface="Helvetica" pitchFamily="2" charset="0"/>
              </a:rPr>
              <a:t>Due to less features and lower correlation between the features and the label, the model was having very low accuracy.</a:t>
            </a:r>
          </a:p>
          <a:p>
            <a:endParaRPr lang="en-US" dirty="0">
              <a:latin typeface="Helvetica" pitchFamily="2" charset="0"/>
            </a:endParaRPr>
          </a:p>
          <a:p>
            <a:r>
              <a:rPr lang="en-US" dirty="0">
                <a:effectLst/>
                <a:latin typeface="Helvetica" pitchFamily="2" charset="0"/>
              </a:rPr>
              <a:t>If there were more number of features and higher co-linearity between the features and the target label, the model would may had higher accuracy.</a:t>
            </a:r>
          </a:p>
          <a:p>
            <a:endParaRPr lang="en-US" dirty="0">
              <a:effectLst/>
              <a:latin typeface="Helvetica" pitchFamily="2" charset="0"/>
            </a:endParaRPr>
          </a:p>
          <a:p>
            <a:endParaRPr lang="en-US" dirty="0">
              <a:effectLst/>
              <a:latin typeface="Helvetica" pitchFamily="2" charset="0"/>
            </a:endParaRPr>
          </a:p>
        </p:txBody>
      </p:sp>
      <p:sp>
        <p:nvSpPr>
          <p:cNvPr id="2314" name="Google Shape;2314;p6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Conclusion</a:t>
            </a:r>
            <a:endParaRPr dirty="0"/>
          </a:p>
        </p:txBody>
      </p:sp>
      <p:grpSp>
        <p:nvGrpSpPr>
          <p:cNvPr id="2" name="Google Shape;1168;p53">
            <a:extLst>
              <a:ext uri="{FF2B5EF4-FFF2-40B4-BE49-F238E27FC236}">
                <a16:creationId xmlns:a16="http://schemas.microsoft.com/office/drawing/2014/main" id="{EAB94067-AD36-AF13-30D3-891335011592}"/>
              </a:ext>
            </a:extLst>
          </p:cNvPr>
          <p:cNvGrpSpPr/>
          <p:nvPr/>
        </p:nvGrpSpPr>
        <p:grpSpPr>
          <a:xfrm>
            <a:off x="6872089" y="1408100"/>
            <a:ext cx="1423731" cy="3346029"/>
            <a:chOff x="15332125" y="955775"/>
            <a:chExt cx="1094925" cy="2573275"/>
          </a:xfrm>
        </p:grpSpPr>
        <p:sp>
          <p:nvSpPr>
            <p:cNvPr id="3" name="Google Shape;1169;p53">
              <a:extLst>
                <a:ext uri="{FF2B5EF4-FFF2-40B4-BE49-F238E27FC236}">
                  <a16:creationId xmlns:a16="http://schemas.microsoft.com/office/drawing/2014/main" id="{4752D21A-4D65-0904-5338-77B07F328DEC}"/>
                </a:ext>
              </a:extLst>
            </p:cNvPr>
            <p:cNvSpPr/>
            <p:nvPr/>
          </p:nvSpPr>
          <p:spPr>
            <a:xfrm>
              <a:off x="15477800" y="1654950"/>
              <a:ext cx="121250" cy="219150"/>
            </a:xfrm>
            <a:custGeom>
              <a:avLst/>
              <a:gdLst/>
              <a:ahLst/>
              <a:cxnLst/>
              <a:rect l="l" t="t" r="r" b="b"/>
              <a:pathLst>
                <a:path w="4850" h="8766" extrusionOk="0">
                  <a:moveTo>
                    <a:pt x="926" y="1"/>
                  </a:moveTo>
                  <a:cubicBezTo>
                    <a:pt x="781" y="1"/>
                    <a:pt x="659" y="113"/>
                    <a:pt x="649" y="259"/>
                  </a:cubicBezTo>
                  <a:lnTo>
                    <a:pt x="13" y="8464"/>
                  </a:lnTo>
                  <a:cubicBezTo>
                    <a:pt x="0" y="8618"/>
                    <a:pt x="116" y="8753"/>
                    <a:pt x="270" y="8765"/>
                  </a:cubicBezTo>
                  <a:cubicBezTo>
                    <a:pt x="277" y="8765"/>
                    <a:pt x="284" y="8766"/>
                    <a:pt x="291" y="8766"/>
                  </a:cubicBezTo>
                  <a:cubicBezTo>
                    <a:pt x="302" y="8766"/>
                    <a:pt x="312" y="8765"/>
                    <a:pt x="323" y="8764"/>
                  </a:cubicBezTo>
                  <a:cubicBezTo>
                    <a:pt x="456" y="8749"/>
                    <a:pt x="560" y="8642"/>
                    <a:pt x="570" y="8508"/>
                  </a:cubicBezTo>
                  <a:lnTo>
                    <a:pt x="1186" y="565"/>
                  </a:lnTo>
                  <a:lnTo>
                    <a:pt x="4559" y="627"/>
                  </a:lnTo>
                  <a:cubicBezTo>
                    <a:pt x="4562" y="627"/>
                    <a:pt x="4564" y="627"/>
                    <a:pt x="4567" y="627"/>
                  </a:cubicBezTo>
                  <a:cubicBezTo>
                    <a:pt x="4719" y="627"/>
                    <a:pt x="4844" y="506"/>
                    <a:pt x="4847" y="352"/>
                  </a:cubicBezTo>
                  <a:cubicBezTo>
                    <a:pt x="4850" y="197"/>
                    <a:pt x="4726" y="69"/>
                    <a:pt x="4570" y="68"/>
                  </a:cubicBezTo>
                  <a:lnTo>
                    <a:pt x="932" y="1"/>
                  </a:lnTo>
                  <a:cubicBezTo>
                    <a:pt x="930" y="1"/>
                    <a:pt x="928" y="1"/>
                    <a:pt x="92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70;p53">
              <a:extLst>
                <a:ext uri="{FF2B5EF4-FFF2-40B4-BE49-F238E27FC236}">
                  <a16:creationId xmlns:a16="http://schemas.microsoft.com/office/drawing/2014/main" id="{C3037129-746C-2D17-82E8-F4107A21DB2D}"/>
                </a:ext>
              </a:extLst>
            </p:cNvPr>
            <p:cNvSpPr/>
            <p:nvPr/>
          </p:nvSpPr>
          <p:spPr>
            <a:xfrm>
              <a:off x="15394350" y="1811525"/>
              <a:ext cx="209650" cy="320325"/>
            </a:xfrm>
            <a:custGeom>
              <a:avLst/>
              <a:gdLst/>
              <a:ahLst/>
              <a:cxnLst/>
              <a:rect l="l" t="t" r="r" b="b"/>
              <a:pathLst>
                <a:path w="8386" h="12813" extrusionOk="0">
                  <a:moveTo>
                    <a:pt x="8385" y="0"/>
                  </a:moveTo>
                  <a:lnTo>
                    <a:pt x="4742" y="414"/>
                  </a:lnTo>
                  <a:lnTo>
                    <a:pt x="3643" y="538"/>
                  </a:lnTo>
                  <a:lnTo>
                    <a:pt x="0" y="952"/>
                  </a:lnTo>
                  <a:lnTo>
                    <a:pt x="2779" y="12748"/>
                  </a:lnTo>
                  <a:cubicBezTo>
                    <a:pt x="2779" y="12748"/>
                    <a:pt x="3322" y="12812"/>
                    <a:pt x="4120" y="12812"/>
                  </a:cubicBezTo>
                  <a:cubicBezTo>
                    <a:pt x="4398" y="12812"/>
                    <a:pt x="4707" y="12804"/>
                    <a:pt x="5034" y="12783"/>
                  </a:cubicBezTo>
                  <a:lnTo>
                    <a:pt x="5035" y="12791"/>
                  </a:lnTo>
                  <a:cubicBezTo>
                    <a:pt x="5222" y="12777"/>
                    <a:pt x="5407" y="12758"/>
                    <a:pt x="5586" y="12737"/>
                  </a:cubicBezTo>
                  <a:cubicBezTo>
                    <a:pt x="5767" y="12718"/>
                    <a:pt x="5950" y="12694"/>
                    <a:pt x="6135" y="12666"/>
                  </a:cubicBezTo>
                  <a:lnTo>
                    <a:pt x="6135" y="12658"/>
                  </a:lnTo>
                  <a:cubicBezTo>
                    <a:pt x="7387" y="12453"/>
                    <a:pt x="8325" y="12118"/>
                    <a:pt x="8325" y="12118"/>
                  </a:cubicBezTo>
                  <a:lnTo>
                    <a:pt x="83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71;p53">
              <a:extLst>
                <a:ext uri="{FF2B5EF4-FFF2-40B4-BE49-F238E27FC236}">
                  <a16:creationId xmlns:a16="http://schemas.microsoft.com/office/drawing/2014/main" id="{E414A2B6-1B84-DF73-B575-E3E833F4E17B}"/>
                </a:ext>
              </a:extLst>
            </p:cNvPr>
            <p:cNvSpPr/>
            <p:nvPr/>
          </p:nvSpPr>
          <p:spPr>
            <a:xfrm>
              <a:off x="15381000" y="1791900"/>
              <a:ext cx="235975" cy="62625"/>
            </a:xfrm>
            <a:custGeom>
              <a:avLst/>
              <a:gdLst/>
              <a:ahLst/>
              <a:cxnLst/>
              <a:rect l="l" t="t" r="r" b="b"/>
              <a:pathLst>
                <a:path w="9439" h="2505" extrusionOk="0">
                  <a:moveTo>
                    <a:pt x="9274" y="1"/>
                  </a:moveTo>
                  <a:lnTo>
                    <a:pt x="0" y="1054"/>
                  </a:lnTo>
                  <a:lnTo>
                    <a:pt x="165" y="2505"/>
                  </a:lnTo>
                  <a:lnTo>
                    <a:pt x="9438" y="1451"/>
                  </a:lnTo>
                  <a:lnTo>
                    <a:pt x="92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72;p53">
              <a:extLst>
                <a:ext uri="{FF2B5EF4-FFF2-40B4-BE49-F238E27FC236}">
                  <a16:creationId xmlns:a16="http://schemas.microsoft.com/office/drawing/2014/main" id="{7D55CFE8-A09F-FB19-7F48-AF6FBFBE5AA2}"/>
                </a:ext>
              </a:extLst>
            </p:cNvPr>
            <p:cNvSpPr/>
            <p:nvPr/>
          </p:nvSpPr>
          <p:spPr>
            <a:xfrm>
              <a:off x="15414100" y="1897725"/>
              <a:ext cx="189475" cy="122425"/>
            </a:xfrm>
            <a:custGeom>
              <a:avLst/>
              <a:gdLst/>
              <a:ahLst/>
              <a:cxnLst/>
              <a:rect l="l" t="t" r="r" b="b"/>
              <a:pathLst>
                <a:path w="7579" h="4897" extrusionOk="0">
                  <a:moveTo>
                    <a:pt x="7578" y="1"/>
                  </a:moveTo>
                  <a:lnTo>
                    <a:pt x="1" y="861"/>
                  </a:lnTo>
                  <a:lnTo>
                    <a:pt x="951" y="4897"/>
                  </a:lnTo>
                  <a:lnTo>
                    <a:pt x="7557" y="4146"/>
                  </a:lnTo>
                  <a:lnTo>
                    <a:pt x="75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73;p53">
              <a:extLst>
                <a:ext uri="{FF2B5EF4-FFF2-40B4-BE49-F238E27FC236}">
                  <a16:creationId xmlns:a16="http://schemas.microsoft.com/office/drawing/2014/main" id="{7C37FBF9-3E2B-5816-97EC-EA30CD475576}"/>
                </a:ext>
              </a:extLst>
            </p:cNvPr>
            <p:cNvSpPr/>
            <p:nvPr/>
          </p:nvSpPr>
          <p:spPr>
            <a:xfrm>
              <a:off x="15517050" y="1944850"/>
              <a:ext cx="196600" cy="187100"/>
            </a:xfrm>
            <a:custGeom>
              <a:avLst/>
              <a:gdLst/>
              <a:ahLst/>
              <a:cxnLst/>
              <a:rect l="l" t="t" r="r" b="b"/>
              <a:pathLst>
                <a:path w="7864" h="7484" extrusionOk="0">
                  <a:moveTo>
                    <a:pt x="1114" y="0"/>
                  </a:moveTo>
                  <a:cubicBezTo>
                    <a:pt x="1095" y="0"/>
                    <a:pt x="1075" y="2"/>
                    <a:pt x="1056" y="7"/>
                  </a:cubicBezTo>
                  <a:cubicBezTo>
                    <a:pt x="934" y="36"/>
                    <a:pt x="856" y="165"/>
                    <a:pt x="851" y="290"/>
                  </a:cubicBezTo>
                  <a:cubicBezTo>
                    <a:pt x="847" y="416"/>
                    <a:pt x="902" y="536"/>
                    <a:pt x="972" y="640"/>
                  </a:cubicBezTo>
                  <a:cubicBezTo>
                    <a:pt x="1221" y="1011"/>
                    <a:pt x="1640" y="1231"/>
                    <a:pt x="2053" y="1401"/>
                  </a:cubicBezTo>
                  <a:cubicBezTo>
                    <a:pt x="2518" y="1591"/>
                    <a:pt x="2997" y="1739"/>
                    <a:pt x="3477" y="1888"/>
                  </a:cubicBezTo>
                  <a:cubicBezTo>
                    <a:pt x="2437" y="2312"/>
                    <a:pt x="1208" y="2189"/>
                    <a:pt x="237" y="2753"/>
                  </a:cubicBezTo>
                  <a:cubicBezTo>
                    <a:pt x="124" y="2818"/>
                    <a:pt x="0" y="2940"/>
                    <a:pt x="55" y="3057"/>
                  </a:cubicBezTo>
                  <a:cubicBezTo>
                    <a:pt x="89" y="3131"/>
                    <a:pt x="176" y="3160"/>
                    <a:pt x="255" y="3177"/>
                  </a:cubicBezTo>
                  <a:cubicBezTo>
                    <a:pt x="384" y="3203"/>
                    <a:pt x="515" y="3214"/>
                    <a:pt x="647" y="3214"/>
                  </a:cubicBezTo>
                  <a:cubicBezTo>
                    <a:pt x="864" y="3214"/>
                    <a:pt x="1083" y="3186"/>
                    <a:pt x="1299" y="3156"/>
                  </a:cubicBezTo>
                  <a:cubicBezTo>
                    <a:pt x="1936" y="3068"/>
                    <a:pt x="2572" y="2966"/>
                    <a:pt x="3204" y="2848"/>
                  </a:cubicBezTo>
                  <a:lnTo>
                    <a:pt x="3204" y="2848"/>
                  </a:lnTo>
                  <a:cubicBezTo>
                    <a:pt x="2361" y="3098"/>
                    <a:pt x="1559" y="3473"/>
                    <a:pt x="828" y="3963"/>
                  </a:cubicBezTo>
                  <a:cubicBezTo>
                    <a:pt x="569" y="4135"/>
                    <a:pt x="301" y="4348"/>
                    <a:pt x="235" y="4653"/>
                  </a:cubicBezTo>
                  <a:cubicBezTo>
                    <a:pt x="220" y="4721"/>
                    <a:pt x="217" y="4795"/>
                    <a:pt x="247" y="4858"/>
                  </a:cubicBezTo>
                  <a:cubicBezTo>
                    <a:pt x="293" y="4945"/>
                    <a:pt x="383" y="4976"/>
                    <a:pt x="484" y="4976"/>
                  </a:cubicBezTo>
                  <a:cubicBezTo>
                    <a:pt x="573" y="4976"/>
                    <a:pt x="670" y="4952"/>
                    <a:pt x="752" y="4921"/>
                  </a:cubicBezTo>
                  <a:cubicBezTo>
                    <a:pt x="1602" y="4604"/>
                    <a:pt x="2408" y="4176"/>
                    <a:pt x="3148" y="3650"/>
                  </a:cubicBezTo>
                  <a:lnTo>
                    <a:pt x="3148" y="3650"/>
                  </a:lnTo>
                  <a:cubicBezTo>
                    <a:pt x="2738" y="4080"/>
                    <a:pt x="2260" y="4440"/>
                    <a:pt x="1852" y="4873"/>
                  </a:cubicBezTo>
                  <a:cubicBezTo>
                    <a:pt x="1446" y="5308"/>
                    <a:pt x="1105" y="5841"/>
                    <a:pt x="1064" y="6435"/>
                  </a:cubicBezTo>
                  <a:cubicBezTo>
                    <a:pt x="1056" y="6538"/>
                    <a:pt x="1061" y="6649"/>
                    <a:pt x="1123" y="6733"/>
                  </a:cubicBezTo>
                  <a:cubicBezTo>
                    <a:pt x="1179" y="6808"/>
                    <a:pt x="1273" y="6843"/>
                    <a:pt x="1369" y="6843"/>
                  </a:cubicBezTo>
                  <a:cubicBezTo>
                    <a:pt x="1421" y="6843"/>
                    <a:pt x="1475" y="6832"/>
                    <a:pt x="1523" y="6813"/>
                  </a:cubicBezTo>
                  <a:cubicBezTo>
                    <a:pt x="1659" y="6756"/>
                    <a:pt x="1763" y="6646"/>
                    <a:pt x="1863" y="6539"/>
                  </a:cubicBezTo>
                  <a:lnTo>
                    <a:pt x="3792" y="4456"/>
                  </a:lnTo>
                  <a:lnTo>
                    <a:pt x="3792" y="4456"/>
                  </a:lnTo>
                  <a:cubicBezTo>
                    <a:pt x="3412" y="5273"/>
                    <a:pt x="3023" y="6126"/>
                    <a:pt x="3046" y="7026"/>
                  </a:cubicBezTo>
                  <a:cubicBezTo>
                    <a:pt x="3050" y="7196"/>
                    <a:pt x="3091" y="7397"/>
                    <a:pt x="3248" y="7463"/>
                  </a:cubicBezTo>
                  <a:cubicBezTo>
                    <a:pt x="3281" y="7477"/>
                    <a:pt x="3313" y="7484"/>
                    <a:pt x="3346" y="7484"/>
                  </a:cubicBezTo>
                  <a:cubicBezTo>
                    <a:pt x="3502" y="7484"/>
                    <a:pt x="3653" y="7341"/>
                    <a:pt x="3750" y="7202"/>
                  </a:cubicBezTo>
                  <a:cubicBezTo>
                    <a:pt x="3982" y="6872"/>
                    <a:pt x="4180" y="6479"/>
                    <a:pt x="4264" y="6081"/>
                  </a:cubicBezTo>
                  <a:cubicBezTo>
                    <a:pt x="4355" y="5647"/>
                    <a:pt x="4534" y="5332"/>
                    <a:pt x="4801" y="4964"/>
                  </a:cubicBezTo>
                  <a:cubicBezTo>
                    <a:pt x="4836" y="4914"/>
                    <a:pt x="4873" y="4864"/>
                    <a:pt x="4925" y="4832"/>
                  </a:cubicBezTo>
                  <a:cubicBezTo>
                    <a:pt x="4985" y="4795"/>
                    <a:pt x="5059" y="4785"/>
                    <a:pt x="5130" y="4778"/>
                  </a:cubicBezTo>
                  <a:lnTo>
                    <a:pt x="7864" y="4467"/>
                  </a:lnTo>
                  <a:lnTo>
                    <a:pt x="6282" y="677"/>
                  </a:lnTo>
                  <a:cubicBezTo>
                    <a:pt x="5769" y="803"/>
                    <a:pt x="5243" y="863"/>
                    <a:pt x="4716" y="863"/>
                  </a:cubicBezTo>
                  <a:cubicBezTo>
                    <a:pt x="3563" y="863"/>
                    <a:pt x="2405" y="577"/>
                    <a:pt x="1362" y="77"/>
                  </a:cubicBezTo>
                  <a:cubicBezTo>
                    <a:pt x="1283" y="40"/>
                    <a:pt x="1199" y="0"/>
                    <a:pt x="1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74;p53">
              <a:extLst>
                <a:ext uri="{FF2B5EF4-FFF2-40B4-BE49-F238E27FC236}">
                  <a16:creationId xmlns:a16="http://schemas.microsoft.com/office/drawing/2014/main" id="{20A9F474-FC75-7F8E-C363-9D95A698953C}"/>
                </a:ext>
              </a:extLst>
            </p:cNvPr>
            <p:cNvSpPr/>
            <p:nvPr/>
          </p:nvSpPr>
          <p:spPr>
            <a:xfrm>
              <a:off x="15683100" y="1289275"/>
              <a:ext cx="101775" cy="82800"/>
            </a:xfrm>
            <a:custGeom>
              <a:avLst/>
              <a:gdLst/>
              <a:ahLst/>
              <a:cxnLst/>
              <a:rect l="l" t="t" r="r" b="b"/>
              <a:pathLst>
                <a:path w="4071" h="3312" extrusionOk="0">
                  <a:moveTo>
                    <a:pt x="1459" y="0"/>
                  </a:moveTo>
                  <a:cubicBezTo>
                    <a:pt x="1061" y="0"/>
                    <a:pt x="708" y="138"/>
                    <a:pt x="484" y="419"/>
                  </a:cubicBezTo>
                  <a:cubicBezTo>
                    <a:pt x="0" y="1027"/>
                    <a:pt x="301" y="2074"/>
                    <a:pt x="1157" y="2756"/>
                  </a:cubicBezTo>
                  <a:cubicBezTo>
                    <a:pt x="1618" y="3124"/>
                    <a:pt x="2146" y="3311"/>
                    <a:pt x="2610" y="3311"/>
                  </a:cubicBezTo>
                  <a:cubicBezTo>
                    <a:pt x="3009" y="3311"/>
                    <a:pt x="3362" y="3173"/>
                    <a:pt x="3586" y="2892"/>
                  </a:cubicBezTo>
                  <a:cubicBezTo>
                    <a:pt x="4071" y="2284"/>
                    <a:pt x="3769" y="1238"/>
                    <a:pt x="2913" y="555"/>
                  </a:cubicBezTo>
                  <a:cubicBezTo>
                    <a:pt x="2452" y="188"/>
                    <a:pt x="1924" y="0"/>
                    <a:pt x="145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75;p53">
              <a:extLst>
                <a:ext uri="{FF2B5EF4-FFF2-40B4-BE49-F238E27FC236}">
                  <a16:creationId xmlns:a16="http://schemas.microsoft.com/office/drawing/2014/main" id="{76648528-B188-6E56-DF5F-69F9C0B24E38}"/>
                </a:ext>
              </a:extLst>
            </p:cNvPr>
            <p:cNvSpPr/>
            <p:nvPr/>
          </p:nvSpPr>
          <p:spPr>
            <a:xfrm>
              <a:off x="15925550" y="1435050"/>
              <a:ext cx="85525" cy="174475"/>
            </a:xfrm>
            <a:custGeom>
              <a:avLst/>
              <a:gdLst/>
              <a:ahLst/>
              <a:cxnLst/>
              <a:rect l="l" t="t" r="r" b="b"/>
              <a:pathLst>
                <a:path w="3421" h="6979" extrusionOk="0">
                  <a:moveTo>
                    <a:pt x="1" y="0"/>
                  </a:moveTo>
                  <a:lnTo>
                    <a:pt x="1" y="5936"/>
                  </a:lnTo>
                  <a:cubicBezTo>
                    <a:pt x="0" y="6512"/>
                    <a:pt x="468" y="6979"/>
                    <a:pt x="1044" y="6979"/>
                  </a:cubicBezTo>
                  <a:lnTo>
                    <a:pt x="2376" y="6979"/>
                  </a:lnTo>
                  <a:cubicBezTo>
                    <a:pt x="2953" y="6979"/>
                    <a:pt x="3420" y="6512"/>
                    <a:pt x="3421" y="5936"/>
                  </a:cubicBezTo>
                  <a:lnTo>
                    <a:pt x="34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76;p53">
              <a:extLst>
                <a:ext uri="{FF2B5EF4-FFF2-40B4-BE49-F238E27FC236}">
                  <a16:creationId xmlns:a16="http://schemas.microsoft.com/office/drawing/2014/main" id="{D52B1D15-B6CF-414A-7C0B-4BB19579B3DD}"/>
                </a:ext>
              </a:extLst>
            </p:cNvPr>
            <p:cNvSpPr/>
            <p:nvPr/>
          </p:nvSpPr>
          <p:spPr>
            <a:xfrm>
              <a:off x="16085000" y="3363675"/>
              <a:ext cx="297625" cy="165375"/>
            </a:xfrm>
            <a:custGeom>
              <a:avLst/>
              <a:gdLst/>
              <a:ahLst/>
              <a:cxnLst/>
              <a:rect l="l" t="t" r="r" b="b"/>
              <a:pathLst>
                <a:path w="11905" h="6615" extrusionOk="0">
                  <a:moveTo>
                    <a:pt x="9992" y="1"/>
                  </a:moveTo>
                  <a:lnTo>
                    <a:pt x="7110" y="502"/>
                  </a:lnTo>
                  <a:lnTo>
                    <a:pt x="6332" y="3216"/>
                  </a:lnTo>
                  <a:cubicBezTo>
                    <a:pt x="6332" y="3216"/>
                    <a:pt x="1" y="4239"/>
                    <a:pt x="341" y="6402"/>
                  </a:cubicBezTo>
                  <a:cubicBezTo>
                    <a:pt x="616" y="6550"/>
                    <a:pt x="1083" y="6615"/>
                    <a:pt x="1679" y="6615"/>
                  </a:cubicBezTo>
                  <a:cubicBezTo>
                    <a:pt x="4432" y="6615"/>
                    <a:pt x="9934" y="5233"/>
                    <a:pt x="11904" y="4298"/>
                  </a:cubicBezTo>
                  <a:cubicBezTo>
                    <a:pt x="10805" y="1477"/>
                    <a:pt x="9992" y="1"/>
                    <a:pt x="99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77;p53">
              <a:extLst>
                <a:ext uri="{FF2B5EF4-FFF2-40B4-BE49-F238E27FC236}">
                  <a16:creationId xmlns:a16="http://schemas.microsoft.com/office/drawing/2014/main" id="{8CB5A55E-FF2A-85D3-3DD4-BA55DC2F7095}"/>
                </a:ext>
              </a:extLst>
            </p:cNvPr>
            <p:cNvSpPr/>
            <p:nvPr/>
          </p:nvSpPr>
          <p:spPr>
            <a:xfrm>
              <a:off x="15332125" y="3350300"/>
              <a:ext cx="289125" cy="146450"/>
            </a:xfrm>
            <a:custGeom>
              <a:avLst/>
              <a:gdLst/>
              <a:ahLst/>
              <a:cxnLst/>
              <a:rect l="l" t="t" r="r" b="b"/>
              <a:pathLst>
                <a:path w="11565" h="5858" extrusionOk="0">
                  <a:moveTo>
                    <a:pt x="1457" y="0"/>
                  </a:moveTo>
                  <a:cubicBezTo>
                    <a:pt x="790" y="0"/>
                    <a:pt x="251" y="181"/>
                    <a:pt x="0" y="661"/>
                  </a:cubicBezTo>
                  <a:cubicBezTo>
                    <a:pt x="747" y="2250"/>
                    <a:pt x="7939" y="5344"/>
                    <a:pt x="10543" y="5858"/>
                  </a:cubicBezTo>
                  <a:cubicBezTo>
                    <a:pt x="11339" y="2936"/>
                    <a:pt x="11564" y="1266"/>
                    <a:pt x="11564" y="1266"/>
                  </a:cubicBezTo>
                  <a:lnTo>
                    <a:pt x="8776" y="111"/>
                  </a:lnTo>
                  <a:lnTo>
                    <a:pt x="6710" y="1669"/>
                  </a:lnTo>
                  <a:cubicBezTo>
                    <a:pt x="6710" y="1669"/>
                    <a:pt x="3486" y="0"/>
                    <a:pt x="14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78;p53">
              <a:extLst>
                <a:ext uri="{FF2B5EF4-FFF2-40B4-BE49-F238E27FC236}">
                  <a16:creationId xmlns:a16="http://schemas.microsoft.com/office/drawing/2014/main" id="{CC1386E0-A4AC-E17F-D371-5828DFA49713}"/>
                </a:ext>
              </a:extLst>
            </p:cNvPr>
            <p:cNvSpPr/>
            <p:nvPr/>
          </p:nvSpPr>
          <p:spPr>
            <a:xfrm>
              <a:off x="16092275" y="3448750"/>
              <a:ext cx="290350" cy="80300"/>
            </a:xfrm>
            <a:custGeom>
              <a:avLst/>
              <a:gdLst/>
              <a:ahLst/>
              <a:cxnLst/>
              <a:rect l="l" t="t" r="r" b="b"/>
              <a:pathLst>
                <a:path w="11614" h="3212" extrusionOk="0">
                  <a:moveTo>
                    <a:pt x="11257" y="1"/>
                  </a:moveTo>
                  <a:cubicBezTo>
                    <a:pt x="8034" y="1289"/>
                    <a:pt x="4619" y="2162"/>
                    <a:pt x="1189" y="2162"/>
                  </a:cubicBezTo>
                  <a:cubicBezTo>
                    <a:pt x="886" y="2162"/>
                    <a:pt x="582" y="2155"/>
                    <a:pt x="279" y="2141"/>
                  </a:cubicBezTo>
                  <a:cubicBezTo>
                    <a:pt x="93" y="2405"/>
                    <a:pt x="1" y="2690"/>
                    <a:pt x="50" y="2999"/>
                  </a:cubicBezTo>
                  <a:cubicBezTo>
                    <a:pt x="325" y="3147"/>
                    <a:pt x="792" y="3212"/>
                    <a:pt x="1388" y="3212"/>
                  </a:cubicBezTo>
                  <a:cubicBezTo>
                    <a:pt x="4141" y="3212"/>
                    <a:pt x="9643" y="1830"/>
                    <a:pt x="11613" y="895"/>
                  </a:cubicBezTo>
                  <a:cubicBezTo>
                    <a:pt x="11490" y="579"/>
                    <a:pt x="11371" y="283"/>
                    <a:pt x="112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79;p53">
              <a:extLst>
                <a:ext uri="{FF2B5EF4-FFF2-40B4-BE49-F238E27FC236}">
                  <a16:creationId xmlns:a16="http://schemas.microsoft.com/office/drawing/2014/main" id="{D57E797E-C233-7920-F058-A18844E57CE0}"/>
                </a:ext>
              </a:extLst>
            </p:cNvPr>
            <p:cNvSpPr/>
            <p:nvPr/>
          </p:nvSpPr>
          <p:spPr>
            <a:xfrm>
              <a:off x="16245075" y="3390875"/>
              <a:ext cx="49350" cy="23500"/>
            </a:xfrm>
            <a:custGeom>
              <a:avLst/>
              <a:gdLst/>
              <a:ahLst/>
              <a:cxnLst/>
              <a:rect l="l" t="t" r="r" b="b"/>
              <a:pathLst>
                <a:path w="1974" h="940" extrusionOk="0">
                  <a:moveTo>
                    <a:pt x="930" y="0"/>
                  </a:moveTo>
                  <a:cubicBezTo>
                    <a:pt x="786" y="0"/>
                    <a:pt x="652" y="16"/>
                    <a:pt x="549" y="43"/>
                  </a:cubicBezTo>
                  <a:cubicBezTo>
                    <a:pt x="144" y="148"/>
                    <a:pt x="0" y="503"/>
                    <a:pt x="67" y="898"/>
                  </a:cubicBezTo>
                  <a:cubicBezTo>
                    <a:pt x="285" y="853"/>
                    <a:pt x="538" y="832"/>
                    <a:pt x="795" y="832"/>
                  </a:cubicBezTo>
                  <a:cubicBezTo>
                    <a:pt x="1115" y="832"/>
                    <a:pt x="1441" y="865"/>
                    <a:pt x="1711" y="926"/>
                  </a:cubicBezTo>
                  <a:lnTo>
                    <a:pt x="1725" y="929"/>
                  </a:lnTo>
                  <a:cubicBezTo>
                    <a:pt x="1750" y="935"/>
                    <a:pt x="1777" y="939"/>
                    <a:pt x="1802" y="939"/>
                  </a:cubicBezTo>
                  <a:cubicBezTo>
                    <a:pt x="1836" y="939"/>
                    <a:pt x="1868" y="931"/>
                    <a:pt x="1891" y="907"/>
                  </a:cubicBezTo>
                  <a:cubicBezTo>
                    <a:pt x="1904" y="891"/>
                    <a:pt x="1914" y="873"/>
                    <a:pt x="1920" y="854"/>
                  </a:cubicBezTo>
                  <a:cubicBezTo>
                    <a:pt x="1973" y="711"/>
                    <a:pt x="1966" y="551"/>
                    <a:pt x="1902" y="412"/>
                  </a:cubicBezTo>
                  <a:cubicBezTo>
                    <a:pt x="1761" y="110"/>
                    <a:pt x="1310" y="0"/>
                    <a:pt x="9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80;p53">
              <a:extLst>
                <a:ext uri="{FF2B5EF4-FFF2-40B4-BE49-F238E27FC236}">
                  <a16:creationId xmlns:a16="http://schemas.microsoft.com/office/drawing/2014/main" id="{33FD52EF-13CB-F479-8DE4-434EF186CA21}"/>
                </a:ext>
              </a:extLst>
            </p:cNvPr>
            <p:cNvSpPr/>
            <p:nvPr/>
          </p:nvSpPr>
          <p:spPr>
            <a:xfrm>
              <a:off x="16240925" y="3416450"/>
              <a:ext cx="49325" cy="23500"/>
            </a:xfrm>
            <a:custGeom>
              <a:avLst/>
              <a:gdLst/>
              <a:ahLst/>
              <a:cxnLst/>
              <a:rect l="l" t="t" r="r" b="b"/>
              <a:pathLst>
                <a:path w="1973" h="940" extrusionOk="0">
                  <a:moveTo>
                    <a:pt x="930" y="1"/>
                  </a:moveTo>
                  <a:cubicBezTo>
                    <a:pt x="786" y="1"/>
                    <a:pt x="652" y="16"/>
                    <a:pt x="548" y="43"/>
                  </a:cubicBezTo>
                  <a:cubicBezTo>
                    <a:pt x="144" y="148"/>
                    <a:pt x="1" y="503"/>
                    <a:pt x="68" y="898"/>
                  </a:cubicBezTo>
                  <a:cubicBezTo>
                    <a:pt x="285" y="853"/>
                    <a:pt x="538" y="832"/>
                    <a:pt x="795" y="832"/>
                  </a:cubicBezTo>
                  <a:cubicBezTo>
                    <a:pt x="1115" y="832"/>
                    <a:pt x="1441" y="865"/>
                    <a:pt x="1712" y="926"/>
                  </a:cubicBezTo>
                  <a:lnTo>
                    <a:pt x="1724" y="930"/>
                  </a:lnTo>
                  <a:cubicBezTo>
                    <a:pt x="1750" y="935"/>
                    <a:pt x="1777" y="940"/>
                    <a:pt x="1803" y="940"/>
                  </a:cubicBezTo>
                  <a:cubicBezTo>
                    <a:pt x="1837" y="940"/>
                    <a:pt x="1869" y="932"/>
                    <a:pt x="1891" y="907"/>
                  </a:cubicBezTo>
                  <a:cubicBezTo>
                    <a:pt x="1904" y="891"/>
                    <a:pt x="1914" y="873"/>
                    <a:pt x="1920" y="854"/>
                  </a:cubicBezTo>
                  <a:cubicBezTo>
                    <a:pt x="1973" y="711"/>
                    <a:pt x="1966" y="551"/>
                    <a:pt x="1902" y="412"/>
                  </a:cubicBezTo>
                  <a:cubicBezTo>
                    <a:pt x="1761" y="111"/>
                    <a:pt x="1311" y="1"/>
                    <a:pt x="9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81;p53">
              <a:extLst>
                <a:ext uri="{FF2B5EF4-FFF2-40B4-BE49-F238E27FC236}">
                  <a16:creationId xmlns:a16="http://schemas.microsoft.com/office/drawing/2014/main" id="{88436DB8-9003-6F25-69BF-D05B32EB0419}"/>
                </a:ext>
              </a:extLst>
            </p:cNvPr>
            <p:cNvSpPr/>
            <p:nvPr/>
          </p:nvSpPr>
          <p:spPr>
            <a:xfrm>
              <a:off x="15761425" y="2175825"/>
              <a:ext cx="579150" cy="1201225"/>
            </a:xfrm>
            <a:custGeom>
              <a:avLst/>
              <a:gdLst/>
              <a:ahLst/>
              <a:cxnLst/>
              <a:rect l="l" t="t" r="r" b="b"/>
              <a:pathLst>
                <a:path w="23166" h="48049" extrusionOk="0">
                  <a:moveTo>
                    <a:pt x="6373" y="0"/>
                  </a:moveTo>
                  <a:cubicBezTo>
                    <a:pt x="3738" y="0"/>
                    <a:pt x="0" y="5348"/>
                    <a:pt x="0" y="5348"/>
                  </a:cubicBezTo>
                  <a:cubicBezTo>
                    <a:pt x="0" y="5348"/>
                    <a:pt x="1526" y="19129"/>
                    <a:pt x="19963" y="48049"/>
                  </a:cubicBezTo>
                  <a:lnTo>
                    <a:pt x="23165" y="47605"/>
                  </a:lnTo>
                  <a:cubicBezTo>
                    <a:pt x="23165" y="47605"/>
                    <a:pt x="9985" y="12520"/>
                    <a:pt x="8744" y="3565"/>
                  </a:cubicBezTo>
                  <a:cubicBezTo>
                    <a:pt x="8379" y="930"/>
                    <a:pt x="7472" y="0"/>
                    <a:pt x="63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82;p53">
              <a:extLst>
                <a:ext uri="{FF2B5EF4-FFF2-40B4-BE49-F238E27FC236}">
                  <a16:creationId xmlns:a16="http://schemas.microsoft.com/office/drawing/2014/main" id="{CE642C0A-D325-8067-6329-0D9A58A9FC8C}"/>
                </a:ext>
              </a:extLst>
            </p:cNvPr>
            <p:cNvSpPr/>
            <p:nvPr/>
          </p:nvSpPr>
          <p:spPr>
            <a:xfrm>
              <a:off x="15332125" y="3353025"/>
              <a:ext cx="269725" cy="143725"/>
            </a:xfrm>
            <a:custGeom>
              <a:avLst/>
              <a:gdLst/>
              <a:ahLst/>
              <a:cxnLst/>
              <a:rect l="l" t="t" r="r" b="b"/>
              <a:pathLst>
                <a:path w="10789" h="5749" extrusionOk="0">
                  <a:moveTo>
                    <a:pt x="694" y="0"/>
                  </a:moveTo>
                  <a:cubicBezTo>
                    <a:pt x="389" y="100"/>
                    <a:pt x="146" y="275"/>
                    <a:pt x="0" y="553"/>
                  </a:cubicBezTo>
                  <a:cubicBezTo>
                    <a:pt x="747" y="2141"/>
                    <a:pt x="7939" y="5235"/>
                    <a:pt x="10543" y="5749"/>
                  </a:cubicBezTo>
                  <a:cubicBezTo>
                    <a:pt x="10632" y="5422"/>
                    <a:pt x="10713" y="5113"/>
                    <a:pt x="10788" y="4818"/>
                  </a:cubicBezTo>
                  <a:cubicBezTo>
                    <a:pt x="7136" y="3855"/>
                    <a:pt x="3593" y="2363"/>
                    <a:pt x="6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83;p53">
              <a:extLst>
                <a:ext uri="{FF2B5EF4-FFF2-40B4-BE49-F238E27FC236}">
                  <a16:creationId xmlns:a16="http://schemas.microsoft.com/office/drawing/2014/main" id="{3E2DB698-AB4B-6906-0424-A923075E450A}"/>
                </a:ext>
              </a:extLst>
            </p:cNvPr>
            <p:cNvSpPr/>
            <p:nvPr/>
          </p:nvSpPr>
          <p:spPr>
            <a:xfrm>
              <a:off x="15587950" y="3395825"/>
              <a:ext cx="31025" cy="60600"/>
            </a:xfrm>
            <a:custGeom>
              <a:avLst/>
              <a:gdLst/>
              <a:ahLst/>
              <a:cxnLst/>
              <a:rect l="l" t="t" r="r" b="b"/>
              <a:pathLst>
                <a:path w="1241" h="2424" extrusionOk="0">
                  <a:moveTo>
                    <a:pt x="1241" y="0"/>
                  </a:moveTo>
                  <a:lnTo>
                    <a:pt x="1241" y="0"/>
                  </a:lnTo>
                  <a:cubicBezTo>
                    <a:pt x="992" y="70"/>
                    <a:pt x="759" y="187"/>
                    <a:pt x="566" y="359"/>
                  </a:cubicBezTo>
                  <a:cubicBezTo>
                    <a:pt x="194" y="689"/>
                    <a:pt x="0" y="1237"/>
                    <a:pt x="160" y="1707"/>
                  </a:cubicBezTo>
                  <a:cubicBezTo>
                    <a:pt x="261" y="2002"/>
                    <a:pt x="477" y="2228"/>
                    <a:pt x="725" y="2423"/>
                  </a:cubicBezTo>
                  <a:cubicBezTo>
                    <a:pt x="992" y="1317"/>
                    <a:pt x="1153" y="497"/>
                    <a:pt x="1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84;p53">
              <a:extLst>
                <a:ext uri="{FF2B5EF4-FFF2-40B4-BE49-F238E27FC236}">
                  <a16:creationId xmlns:a16="http://schemas.microsoft.com/office/drawing/2014/main" id="{153ED88C-CED6-0EC2-0EF0-836CAE2C0B7C}"/>
                </a:ext>
              </a:extLst>
            </p:cNvPr>
            <p:cNvSpPr/>
            <p:nvPr/>
          </p:nvSpPr>
          <p:spPr>
            <a:xfrm>
              <a:off x="15520975" y="3358025"/>
              <a:ext cx="46375" cy="38750"/>
            </a:xfrm>
            <a:custGeom>
              <a:avLst/>
              <a:gdLst/>
              <a:ahLst/>
              <a:cxnLst/>
              <a:rect l="l" t="t" r="r" b="b"/>
              <a:pathLst>
                <a:path w="1855" h="1550" extrusionOk="0">
                  <a:moveTo>
                    <a:pt x="633" y="1"/>
                  </a:moveTo>
                  <a:cubicBezTo>
                    <a:pt x="362" y="1"/>
                    <a:pt x="139" y="181"/>
                    <a:pt x="0" y="454"/>
                  </a:cubicBezTo>
                  <a:cubicBezTo>
                    <a:pt x="452" y="666"/>
                    <a:pt x="978" y="1078"/>
                    <a:pt x="1304" y="1457"/>
                  </a:cubicBezTo>
                  <a:lnTo>
                    <a:pt x="1313" y="1467"/>
                  </a:lnTo>
                  <a:cubicBezTo>
                    <a:pt x="1349" y="1508"/>
                    <a:pt x="1393" y="1550"/>
                    <a:pt x="1444" y="1550"/>
                  </a:cubicBezTo>
                  <a:cubicBezTo>
                    <a:pt x="1449" y="1550"/>
                    <a:pt x="1455" y="1549"/>
                    <a:pt x="1461" y="1548"/>
                  </a:cubicBezTo>
                  <a:cubicBezTo>
                    <a:pt x="1480" y="1544"/>
                    <a:pt x="1498" y="1536"/>
                    <a:pt x="1515" y="1524"/>
                  </a:cubicBezTo>
                  <a:cubicBezTo>
                    <a:pt x="1643" y="1439"/>
                    <a:pt x="1732" y="1307"/>
                    <a:pt x="1763" y="1157"/>
                  </a:cubicBezTo>
                  <a:cubicBezTo>
                    <a:pt x="1854" y="708"/>
                    <a:pt x="1258" y="200"/>
                    <a:pt x="896" y="55"/>
                  </a:cubicBezTo>
                  <a:cubicBezTo>
                    <a:pt x="804" y="18"/>
                    <a:pt x="716" y="1"/>
                    <a:pt x="6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85;p53">
              <a:extLst>
                <a:ext uri="{FF2B5EF4-FFF2-40B4-BE49-F238E27FC236}">
                  <a16:creationId xmlns:a16="http://schemas.microsoft.com/office/drawing/2014/main" id="{8E48C5EA-2138-2385-3E05-5E0B0675ED71}"/>
                </a:ext>
              </a:extLst>
            </p:cNvPr>
            <p:cNvSpPr/>
            <p:nvPr/>
          </p:nvSpPr>
          <p:spPr>
            <a:xfrm>
              <a:off x="15502400" y="3376100"/>
              <a:ext cx="46375" cy="38775"/>
            </a:xfrm>
            <a:custGeom>
              <a:avLst/>
              <a:gdLst/>
              <a:ahLst/>
              <a:cxnLst/>
              <a:rect l="l" t="t" r="r" b="b"/>
              <a:pathLst>
                <a:path w="1855" h="1551" extrusionOk="0">
                  <a:moveTo>
                    <a:pt x="634" y="1"/>
                  </a:moveTo>
                  <a:cubicBezTo>
                    <a:pt x="363" y="1"/>
                    <a:pt x="139" y="181"/>
                    <a:pt x="0" y="455"/>
                  </a:cubicBezTo>
                  <a:cubicBezTo>
                    <a:pt x="453" y="666"/>
                    <a:pt x="979" y="1078"/>
                    <a:pt x="1305" y="1457"/>
                  </a:cubicBezTo>
                  <a:lnTo>
                    <a:pt x="1313" y="1467"/>
                  </a:lnTo>
                  <a:cubicBezTo>
                    <a:pt x="1350" y="1509"/>
                    <a:pt x="1393" y="1551"/>
                    <a:pt x="1444" y="1551"/>
                  </a:cubicBezTo>
                  <a:cubicBezTo>
                    <a:pt x="1449" y="1551"/>
                    <a:pt x="1455" y="1550"/>
                    <a:pt x="1461" y="1549"/>
                  </a:cubicBezTo>
                  <a:cubicBezTo>
                    <a:pt x="1480" y="1544"/>
                    <a:pt x="1499" y="1535"/>
                    <a:pt x="1515" y="1524"/>
                  </a:cubicBezTo>
                  <a:cubicBezTo>
                    <a:pt x="1643" y="1440"/>
                    <a:pt x="1732" y="1307"/>
                    <a:pt x="1764" y="1157"/>
                  </a:cubicBezTo>
                  <a:cubicBezTo>
                    <a:pt x="1854" y="707"/>
                    <a:pt x="1258" y="201"/>
                    <a:pt x="896" y="55"/>
                  </a:cubicBezTo>
                  <a:cubicBezTo>
                    <a:pt x="805" y="18"/>
                    <a:pt x="717" y="1"/>
                    <a:pt x="6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86;p53">
              <a:extLst>
                <a:ext uri="{FF2B5EF4-FFF2-40B4-BE49-F238E27FC236}">
                  <a16:creationId xmlns:a16="http://schemas.microsoft.com/office/drawing/2014/main" id="{313CC32F-EBDC-0BE8-1F3F-6B83441F251C}"/>
                </a:ext>
              </a:extLst>
            </p:cNvPr>
            <p:cNvSpPr/>
            <p:nvPr/>
          </p:nvSpPr>
          <p:spPr>
            <a:xfrm>
              <a:off x="15551475" y="2229100"/>
              <a:ext cx="696425" cy="1152875"/>
            </a:xfrm>
            <a:custGeom>
              <a:avLst/>
              <a:gdLst/>
              <a:ahLst/>
              <a:cxnLst/>
              <a:rect l="l" t="t" r="r" b="b"/>
              <a:pathLst>
                <a:path w="27857" h="46115" extrusionOk="0">
                  <a:moveTo>
                    <a:pt x="22310" y="1"/>
                  </a:moveTo>
                  <a:cubicBezTo>
                    <a:pt x="19827" y="1"/>
                    <a:pt x="17142" y="1434"/>
                    <a:pt x="17142" y="1434"/>
                  </a:cubicBezTo>
                  <a:cubicBezTo>
                    <a:pt x="17142" y="1434"/>
                    <a:pt x="2363" y="26581"/>
                    <a:pt x="1" y="44959"/>
                  </a:cubicBezTo>
                  <a:cubicBezTo>
                    <a:pt x="2039" y="45918"/>
                    <a:pt x="2790" y="46114"/>
                    <a:pt x="2790" y="46114"/>
                  </a:cubicBezTo>
                  <a:cubicBezTo>
                    <a:pt x="2790" y="46114"/>
                    <a:pt x="9822" y="31052"/>
                    <a:pt x="15788" y="22632"/>
                  </a:cubicBezTo>
                  <a:cubicBezTo>
                    <a:pt x="21754" y="14211"/>
                    <a:pt x="27857" y="6703"/>
                    <a:pt x="25962" y="2220"/>
                  </a:cubicBezTo>
                  <a:cubicBezTo>
                    <a:pt x="25247" y="527"/>
                    <a:pt x="23815" y="1"/>
                    <a:pt x="22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87;p53">
              <a:extLst>
                <a:ext uri="{FF2B5EF4-FFF2-40B4-BE49-F238E27FC236}">
                  <a16:creationId xmlns:a16="http://schemas.microsoft.com/office/drawing/2014/main" id="{21637134-BC66-3070-E630-861C1091BE42}"/>
                </a:ext>
              </a:extLst>
            </p:cNvPr>
            <p:cNvSpPr/>
            <p:nvPr/>
          </p:nvSpPr>
          <p:spPr>
            <a:xfrm>
              <a:off x="15721300" y="1518975"/>
              <a:ext cx="577825" cy="891800"/>
            </a:xfrm>
            <a:custGeom>
              <a:avLst/>
              <a:gdLst/>
              <a:ahLst/>
              <a:cxnLst/>
              <a:rect l="l" t="t" r="r" b="b"/>
              <a:pathLst>
                <a:path w="23113" h="35672" extrusionOk="0">
                  <a:moveTo>
                    <a:pt x="11038" y="0"/>
                  </a:moveTo>
                  <a:lnTo>
                    <a:pt x="8980" y="502"/>
                  </a:lnTo>
                  <a:cubicBezTo>
                    <a:pt x="8980" y="502"/>
                    <a:pt x="4456" y="1098"/>
                    <a:pt x="3740" y="8982"/>
                  </a:cubicBezTo>
                  <a:cubicBezTo>
                    <a:pt x="3023" y="16867"/>
                    <a:pt x="1" y="34469"/>
                    <a:pt x="1" y="34469"/>
                  </a:cubicBezTo>
                  <a:cubicBezTo>
                    <a:pt x="1" y="34469"/>
                    <a:pt x="6339" y="35672"/>
                    <a:pt x="12778" y="35672"/>
                  </a:cubicBezTo>
                  <a:cubicBezTo>
                    <a:pt x="16632" y="35672"/>
                    <a:pt x="20523" y="35241"/>
                    <a:pt x="23112" y="33863"/>
                  </a:cubicBezTo>
                  <a:cubicBezTo>
                    <a:pt x="20378" y="26224"/>
                    <a:pt x="19528" y="15248"/>
                    <a:pt x="18664" y="11927"/>
                  </a:cubicBezTo>
                  <a:cubicBezTo>
                    <a:pt x="17800" y="8607"/>
                    <a:pt x="16071" y="894"/>
                    <a:pt x="110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88;p53">
              <a:extLst>
                <a:ext uri="{FF2B5EF4-FFF2-40B4-BE49-F238E27FC236}">
                  <a16:creationId xmlns:a16="http://schemas.microsoft.com/office/drawing/2014/main" id="{04A8D1E6-DACE-45FD-B04E-C03B8153911C}"/>
                </a:ext>
              </a:extLst>
            </p:cNvPr>
            <p:cNvSpPr/>
            <p:nvPr/>
          </p:nvSpPr>
          <p:spPr>
            <a:xfrm>
              <a:off x="15776775" y="1678125"/>
              <a:ext cx="650100" cy="597775"/>
            </a:xfrm>
            <a:custGeom>
              <a:avLst/>
              <a:gdLst/>
              <a:ahLst/>
              <a:cxnLst/>
              <a:rect l="l" t="t" r="r" b="b"/>
              <a:pathLst>
                <a:path w="26004" h="23911" extrusionOk="0">
                  <a:moveTo>
                    <a:pt x="23141" y="1"/>
                  </a:moveTo>
                  <a:lnTo>
                    <a:pt x="1" y="3200"/>
                  </a:lnTo>
                  <a:lnTo>
                    <a:pt x="2863" y="23910"/>
                  </a:lnTo>
                  <a:lnTo>
                    <a:pt x="26004" y="20712"/>
                  </a:lnTo>
                  <a:lnTo>
                    <a:pt x="231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189;p53">
              <a:extLst>
                <a:ext uri="{FF2B5EF4-FFF2-40B4-BE49-F238E27FC236}">
                  <a16:creationId xmlns:a16="http://schemas.microsoft.com/office/drawing/2014/main" id="{077FA750-895E-568F-6053-7434B24977C6}"/>
                </a:ext>
              </a:extLst>
            </p:cNvPr>
            <p:cNvSpPr/>
            <p:nvPr/>
          </p:nvSpPr>
          <p:spPr>
            <a:xfrm>
              <a:off x="15886150" y="1762425"/>
              <a:ext cx="446450" cy="336425"/>
            </a:xfrm>
            <a:custGeom>
              <a:avLst/>
              <a:gdLst/>
              <a:ahLst/>
              <a:cxnLst/>
              <a:rect l="l" t="t" r="r" b="b"/>
              <a:pathLst>
                <a:path w="17858" h="13457" extrusionOk="0">
                  <a:moveTo>
                    <a:pt x="6947" y="0"/>
                  </a:moveTo>
                  <a:cubicBezTo>
                    <a:pt x="6710" y="0"/>
                    <a:pt x="6477" y="35"/>
                    <a:pt x="6257" y="125"/>
                  </a:cubicBezTo>
                  <a:cubicBezTo>
                    <a:pt x="5614" y="386"/>
                    <a:pt x="5237" y="1045"/>
                    <a:pt x="4923" y="1665"/>
                  </a:cubicBezTo>
                  <a:cubicBezTo>
                    <a:pt x="3776" y="3927"/>
                    <a:pt x="2838" y="6292"/>
                    <a:pt x="2044" y="8700"/>
                  </a:cubicBezTo>
                  <a:cubicBezTo>
                    <a:pt x="1637" y="9933"/>
                    <a:pt x="0" y="13457"/>
                    <a:pt x="2237" y="13457"/>
                  </a:cubicBezTo>
                  <a:cubicBezTo>
                    <a:pt x="2375" y="13457"/>
                    <a:pt x="2528" y="13443"/>
                    <a:pt x="2696" y="13415"/>
                  </a:cubicBezTo>
                  <a:cubicBezTo>
                    <a:pt x="3950" y="13206"/>
                    <a:pt x="5270" y="12796"/>
                    <a:pt x="6457" y="12367"/>
                  </a:cubicBezTo>
                  <a:cubicBezTo>
                    <a:pt x="6610" y="12312"/>
                    <a:pt x="6766" y="12257"/>
                    <a:pt x="6929" y="12208"/>
                  </a:cubicBezTo>
                  <a:cubicBezTo>
                    <a:pt x="8611" y="11689"/>
                    <a:pt x="10211" y="10886"/>
                    <a:pt x="11866" y="10296"/>
                  </a:cubicBezTo>
                  <a:cubicBezTo>
                    <a:pt x="13011" y="9887"/>
                    <a:pt x="14145" y="9424"/>
                    <a:pt x="15190" y="8798"/>
                  </a:cubicBezTo>
                  <a:cubicBezTo>
                    <a:pt x="15996" y="8315"/>
                    <a:pt x="17326" y="7553"/>
                    <a:pt x="17517" y="6536"/>
                  </a:cubicBezTo>
                  <a:cubicBezTo>
                    <a:pt x="17858" y="4720"/>
                    <a:pt x="15343" y="3304"/>
                    <a:pt x="14105" y="2588"/>
                  </a:cubicBezTo>
                  <a:cubicBezTo>
                    <a:pt x="12204" y="1490"/>
                    <a:pt x="10132" y="679"/>
                    <a:pt x="8001" y="160"/>
                  </a:cubicBezTo>
                  <a:cubicBezTo>
                    <a:pt x="7658" y="76"/>
                    <a:pt x="7298" y="0"/>
                    <a:pt x="69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190;p53">
              <a:extLst>
                <a:ext uri="{FF2B5EF4-FFF2-40B4-BE49-F238E27FC236}">
                  <a16:creationId xmlns:a16="http://schemas.microsoft.com/office/drawing/2014/main" id="{32B777E5-608F-58E0-6A1D-1DE097160DD4}"/>
                </a:ext>
              </a:extLst>
            </p:cNvPr>
            <p:cNvSpPr/>
            <p:nvPr/>
          </p:nvSpPr>
          <p:spPr>
            <a:xfrm>
              <a:off x="15743050" y="1757900"/>
              <a:ext cx="684000" cy="562200"/>
            </a:xfrm>
            <a:custGeom>
              <a:avLst/>
              <a:gdLst/>
              <a:ahLst/>
              <a:cxnLst/>
              <a:rect l="l" t="t" r="r" b="b"/>
              <a:pathLst>
                <a:path w="27360" h="22488" extrusionOk="0">
                  <a:moveTo>
                    <a:pt x="1355" y="0"/>
                  </a:moveTo>
                  <a:lnTo>
                    <a:pt x="1" y="1677"/>
                  </a:lnTo>
                  <a:lnTo>
                    <a:pt x="2712" y="22488"/>
                  </a:lnTo>
                  <a:lnTo>
                    <a:pt x="25993" y="19268"/>
                  </a:lnTo>
                  <a:lnTo>
                    <a:pt x="27359" y="17512"/>
                  </a:lnTo>
                  <a:lnTo>
                    <a:pt x="4219" y="20711"/>
                  </a:lnTo>
                  <a:lnTo>
                    <a:pt x="13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191;p53">
              <a:extLst>
                <a:ext uri="{FF2B5EF4-FFF2-40B4-BE49-F238E27FC236}">
                  <a16:creationId xmlns:a16="http://schemas.microsoft.com/office/drawing/2014/main" id="{8A6B25B7-3C27-E51C-ECA5-9AACC6FF3B42}"/>
                </a:ext>
              </a:extLst>
            </p:cNvPr>
            <p:cNvSpPr/>
            <p:nvPr/>
          </p:nvSpPr>
          <p:spPr>
            <a:xfrm>
              <a:off x="15925625" y="1822300"/>
              <a:ext cx="352825" cy="306950"/>
            </a:xfrm>
            <a:custGeom>
              <a:avLst/>
              <a:gdLst/>
              <a:ahLst/>
              <a:cxnLst/>
              <a:rect l="l" t="t" r="r" b="b"/>
              <a:pathLst>
                <a:path w="14113" h="12278" extrusionOk="0">
                  <a:moveTo>
                    <a:pt x="5485" y="1"/>
                  </a:moveTo>
                  <a:cubicBezTo>
                    <a:pt x="5067" y="1"/>
                    <a:pt x="4648" y="25"/>
                    <a:pt x="4239" y="52"/>
                  </a:cubicBezTo>
                  <a:cubicBezTo>
                    <a:pt x="4219" y="54"/>
                    <a:pt x="4196" y="54"/>
                    <a:pt x="4173" y="54"/>
                  </a:cubicBezTo>
                  <a:cubicBezTo>
                    <a:pt x="4030" y="54"/>
                    <a:pt x="3846" y="31"/>
                    <a:pt x="3682" y="31"/>
                  </a:cubicBezTo>
                  <a:cubicBezTo>
                    <a:pt x="3579" y="31"/>
                    <a:pt x="3483" y="40"/>
                    <a:pt x="3410" y="70"/>
                  </a:cubicBezTo>
                  <a:cubicBezTo>
                    <a:pt x="3121" y="192"/>
                    <a:pt x="3132" y="605"/>
                    <a:pt x="3039" y="853"/>
                  </a:cubicBezTo>
                  <a:cubicBezTo>
                    <a:pt x="2911" y="1192"/>
                    <a:pt x="2690" y="1490"/>
                    <a:pt x="2586" y="1841"/>
                  </a:cubicBezTo>
                  <a:cubicBezTo>
                    <a:pt x="2509" y="2103"/>
                    <a:pt x="2504" y="2382"/>
                    <a:pt x="2432" y="2646"/>
                  </a:cubicBezTo>
                  <a:cubicBezTo>
                    <a:pt x="2189" y="3537"/>
                    <a:pt x="1244" y="4093"/>
                    <a:pt x="977" y="4976"/>
                  </a:cubicBezTo>
                  <a:cubicBezTo>
                    <a:pt x="839" y="5430"/>
                    <a:pt x="895" y="5930"/>
                    <a:pt x="727" y="6374"/>
                  </a:cubicBezTo>
                  <a:cubicBezTo>
                    <a:pt x="613" y="6676"/>
                    <a:pt x="401" y="6931"/>
                    <a:pt x="248" y="7215"/>
                  </a:cubicBezTo>
                  <a:cubicBezTo>
                    <a:pt x="94" y="7500"/>
                    <a:pt x="0" y="7851"/>
                    <a:pt x="138" y="8143"/>
                  </a:cubicBezTo>
                  <a:cubicBezTo>
                    <a:pt x="203" y="8279"/>
                    <a:pt x="313" y="8392"/>
                    <a:pt x="355" y="8537"/>
                  </a:cubicBezTo>
                  <a:cubicBezTo>
                    <a:pt x="439" y="8829"/>
                    <a:pt x="216" y="9113"/>
                    <a:pt x="152" y="9410"/>
                  </a:cubicBezTo>
                  <a:cubicBezTo>
                    <a:pt x="60" y="9840"/>
                    <a:pt x="358" y="10317"/>
                    <a:pt x="785" y="10421"/>
                  </a:cubicBezTo>
                  <a:cubicBezTo>
                    <a:pt x="1076" y="10492"/>
                    <a:pt x="1403" y="10408"/>
                    <a:pt x="1674" y="10540"/>
                  </a:cubicBezTo>
                  <a:cubicBezTo>
                    <a:pt x="2019" y="10708"/>
                    <a:pt x="2120" y="11137"/>
                    <a:pt x="2243" y="11501"/>
                  </a:cubicBezTo>
                  <a:cubicBezTo>
                    <a:pt x="2356" y="11839"/>
                    <a:pt x="2610" y="12208"/>
                    <a:pt x="2948" y="12208"/>
                  </a:cubicBezTo>
                  <a:cubicBezTo>
                    <a:pt x="2974" y="12208"/>
                    <a:pt x="3002" y="12206"/>
                    <a:pt x="3029" y="12201"/>
                  </a:cubicBezTo>
                  <a:cubicBezTo>
                    <a:pt x="3259" y="12160"/>
                    <a:pt x="3424" y="11949"/>
                    <a:pt x="3501" y="11728"/>
                  </a:cubicBezTo>
                  <a:cubicBezTo>
                    <a:pt x="3577" y="11509"/>
                    <a:pt x="3586" y="11271"/>
                    <a:pt x="3633" y="11043"/>
                  </a:cubicBezTo>
                  <a:cubicBezTo>
                    <a:pt x="3659" y="10921"/>
                    <a:pt x="3701" y="10792"/>
                    <a:pt x="3802" y="10718"/>
                  </a:cubicBezTo>
                  <a:cubicBezTo>
                    <a:pt x="3858" y="10676"/>
                    <a:pt x="3922" y="10658"/>
                    <a:pt x="3987" y="10658"/>
                  </a:cubicBezTo>
                  <a:cubicBezTo>
                    <a:pt x="4150" y="10658"/>
                    <a:pt x="4328" y="10768"/>
                    <a:pt x="4451" y="10893"/>
                  </a:cubicBezTo>
                  <a:cubicBezTo>
                    <a:pt x="4789" y="11236"/>
                    <a:pt x="5007" y="11690"/>
                    <a:pt x="5374" y="12001"/>
                  </a:cubicBezTo>
                  <a:cubicBezTo>
                    <a:pt x="5574" y="12171"/>
                    <a:pt x="5852" y="12278"/>
                    <a:pt x="6111" y="12278"/>
                  </a:cubicBezTo>
                  <a:cubicBezTo>
                    <a:pt x="6328" y="12278"/>
                    <a:pt x="6531" y="12202"/>
                    <a:pt x="6661" y="12024"/>
                  </a:cubicBezTo>
                  <a:cubicBezTo>
                    <a:pt x="6879" y="11727"/>
                    <a:pt x="6782" y="11315"/>
                    <a:pt x="6707" y="10955"/>
                  </a:cubicBezTo>
                  <a:cubicBezTo>
                    <a:pt x="6632" y="10594"/>
                    <a:pt x="6621" y="10145"/>
                    <a:pt x="6927" y="9938"/>
                  </a:cubicBezTo>
                  <a:cubicBezTo>
                    <a:pt x="7090" y="10069"/>
                    <a:pt x="7186" y="10266"/>
                    <a:pt x="7327" y="10421"/>
                  </a:cubicBezTo>
                  <a:cubicBezTo>
                    <a:pt x="7432" y="10537"/>
                    <a:pt x="7587" y="10631"/>
                    <a:pt x="7736" y="10631"/>
                  </a:cubicBezTo>
                  <a:cubicBezTo>
                    <a:pt x="7787" y="10631"/>
                    <a:pt x="7837" y="10620"/>
                    <a:pt x="7884" y="10596"/>
                  </a:cubicBezTo>
                  <a:cubicBezTo>
                    <a:pt x="8260" y="10400"/>
                    <a:pt x="7953" y="9703"/>
                    <a:pt x="8293" y="9450"/>
                  </a:cubicBezTo>
                  <a:cubicBezTo>
                    <a:pt x="8357" y="9402"/>
                    <a:pt x="8427" y="9381"/>
                    <a:pt x="8499" y="9381"/>
                  </a:cubicBezTo>
                  <a:cubicBezTo>
                    <a:pt x="8716" y="9381"/>
                    <a:pt x="8951" y="9565"/>
                    <a:pt x="9101" y="9752"/>
                  </a:cubicBezTo>
                  <a:cubicBezTo>
                    <a:pt x="9419" y="10149"/>
                    <a:pt x="9679" y="10602"/>
                    <a:pt x="10078" y="10917"/>
                  </a:cubicBezTo>
                  <a:cubicBezTo>
                    <a:pt x="10323" y="11112"/>
                    <a:pt x="10645" y="11240"/>
                    <a:pt x="10951" y="11240"/>
                  </a:cubicBezTo>
                  <a:cubicBezTo>
                    <a:pt x="11143" y="11240"/>
                    <a:pt x="11330" y="11189"/>
                    <a:pt x="11488" y="11072"/>
                  </a:cubicBezTo>
                  <a:cubicBezTo>
                    <a:pt x="11905" y="10763"/>
                    <a:pt x="11937" y="10135"/>
                    <a:pt x="11767" y="9645"/>
                  </a:cubicBezTo>
                  <a:cubicBezTo>
                    <a:pt x="11597" y="9153"/>
                    <a:pt x="11275" y="8728"/>
                    <a:pt x="11098" y="8240"/>
                  </a:cubicBezTo>
                  <a:cubicBezTo>
                    <a:pt x="11074" y="8171"/>
                    <a:pt x="11051" y="8097"/>
                    <a:pt x="11068" y="8027"/>
                  </a:cubicBezTo>
                  <a:cubicBezTo>
                    <a:pt x="11097" y="7900"/>
                    <a:pt x="11223" y="7848"/>
                    <a:pt x="11359" y="7848"/>
                  </a:cubicBezTo>
                  <a:cubicBezTo>
                    <a:pt x="11439" y="7848"/>
                    <a:pt x="11522" y="7866"/>
                    <a:pt x="11592" y="7897"/>
                  </a:cubicBezTo>
                  <a:cubicBezTo>
                    <a:pt x="11747" y="7966"/>
                    <a:pt x="11907" y="8070"/>
                    <a:pt x="12070" y="8070"/>
                  </a:cubicBezTo>
                  <a:cubicBezTo>
                    <a:pt x="12104" y="8070"/>
                    <a:pt x="12139" y="8066"/>
                    <a:pt x="12173" y="8055"/>
                  </a:cubicBezTo>
                  <a:cubicBezTo>
                    <a:pt x="12462" y="7964"/>
                    <a:pt x="12470" y="7557"/>
                    <a:pt x="12654" y="7316"/>
                  </a:cubicBezTo>
                  <a:cubicBezTo>
                    <a:pt x="12826" y="7091"/>
                    <a:pt x="13138" y="7033"/>
                    <a:pt x="13360" y="6858"/>
                  </a:cubicBezTo>
                  <a:cubicBezTo>
                    <a:pt x="13703" y="6587"/>
                    <a:pt x="13755" y="6021"/>
                    <a:pt x="13468" y="5693"/>
                  </a:cubicBezTo>
                  <a:cubicBezTo>
                    <a:pt x="13900" y="5622"/>
                    <a:pt x="14112" y="5068"/>
                    <a:pt x="13969" y="4653"/>
                  </a:cubicBezTo>
                  <a:cubicBezTo>
                    <a:pt x="13826" y="4239"/>
                    <a:pt x="13443" y="3957"/>
                    <a:pt x="13056" y="3750"/>
                  </a:cubicBezTo>
                  <a:cubicBezTo>
                    <a:pt x="12014" y="3192"/>
                    <a:pt x="10783" y="2978"/>
                    <a:pt x="9862" y="2236"/>
                  </a:cubicBezTo>
                  <a:cubicBezTo>
                    <a:pt x="9302" y="1785"/>
                    <a:pt x="8892" y="1164"/>
                    <a:pt x="8315" y="738"/>
                  </a:cubicBezTo>
                  <a:cubicBezTo>
                    <a:pt x="7512" y="144"/>
                    <a:pt x="6504" y="1"/>
                    <a:pt x="54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92;p53">
              <a:extLst>
                <a:ext uri="{FF2B5EF4-FFF2-40B4-BE49-F238E27FC236}">
                  <a16:creationId xmlns:a16="http://schemas.microsoft.com/office/drawing/2014/main" id="{BBEBD2ED-80E2-08A7-2052-881468CB46A3}"/>
                </a:ext>
              </a:extLst>
            </p:cNvPr>
            <p:cNvSpPr/>
            <p:nvPr/>
          </p:nvSpPr>
          <p:spPr>
            <a:xfrm>
              <a:off x="16000250" y="1762425"/>
              <a:ext cx="332350" cy="209100"/>
            </a:xfrm>
            <a:custGeom>
              <a:avLst/>
              <a:gdLst/>
              <a:ahLst/>
              <a:cxnLst/>
              <a:rect l="l" t="t" r="r" b="b"/>
              <a:pathLst>
                <a:path w="13294" h="8364" extrusionOk="0">
                  <a:moveTo>
                    <a:pt x="2383" y="0"/>
                  </a:moveTo>
                  <a:cubicBezTo>
                    <a:pt x="2146" y="0"/>
                    <a:pt x="1913" y="35"/>
                    <a:pt x="1693" y="125"/>
                  </a:cubicBezTo>
                  <a:cubicBezTo>
                    <a:pt x="1050" y="386"/>
                    <a:pt x="673" y="1045"/>
                    <a:pt x="359" y="1665"/>
                  </a:cubicBezTo>
                  <a:cubicBezTo>
                    <a:pt x="237" y="1905"/>
                    <a:pt x="119" y="2148"/>
                    <a:pt x="1" y="2390"/>
                  </a:cubicBezTo>
                  <a:cubicBezTo>
                    <a:pt x="178" y="2632"/>
                    <a:pt x="482" y="2778"/>
                    <a:pt x="785" y="2812"/>
                  </a:cubicBezTo>
                  <a:cubicBezTo>
                    <a:pt x="846" y="2819"/>
                    <a:pt x="906" y="2822"/>
                    <a:pt x="967" y="2822"/>
                  </a:cubicBezTo>
                  <a:cubicBezTo>
                    <a:pt x="1273" y="2822"/>
                    <a:pt x="1579" y="2744"/>
                    <a:pt x="1876" y="2661"/>
                  </a:cubicBezTo>
                  <a:lnTo>
                    <a:pt x="1876" y="2661"/>
                  </a:lnTo>
                  <a:cubicBezTo>
                    <a:pt x="1765" y="3086"/>
                    <a:pt x="2107" y="3501"/>
                    <a:pt x="2478" y="3736"/>
                  </a:cubicBezTo>
                  <a:cubicBezTo>
                    <a:pt x="2920" y="4014"/>
                    <a:pt x="3441" y="4158"/>
                    <a:pt x="3963" y="4158"/>
                  </a:cubicBezTo>
                  <a:cubicBezTo>
                    <a:pt x="4246" y="4158"/>
                    <a:pt x="4528" y="4116"/>
                    <a:pt x="4797" y="4030"/>
                  </a:cubicBezTo>
                  <a:cubicBezTo>
                    <a:pt x="5148" y="4936"/>
                    <a:pt x="6113" y="5539"/>
                    <a:pt x="7074" y="5539"/>
                  </a:cubicBezTo>
                  <a:cubicBezTo>
                    <a:pt x="7282" y="5539"/>
                    <a:pt x="7489" y="5511"/>
                    <a:pt x="7691" y="5452"/>
                  </a:cubicBezTo>
                  <a:cubicBezTo>
                    <a:pt x="7752" y="6006"/>
                    <a:pt x="8196" y="6496"/>
                    <a:pt x="8741" y="6613"/>
                  </a:cubicBezTo>
                  <a:cubicBezTo>
                    <a:pt x="8956" y="6659"/>
                    <a:pt x="9180" y="6651"/>
                    <a:pt x="9392" y="6707"/>
                  </a:cubicBezTo>
                  <a:cubicBezTo>
                    <a:pt x="10148" y="6909"/>
                    <a:pt x="10477" y="7808"/>
                    <a:pt x="11125" y="8248"/>
                  </a:cubicBezTo>
                  <a:cubicBezTo>
                    <a:pt x="11191" y="8291"/>
                    <a:pt x="11261" y="8330"/>
                    <a:pt x="11334" y="8363"/>
                  </a:cubicBezTo>
                  <a:cubicBezTo>
                    <a:pt x="12049" y="7900"/>
                    <a:pt x="12812" y="7288"/>
                    <a:pt x="12953" y="6536"/>
                  </a:cubicBezTo>
                  <a:cubicBezTo>
                    <a:pt x="13294" y="4720"/>
                    <a:pt x="10779" y="3304"/>
                    <a:pt x="9541" y="2588"/>
                  </a:cubicBezTo>
                  <a:cubicBezTo>
                    <a:pt x="7640" y="1490"/>
                    <a:pt x="5568" y="679"/>
                    <a:pt x="3437" y="160"/>
                  </a:cubicBezTo>
                  <a:cubicBezTo>
                    <a:pt x="3094" y="76"/>
                    <a:pt x="2734" y="0"/>
                    <a:pt x="2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93;p53">
              <a:extLst>
                <a:ext uri="{FF2B5EF4-FFF2-40B4-BE49-F238E27FC236}">
                  <a16:creationId xmlns:a16="http://schemas.microsoft.com/office/drawing/2014/main" id="{91AFDD1E-AD9F-00C8-F711-8F6B4B296012}"/>
                </a:ext>
              </a:extLst>
            </p:cNvPr>
            <p:cNvSpPr/>
            <p:nvPr/>
          </p:nvSpPr>
          <p:spPr>
            <a:xfrm>
              <a:off x="16019775" y="1870100"/>
              <a:ext cx="63750" cy="49425"/>
            </a:xfrm>
            <a:custGeom>
              <a:avLst/>
              <a:gdLst/>
              <a:ahLst/>
              <a:cxnLst/>
              <a:rect l="l" t="t" r="r" b="b"/>
              <a:pathLst>
                <a:path w="2550" h="1977" extrusionOk="0">
                  <a:moveTo>
                    <a:pt x="1195" y="1"/>
                  </a:moveTo>
                  <a:cubicBezTo>
                    <a:pt x="1023" y="1"/>
                    <a:pt x="852" y="41"/>
                    <a:pt x="690" y="133"/>
                  </a:cubicBezTo>
                  <a:cubicBezTo>
                    <a:pt x="371" y="315"/>
                    <a:pt x="156" y="601"/>
                    <a:pt x="61" y="954"/>
                  </a:cubicBezTo>
                  <a:cubicBezTo>
                    <a:pt x="19" y="1102"/>
                    <a:pt x="0" y="1265"/>
                    <a:pt x="53" y="1410"/>
                  </a:cubicBezTo>
                  <a:cubicBezTo>
                    <a:pt x="104" y="1550"/>
                    <a:pt x="235" y="1668"/>
                    <a:pt x="382" y="1668"/>
                  </a:cubicBezTo>
                  <a:cubicBezTo>
                    <a:pt x="389" y="1668"/>
                    <a:pt x="395" y="1668"/>
                    <a:pt x="401" y="1667"/>
                  </a:cubicBezTo>
                  <a:cubicBezTo>
                    <a:pt x="588" y="1655"/>
                    <a:pt x="713" y="1470"/>
                    <a:pt x="779" y="1293"/>
                  </a:cubicBezTo>
                  <a:cubicBezTo>
                    <a:pt x="800" y="1236"/>
                    <a:pt x="819" y="1177"/>
                    <a:pt x="860" y="1131"/>
                  </a:cubicBezTo>
                  <a:cubicBezTo>
                    <a:pt x="899" y="1087"/>
                    <a:pt x="958" y="1066"/>
                    <a:pt x="1016" y="1066"/>
                  </a:cubicBezTo>
                  <a:cubicBezTo>
                    <a:pt x="1089" y="1066"/>
                    <a:pt x="1162" y="1098"/>
                    <a:pt x="1200" y="1160"/>
                  </a:cubicBezTo>
                  <a:cubicBezTo>
                    <a:pt x="1291" y="1300"/>
                    <a:pt x="1195" y="1487"/>
                    <a:pt x="1226" y="1650"/>
                  </a:cubicBezTo>
                  <a:cubicBezTo>
                    <a:pt x="1258" y="1819"/>
                    <a:pt x="1423" y="1936"/>
                    <a:pt x="1592" y="1970"/>
                  </a:cubicBezTo>
                  <a:cubicBezTo>
                    <a:pt x="1612" y="1974"/>
                    <a:pt x="1633" y="1977"/>
                    <a:pt x="1653" y="1977"/>
                  </a:cubicBezTo>
                  <a:cubicBezTo>
                    <a:pt x="1670" y="1977"/>
                    <a:pt x="1687" y="1974"/>
                    <a:pt x="1704" y="1969"/>
                  </a:cubicBezTo>
                  <a:cubicBezTo>
                    <a:pt x="1777" y="1942"/>
                    <a:pt x="1805" y="1853"/>
                    <a:pt x="1812" y="1775"/>
                  </a:cubicBezTo>
                  <a:cubicBezTo>
                    <a:pt x="1829" y="1574"/>
                    <a:pt x="1762" y="1372"/>
                    <a:pt x="1777" y="1169"/>
                  </a:cubicBezTo>
                  <a:cubicBezTo>
                    <a:pt x="1782" y="1102"/>
                    <a:pt x="1809" y="1077"/>
                    <a:pt x="1849" y="1077"/>
                  </a:cubicBezTo>
                  <a:cubicBezTo>
                    <a:pt x="1953" y="1077"/>
                    <a:pt x="2138" y="1248"/>
                    <a:pt x="2205" y="1252"/>
                  </a:cubicBezTo>
                  <a:cubicBezTo>
                    <a:pt x="2211" y="1252"/>
                    <a:pt x="2217" y="1253"/>
                    <a:pt x="2223" y="1253"/>
                  </a:cubicBezTo>
                  <a:cubicBezTo>
                    <a:pt x="2549" y="1253"/>
                    <a:pt x="2539" y="809"/>
                    <a:pt x="2391" y="628"/>
                  </a:cubicBezTo>
                  <a:cubicBezTo>
                    <a:pt x="2337" y="562"/>
                    <a:pt x="2278" y="501"/>
                    <a:pt x="2215" y="443"/>
                  </a:cubicBezTo>
                  <a:cubicBezTo>
                    <a:pt x="1936" y="187"/>
                    <a:pt x="1565" y="1"/>
                    <a:pt x="1195" y="1"/>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94;p53">
              <a:extLst>
                <a:ext uri="{FF2B5EF4-FFF2-40B4-BE49-F238E27FC236}">
                  <a16:creationId xmlns:a16="http://schemas.microsoft.com/office/drawing/2014/main" id="{BB0415AE-FD8B-F3D2-5A7D-30A5DBEFC14A}"/>
                </a:ext>
              </a:extLst>
            </p:cNvPr>
            <p:cNvSpPr/>
            <p:nvPr/>
          </p:nvSpPr>
          <p:spPr>
            <a:xfrm>
              <a:off x="16059150" y="1988050"/>
              <a:ext cx="50225" cy="42950"/>
            </a:xfrm>
            <a:custGeom>
              <a:avLst/>
              <a:gdLst/>
              <a:ahLst/>
              <a:cxnLst/>
              <a:rect l="l" t="t" r="r" b="b"/>
              <a:pathLst>
                <a:path w="2009" h="1718" extrusionOk="0">
                  <a:moveTo>
                    <a:pt x="1082" y="0"/>
                  </a:moveTo>
                  <a:cubicBezTo>
                    <a:pt x="728" y="0"/>
                    <a:pt x="379" y="129"/>
                    <a:pt x="191" y="448"/>
                  </a:cubicBezTo>
                  <a:cubicBezTo>
                    <a:pt x="36" y="712"/>
                    <a:pt x="0" y="1009"/>
                    <a:pt x="78" y="1302"/>
                  </a:cubicBezTo>
                  <a:cubicBezTo>
                    <a:pt x="109" y="1427"/>
                    <a:pt x="164" y="1552"/>
                    <a:pt x="262" y="1635"/>
                  </a:cubicBezTo>
                  <a:cubicBezTo>
                    <a:pt x="322" y="1686"/>
                    <a:pt x="402" y="1717"/>
                    <a:pt x="480" y="1717"/>
                  </a:cubicBezTo>
                  <a:cubicBezTo>
                    <a:pt x="529" y="1717"/>
                    <a:pt x="578" y="1705"/>
                    <a:pt x="620" y="1676"/>
                  </a:cubicBezTo>
                  <a:cubicBezTo>
                    <a:pt x="751" y="1591"/>
                    <a:pt x="763" y="1404"/>
                    <a:pt x="738" y="1250"/>
                  </a:cubicBezTo>
                  <a:cubicBezTo>
                    <a:pt x="729" y="1200"/>
                    <a:pt x="719" y="1148"/>
                    <a:pt x="729" y="1098"/>
                  </a:cubicBezTo>
                  <a:cubicBezTo>
                    <a:pt x="746" y="1016"/>
                    <a:pt x="830" y="959"/>
                    <a:pt x="913" y="959"/>
                  </a:cubicBezTo>
                  <a:cubicBezTo>
                    <a:pt x="938" y="959"/>
                    <a:pt x="964" y="965"/>
                    <a:pt x="987" y="977"/>
                  </a:cubicBezTo>
                  <a:cubicBezTo>
                    <a:pt x="1110" y="1042"/>
                    <a:pt x="1119" y="1216"/>
                    <a:pt x="1209" y="1322"/>
                  </a:cubicBezTo>
                  <a:cubicBezTo>
                    <a:pt x="1271" y="1394"/>
                    <a:pt x="1365" y="1425"/>
                    <a:pt x="1461" y="1425"/>
                  </a:cubicBezTo>
                  <a:cubicBezTo>
                    <a:pt x="1511" y="1425"/>
                    <a:pt x="1561" y="1417"/>
                    <a:pt x="1607" y="1402"/>
                  </a:cubicBezTo>
                  <a:cubicBezTo>
                    <a:pt x="1638" y="1393"/>
                    <a:pt x="1665" y="1376"/>
                    <a:pt x="1687" y="1354"/>
                  </a:cubicBezTo>
                  <a:cubicBezTo>
                    <a:pt x="1729" y="1304"/>
                    <a:pt x="1713" y="1228"/>
                    <a:pt x="1685" y="1169"/>
                  </a:cubicBezTo>
                  <a:cubicBezTo>
                    <a:pt x="1613" y="1016"/>
                    <a:pt x="1481" y="898"/>
                    <a:pt x="1408" y="746"/>
                  </a:cubicBezTo>
                  <a:cubicBezTo>
                    <a:pt x="1361" y="647"/>
                    <a:pt x="1441" y="630"/>
                    <a:pt x="1536" y="630"/>
                  </a:cubicBezTo>
                  <a:cubicBezTo>
                    <a:pt x="1591" y="630"/>
                    <a:pt x="1650" y="635"/>
                    <a:pt x="1695" y="635"/>
                  </a:cubicBezTo>
                  <a:cubicBezTo>
                    <a:pt x="1720" y="635"/>
                    <a:pt x="1740" y="634"/>
                    <a:pt x="1751" y="628"/>
                  </a:cubicBezTo>
                  <a:cubicBezTo>
                    <a:pt x="2008" y="497"/>
                    <a:pt x="1813" y="169"/>
                    <a:pt x="1627" y="99"/>
                  </a:cubicBezTo>
                  <a:cubicBezTo>
                    <a:pt x="1560" y="75"/>
                    <a:pt x="1492" y="55"/>
                    <a:pt x="1423" y="39"/>
                  </a:cubicBezTo>
                  <a:cubicBezTo>
                    <a:pt x="1313" y="14"/>
                    <a:pt x="1197" y="0"/>
                    <a:pt x="1082" y="0"/>
                  </a:cubicBezTo>
                  <a:close/>
                </a:path>
              </a:pathLst>
            </a:custGeom>
            <a:solidFill>
              <a:srgbClr val="EFD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95;p53">
              <a:extLst>
                <a:ext uri="{FF2B5EF4-FFF2-40B4-BE49-F238E27FC236}">
                  <a16:creationId xmlns:a16="http://schemas.microsoft.com/office/drawing/2014/main" id="{EFA6584E-DB7E-C2D9-D7EB-04281F8105E8}"/>
                </a:ext>
              </a:extLst>
            </p:cNvPr>
            <p:cNvSpPr/>
            <p:nvPr/>
          </p:nvSpPr>
          <p:spPr>
            <a:xfrm>
              <a:off x="15998800" y="1975050"/>
              <a:ext cx="13450" cy="10150"/>
            </a:xfrm>
            <a:custGeom>
              <a:avLst/>
              <a:gdLst/>
              <a:ahLst/>
              <a:cxnLst/>
              <a:rect l="l" t="t" r="r" b="b"/>
              <a:pathLst>
                <a:path w="538" h="406" extrusionOk="0">
                  <a:moveTo>
                    <a:pt x="247" y="1"/>
                  </a:moveTo>
                  <a:cubicBezTo>
                    <a:pt x="182" y="1"/>
                    <a:pt x="114" y="39"/>
                    <a:pt x="67" y="138"/>
                  </a:cubicBezTo>
                  <a:cubicBezTo>
                    <a:pt x="0" y="280"/>
                    <a:pt x="124" y="405"/>
                    <a:pt x="254" y="405"/>
                  </a:cubicBezTo>
                  <a:cubicBezTo>
                    <a:pt x="301" y="405"/>
                    <a:pt x="348" y="389"/>
                    <a:pt x="388" y="351"/>
                  </a:cubicBezTo>
                  <a:cubicBezTo>
                    <a:pt x="537" y="206"/>
                    <a:pt x="398" y="1"/>
                    <a:pt x="247"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196;p53">
              <a:extLst>
                <a:ext uri="{FF2B5EF4-FFF2-40B4-BE49-F238E27FC236}">
                  <a16:creationId xmlns:a16="http://schemas.microsoft.com/office/drawing/2014/main" id="{F3F69D13-836E-E2F4-2062-6CF1D3B6FEB0}"/>
                </a:ext>
              </a:extLst>
            </p:cNvPr>
            <p:cNvSpPr/>
            <p:nvPr/>
          </p:nvSpPr>
          <p:spPr>
            <a:xfrm>
              <a:off x="15965125" y="1989800"/>
              <a:ext cx="16675" cy="16125"/>
            </a:xfrm>
            <a:custGeom>
              <a:avLst/>
              <a:gdLst/>
              <a:ahLst/>
              <a:cxnLst/>
              <a:rect l="l" t="t" r="r" b="b"/>
              <a:pathLst>
                <a:path w="667" h="645" extrusionOk="0">
                  <a:moveTo>
                    <a:pt x="296" y="1"/>
                  </a:moveTo>
                  <a:cubicBezTo>
                    <a:pt x="276" y="1"/>
                    <a:pt x="255" y="3"/>
                    <a:pt x="236" y="8"/>
                  </a:cubicBezTo>
                  <a:cubicBezTo>
                    <a:pt x="75" y="48"/>
                    <a:pt x="1" y="197"/>
                    <a:pt x="6" y="355"/>
                  </a:cubicBezTo>
                  <a:cubicBezTo>
                    <a:pt x="12" y="529"/>
                    <a:pt x="157" y="644"/>
                    <a:pt x="307" y="644"/>
                  </a:cubicBezTo>
                  <a:cubicBezTo>
                    <a:pt x="377" y="644"/>
                    <a:pt x="448" y="620"/>
                    <a:pt x="507" y="565"/>
                  </a:cubicBezTo>
                  <a:cubicBezTo>
                    <a:pt x="538" y="534"/>
                    <a:pt x="564" y="502"/>
                    <a:pt x="587" y="464"/>
                  </a:cubicBezTo>
                  <a:cubicBezTo>
                    <a:pt x="612" y="424"/>
                    <a:pt x="636" y="382"/>
                    <a:pt x="643" y="334"/>
                  </a:cubicBezTo>
                  <a:cubicBezTo>
                    <a:pt x="666" y="155"/>
                    <a:pt x="465" y="1"/>
                    <a:pt x="29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197;p53">
              <a:extLst>
                <a:ext uri="{FF2B5EF4-FFF2-40B4-BE49-F238E27FC236}">
                  <a16:creationId xmlns:a16="http://schemas.microsoft.com/office/drawing/2014/main" id="{8B58BEDB-5180-51C9-E1F0-0ACA10C5F537}"/>
                </a:ext>
              </a:extLst>
            </p:cNvPr>
            <p:cNvSpPr/>
            <p:nvPr/>
          </p:nvSpPr>
          <p:spPr>
            <a:xfrm>
              <a:off x="15993475" y="1998850"/>
              <a:ext cx="11400" cy="11400"/>
            </a:xfrm>
            <a:custGeom>
              <a:avLst/>
              <a:gdLst/>
              <a:ahLst/>
              <a:cxnLst/>
              <a:rect l="l" t="t" r="r" b="b"/>
              <a:pathLst>
                <a:path w="456" h="456" extrusionOk="0">
                  <a:moveTo>
                    <a:pt x="250" y="1"/>
                  </a:moveTo>
                  <a:cubicBezTo>
                    <a:pt x="235" y="1"/>
                    <a:pt x="220" y="3"/>
                    <a:pt x="204" y="8"/>
                  </a:cubicBezTo>
                  <a:cubicBezTo>
                    <a:pt x="74" y="47"/>
                    <a:pt x="0" y="186"/>
                    <a:pt x="56" y="312"/>
                  </a:cubicBezTo>
                  <a:cubicBezTo>
                    <a:pt x="95" y="394"/>
                    <a:pt x="176" y="449"/>
                    <a:pt x="268" y="455"/>
                  </a:cubicBezTo>
                  <a:cubicBezTo>
                    <a:pt x="271" y="455"/>
                    <a:pt x="274" y="455"/>
                    <a:pt x="278" y="455"/>
                  </a:cubicBezTo>
                  <a:cubicBezTo>
                    <a:pt x="295" y="455"/>
                    <a:pt x="312" y="453"/>
                    <a:pt x="328" y="447"/>
                  </a:cubicBezTo>
                  <a:cubicBezTo>
                    <a:pt x="424" y="421"/>
                    <a:pt x="456" y="341"/>
                    <a:pt x="448" y="256"/>
                  </a:cubicBezTo>
                  <a:cubicBezTo>
                    <a:pt x="438" y="146"/>
                    <a:pt x="365" y="1"/>
                    <a:pt x="250"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98;p53">
              <a:extLst>
                <a:ext uri="{FF2B5EF4-FFF2-40B4-BE49-F238E27FC236}">
                  <a16:creationId xmlns:a16="http://schemas.microsoft.com/office/drawing/2014/main" id="{A1701D76-17CE-6036-7E0A-BCACAA213FA8}"/>
                </a:ext>
              </a:extLst>
            </p:cNvPr>
            <p:cNvSpPr/>
            <p:nvPr/>
          </p:nvSpPr>
          <p:spPr>
            <a:xfrm>
              <a:off x="15984350" y="2027475"/>
              <a:ext cx="12425" cy="10750"/>
            </a:xfrm>
            <a:custGeom>
              <a:avLst/>
              <a:gdLst/>
              <a:ahLst/>
              <a:cxnLst/>
              <a:rect l="l" t="t" r="r" b="b"/>
              <a:pathLst>
                <a:path w="497" h="430" extrusionOk="0">
                  <a:moveTo>
                    <a:pt x="289" y="0"/>
                  </a:moveTo>
                  <a:cubicBezTo>
                    <a:pt x="149" y="0"/>
                    <a:pt x="0" y="148"/>
                    <a:pt x="71" y="298"/>
                  </a:cubicBezTo>
                  <a:cubicBezTo>
                    <a:pt x="106" y="372"/>
                    <a:pt x="178" y="422"/>
                    <a:pt x="261" y="430"/>
                  </a:cubicBezTo>
                  <a:cubicBezTo>
                    <a:pt x="265" y="430"/>
                    <a:pt x="268" y="430"/>
                    <a:pt x="272" y="430"/>
                  </a:cubicBezTo>
                  <a:cubicBezTo>
                    <a:pt x="350" y="430"/>
                    <a:pt x="423" y="387"/>
                    <a:pt x="461" y="318"/>
                  </a:cubicBezTo>
                  <a:cubicBezTo>
                    <a:pt x="497" y="248"/>
                    <a:pt x="489" y="159"/>
                    <a:pt x="448" y="92"/>
                  </a:cubicBezTo>
                  <a:cubicBezTo>
                    <a:pt x="408" y="27"/>
                    <a:pt x="349" y="0"/>
                    <a:pt x="289"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199;p53">
              <a:extLst>
                <a:ext uri="{FF2B5EF4-FFF2-40B4-BE49-F238E27FC236}">
                  <a16:creationId xmlns:a16="http://schemas.microsoft.com/office/drawing/2014/main" id="{1E051D49-08D6-13F4-1821-49C224A49501}"/>
                </a:ext>
              </a:extLst>
            </p:cNvPr>
            <p:cNvSpPr/>
            <p:nvPr/>
          </p:nvSpPr>
          <p:spPr>
            <a:xfrm>
              <a:off x="16018600" y="2004800"/>
              <a:ext cx="8800" cy="8100"/>
            </a:xfrm>
            <a:custGeom>
              <a:avLst/>
              <a:gdLst/>
              <a:ahLst/>
              <a:cxnLst/>
              <a:rect l="l" t="t" r="r" b="b"/>
              <a:pathLst>
                <a:path w="352" h="324" extrusionOk="0">
                  <a:moveTo>
                    <a:pt x="195" y="0"/>
                  </a:moveTo>
                  <a:cubicBezTo>
                    <a:pt x="138" y="0"/>
                    <a:pt x="79" y="34"/>
                    <a:pt x="48" y="106"/>
                  </a:cubicBezTo>
                  <a:cubicBezTo>
                    <a:pt x="1" y="218"/>
                    <a:pt x="62" y="324"/>
                    <a:pt x="177" y="324"/>
                  </a:cubicBezTo>
                  <a:cubicBezTo>
                    <a:pt x="187" y="324"/>
                    <a:pt x="196" y="323"/>
                    <a:pt x="206" y="322"/>
                  </a:cubicBezTo>
                  <a:cubicBezTo>
                    <a:pt x="278" y="309"/>
                    <a:pt x="333" y="252"/>
                    <a:pt x="340" y="180"/>
                  </a:cubicBezTo>
                  <a:cubicBezTo>
                    <a:pt x="351" y="66"/>
                    <a:pt x="275" y="0"/>
                    <a:pt x="19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00;p53">
              <a:extLst>
                <a:ext uri="{FF2B5EF4-FFF2-40B4-BE49-F238E27FC236}">
                  <a16:creationId xmlns:a16="http://schemas.microsoft.com/office/drawing/2014/main" id="{869FFEC8-15D8-DF37-F5B7-D462F457CD94}"/>
                </a:ext>
              </a:extLst>
            </p:cNvPr>
            <p:cNvSpPr/>
            <p:nvPr/>
          </p:nvSpPr>
          <p:spPr>
            <a:xfrm>
              <a:off x="16103275" y="1918475"/>
              <a:ext cx="97450" cy="85425"/>
            </a:xfrm>
            <a:custGeom>
              <a:avLst/>
              <a:gdLst/>
              <a:ahLst/>
              <a:cxnLst/>
              <a:rect l="l" t="t" r="r" b="b"/>
              <a:pathLst>
                <a:path w="3898" h="3417" extrusionOk="0">
                  <a:moveTo>
                    <a:pt x="2102" y="0"/>
                  </a:moveTo>
                  <a:cubicBezTo>
                    <a:pt x="2073" y="0"/>
                    <a:pt x="2045" y="2"/>
                    <a:pt x="2017" y="4"/>
                  </a:cubicBezTo>
                  <a:cubicBezTo>
                    <a:pt x="1487" y="45"/>
                    <a:pt x="976" y="195"/>
                    <a:pt x="603" y="596"/>
                  </a:cubicBezTo>
                  <a:cubicBezTo>
                    <a:pt x="82" y="1159"/>
                    <a:pt x="0" y="2097"/>
                    <a:pt x="459" y="2711"/>
                  </a:cubicBezTo>
                  <a:cubicBezTo>
                    <a:pt x="795" y="3161"/>
                    <a:pt x="1410" y="3416"/>
                    <a:pt x="2006" y="3416"/>
                  </a:cubicBezTo>
                  <a:cubicBezTo>
                    <a:pt x="2374" y="3416"/>
                    <a:pt x="2734" y="3319"/>
                    <a:pt x="3018" y="3110"/>
                  </a:cubicBezTo>
                  <a:cubicBezTo>
                    <a:pt x="3479" y="2772"/>
                    <a:pt x="3898" y="2099"/>
                    <a:pt x="3803" y="1513"/>
                  </a:cubicBezTo>
                  <a:cubicBezTo>
                    <a:pt x="3776" y="1338"/>
                    <a:pt x="3708" y="1156"/>
                    <a:pt x="3593" y="975"/>
                  </a:cubicBezTo>
                  <a:cubicBezTo>
                    <a:pt x="3291" y="496"/>
                    <a:pt x="2703" y="0"/>
                    <a:pt x="21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01;p53">
              <a:extLst>
                <a:ext uri="{FF2B5EF4-FFF2-40B4-BE49-F238E27FC236}">
                  <a16:creationId xmlns:a16="http://schemas.microsoft.com/office/drawing/2014/main" id="{3CDA60A2-D4F2-459A-EE66-CD5B150A6F26}"/>
                </a:ext>
              </a:extLst>
            </p:cNvPr>
            <p:cNvSpPr/>
            <p:nvPr/>
          </p:nvSpPr>
          <p:spPr>
            <a:xfrm>
              <a:off x="16170250" y="1946950"/>
              <a:ext cx="13625" cy="9875"/>
            </a:xfrm>
            <a:custGeom>
              <a:avLst/>
              <a:gdLst/>
              <a:ahLst/>
              <a:cxnLst/>
              <a:rect l="l" t="t" r="r" b="b"/>
              <a:pathLst>
                <a:path w="545" h="395" extrusionOk="0">
                  <a:moveTo>
                    <a:pt x="290" y="1"/>
                  </a:moveTo>
                  <a:cubicBezTo>
                    <a:pt x="265" y="1"/>
                    <a:pt x="237" y="5"/>
                    <a:pt x="206" y="13"/>
                  </a:cubicBezTo>
                  <a:cubicBezTo>
                    <a:pt x="0" y="72"/>
                    <a:pt x="52" y="376"/>
                    <a:pt x="257" y="393"/>
                  </a:cubicBezTo>
                  <a:cubicBezTo>
                    <a:pt x="264" y="394"/>
                    <a:pt x="272" y="394"/>
                    <a:pt x="279" y="394"/>
                  </a:cubicBezTo>
                  <a:cubicBezTo>
                    <a:pt x="530" y="394"/>
                    <a:pt x="545" y="1"/>
                    <a:pt x="2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02;p53">
              <a:extLst>
                <a:ext uri="{FF2B5EF4-FFF2-40B4-BE49-F238E27FC236}">
                  <a16:creationId xmlns:a16="http://schemas.microsoft.com/office/drawing/2014/main" id="{4008DD18-C88D-A871-679C-6E377927CC94}"/>
                </a:ext>
              </a:extLst>
            </p:cNvPr>
            <p:cNvSpPr/>
            <p:nvPr/>
          </p:nvSpPr>
          <p:spPr>
            <a:xfrm>
              <a:off x="16132425" y="1931300"/>
              <a:ext cx="19750" cy="15625"/>
            </a:xfrm>
            <a:custGeom>
              <a:avLst/>
              <a:gdLst/>
              <a:ahLst/>
              <a:cxnLst/>
              <a:rect l="l" t="t" r="r" b="b"/>
              <a:pathLst>
                <a:path w="790" h="625" extrusionOk="0">
                  <a:moveTo>
                    <a:pt x="434" y="0"/>
                  </a:moveTo>
                  <a:cubicBezTo>
                    <a:pt x="345" y="0"/>
                    <a:pt x="257" y="42"/>
                    <a:pt x="186" y="107"/>
                  </a:cubicBezTo>
                  <a:cubicBezTo>
                    <a:pt x="1" y="283"/>
                    <a:pt x="104" y="595"/>
                    <a:pt x="357" y="622"/>
                  </a:cubicBezTo>
                  <a:cubicBezTo>
                    <a:pt x="372" y="624"/>
                    <a:pt x="386" y="624"/>
                    <a:pt x="401" y="624"/>
                  </a:cubicBezTo>
                  <a:cubicBezTo>
                    <a:pt x="429" y="624"/>
                    <a:pt x="457" y="622"/>
                    <a:pt x="485" y="617"/>
                  </a:cubicBezTo>
                  <a:cubicBezTo>
                    <a:pt x="532" y="611"/>
                    <a:pt x="581" y="601"/>
                    <a:pt x="620" y="574"/>
                  </a:cubicBezTo>
                  <a:cubicBezTo>
                    <a:pt x="789" y="462"/>
                    <a:pt x="749" y="157"/>
                    <a:pt x="599" y="53"/>
                  </a:cubicBezTo>
                  <a:cubicBezTo>
                    <a:pt x="546" y="16"/>
                    <a:pt x="490" y="0"/>
                    <a:pt x="434"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03;p53">
              <a:extLst>
                <a:ext uri="{FF2B5EF4-FFF2-40B4-BE49-F238E27FC236}">
                  <a16:creationId xmlns:a16="http://schemas.microsoft.com/office/drawing/2014/main" id="{2F22FA17-E61D-2C4D-572F-05DC269CBD3E}"/>
                </a:ext>
              </a:extLst>
            </p:cNvPr>
            <p:cNvSpPr/>
            <p:nvPr/>
          </p:nvSpPr>
          <p:spPr>
            <a:xfrm>
              <a:off x="16149600" y="1958400"/>
              <a:ext cx="12250" cy="11225"/>
            </a:xfrm>
            <a:custGeom>
              <a:avLst/>
              <a:gdLst/>
              <a:ahLst/>
              <a:cxnLst/>
              <a:rect l="l" t="t" r="r" b="b"/>
              <a:pathLst>
                <a:path w="490" h="449" extrusionOk="0">
                  <a:moveTo>
                    <a:pt x="236" y="1"/>
                  </a:moveTo>
                  <a:cubicBezTo>
                    <a:pt x="154" y="1"/>
                    <a:pt x="75" y="44"/>
                    <a:pt x="38" y="125"/>
                  </a:cubicBezTo>
                  <a:cubicBezTo>
                    <a:pt x="0" y="209"/>
                    <a:pt x="12" y="307"/>
                    <a:pt x="68" y="379"/>
                  </a:cubicBezTo>
                  <a:cubicBezTo>
                    <a:pt x="81" y="395"/>
                    <a:pt x="96" y="409"/>
                    <a:pt x="113" y="420"/>
                  </a:cubicBezTo>
                  <a:cubicBezTo>
                    <a:pt x="144" y="440"/>
                    <a:pt x="174" y="449"/>
                    <a:pt x="203" y="449"/>
                  </a:cubicBezTo>
                  <a:cubicBezTo>
                    <a:pt x="253" y="449"/>
                    <a:pt x="299" y="423"/>
                    <a:pt x="337" y="384"/>
                  </a:cubicBezTo>
                  <a:cubicBezTo>
                    <a:pt x="423" y="294"/>
                    <a:pt x="490" y="115"/>
                    <a:pt x="363" y="37"/>
                  </a:cubicBezTo>
                  <a:cubicBezTo>
                    <a:pt x="324" y="13"/>
                    <a:pt x="279" y="1"/>
                    <a:pt x="236" y="1"/>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04;p53">
              <a:extLst>
                <a:ext uri="{FF2B5EF4-FFF2-40B4-BE49-F238E27FC236}">
                  <a16:creationId xmlns:a16="http://schemas.microsoft.com/office/drawing/2014/main" id="{ABAEE610-3234-70C8-4017-9DE7EFF31520}"/>
                </a:ext>
              </a:extLst>
            </p:cNvPr>
            <p:cNvSpPr/>
            <p:nvPr/>
          </p:nvSpPr>
          <p:spPr>
            <a:xfrm>
              <a:off x="16122600" y="1970700"/>
              <a:ext cx="12150" cy="10625"/>
            </a:xfrm>
            <a:custGeom>
              <a:avLst/>
              <a:gdLst/>
              <a:ahLst/>
              <a:cxnLst/>
              <a:rect l="l" t="t" r="r" b="b"/>
              <a:pathLst>
                <a:path w="486" h="425" extrusionOk="0">
                  <a:moveTo>
                    <a:pt x="215" y="0"/>
                  </a:moveTo>
                  <a:cubicBezTo>
                    <a:pt x="141" y="0"/>
                    <a:pt x="68" y="34"/>
                    <a:pt x="34" y="113"/>
                  </a:cubicBezTo>
                  <a:cubicBezTo>
                    <a:pt x="1" y="188"/>
                    <a:pt x="12" y="275"/>
                    <a:pt x="60" y="342"/>
                  </a:cubicBezTo>
                  <a:cubicBezTo>
                    <a:pt x="102" y="395"/>
                    <a:pt x="164" y="425"/>
                    <a:pt x="230" y="425"/>
                  </a:cubicBezTo>
                  <a:cubicBezTo>
                    <a:pt x="245" y="425"/>
                    <a:pt x="260" y="423"/>
                    <a:pt x="276" y="420"/>
                  </a:cubicBezTo>
                  <a:cubicBezTo>
                    <a:pt x="352" y="402"/>
                    <a:pt x="414" y="337"/>
                    <a:pt x="437" y="262"/>
                  </a:cubicBezTo>
                  <a:cubicBezTo>
                    <a:pt x="486" y="106"/>
                    <a:pt x="347" y="0"/>
                    <a:pt x="215" y="0"/>
                  </a:cubicBezTo>
                  <a:close/>
                </a:path>
              </a:pathLst>
            </a:custGeom>
            <a:solidFill>
              <a:srgbClr val="D66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05;p53">
              <a:extLst>
                <a:ext uri="{FF2B5EF4-FFF2-40B4-BE49-F238E27FC236}">
                  <a16:creationId xmlns:a16="http://schemas.microsoft.com/office/drawing/2014/main" id="{02014BB2-8EDF-F2D9-7E8B-11F482FD9BA7}"/>
                </a:ext>
              </a:extLst>
            </p:cNvPr>
            <p:cNvSpPr/>
            <p:nvPr/>
          </p:nvSpPr>
          <p:spPr>
            <a:xfrm>
              <a:off x="16162275" y="1980600"/>
              <a:ext cx="10975" cy="7725"/>
            </a:xfrm>
            <a:custGeom>
              <a:avLst/>
              <a:gdLst/>
              <a:ahLst/>
              <a:cxnLst/>
              <a:rect l="l" t="t" r="r" b="b"/>
              <a:pathLst>
                <a:path w="439" h="309" extrusionOk="0">
                  <a:moveTo>
                    <a:pt x="222" y="1"/>
                  </a:moveTo>
                  <a:cubicBezTo>
                    <a:pt x="203" y="1"/>
                    <a:pt x="182" y="4"/>
                    <a:pt x="161" y="11"/>
                  </a:cubicBezTo>
                  <a:cubicBezTo>
                    <a:pt x="36" y="52"/>
                    <a:pt x="1" y="184"/>
                    <a:pt x="103" y="272"/>
                  </a:cubicBezTo>
                  <a:cubicBezTo>
                    <a:pt x="132" y="296"/>
                    <a:pt x="168" y="308"/>
                    <a:pt x="205" y="308"/>
                  </a:cubicBezTo>
                  <a:cubicBezTo>
                    <a:pt x="237" y="308"/>
                    <a:pt x="270" y="298"/>
                    <a:pt x="298" y="279"/>
                  </a:cubicBezTo>
                  <a:cubicBezTo>
                    <a:pt x="438" y="179"/>
                    <a:pt x="365" y="1"/>
                    <a:pt x="2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06;p53">
              <a:extLst>
                <a:ext uri="{FF2B5EF4-FFF2-40B4-BE49-F238E27FC236}">
                  <a16:creationId xmlns:a16="http://schemas.microsoft.com/office/drawing/2014/main" id="{990B5A7C-8766-3368-3F13-E6929979B0F1}"/>
                </a:ext>
              </a:extLst>
            </p:cNvPr>
            <p:cNvSpPr/>
            <p:nvPr/>
          </p:nvSpPr>
          <p:spPr>
            <a:xfrm>
              <a:off x="15992525" y="2112750"/>
              <a:ext cx="25075" cy="120975"/>
            </a:xfrm>
            <a:custGeom>
              <a:avLst/>
              <a:gdLst/>
              <a:ahLst/>
              <a:cxnLst/>
              <a:rect l="l" t="t" r="r" b="b"/>
              <a:pathLst>
                <a:path w="1003" h="4839" extrusionOk="0">
                  <a:moveTo>
                    <a:pt x="178" y="0"/>
                  </a:moveTo>
                  <a:cubicBezTo>
                    <a:pt x="85" y="0"/>
                    <a:pt x="0" y="59"/>
                    <a:pt x="16" y="177"/>
                  </a:cubicBezTo>
                  <a:cubicBezTo>
                    <a:pt x="214" y="1672"/>
                    <a:pt x="413" y="3166"/>
                    <a:pt x="615" y="4662"/>
                  </a:cubicBezTo>
                  <a:cubicBezTo>
                    <a:pt x="630" y="4779"/>
                    <a:pt x="732" y="4839"/>
                    <a:pt x="825" y="4839"/>
                  </a:cubicBezTo>
                  <a:cubicBezTo>
                    <a:pt x="918" y="4839"/>
                    <a:pt x="1003" y="4780"/>
                    <a:pt x="987" y="4662"/>
                  </a:cubicBezTo>
                  <a:cubicBezTo>
                    <a:pt x="786" y="3166"/>
                    <a:pt x="587" y="1672"/>
                    <a:pt x="388" y="177"/>
                  </a:cubicBezTo>
                  <a:cubicBezTo>
                    <a:pt x="373" y="60"/>
                    <a:pt x="271" y="0"/>
                    <a:pt x="1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07;p53">
              <a:extLst>
                <a:ext uri="{FF2B5EF4-FFF2-40B4-BE49-F238E27FC236}">
                  <a16:creationId xmlns:a16="http://schemas.microsoft.com/office/drawing/2014/main" id="{4F49FE09-791D-7FD7-BF8A-6C23101E9810}"/>
                </a:ext>
              </a:extLst>
            </p:cNvPr>
            <p:cNvSpPr/>
            <p:nvPr/>
          </p:nvSpPr>
          <p:spPr>
            <a:xfrm>
              <a:off x="16046350" y="2110425"/>
              <a:ext cx="26275" cy="106575"/>
            </a:xfrm>
            <a:custGeom>
              <a:avLst/>
              <a:gdLst/>
              <a:ahLst/>
              <a:cxnLst/>
              <a:rect l="l" t="t" r="r" b="b"/>
              <a:pathLst>
                <a:path w="1051" h="4263" extrusionOk="0">
                  <a:moveTo>
                    <a:pt x="228" y="0"/>
                  </a:moveTo>
                  <a:cubicBezTo>
                    <a:pt x="118" y="0"/>
                    <a:pt x="0" y="92"/>
                    <a:pt x="33" y="233"/>
                  </a:cubicBezTo>
                  <a:cubicBezTo>
                    <a:pt x="332" y="1500"/>
                    <a:pt x="543" y="2787"/>
                    <a:pt x="667" y="4084"/>
                  </a:cubicBezTo>
                  <a:cubicBezTo>
                    <a:pt x="678" y="4202"/>
                    <a:pt x="777" y="4262"/>
                    <a:pt x="871" y="4262"/>
                  </a:cubicBezTo>
                  <a:cubicBezTo>
                    <a:pt x="964" y="4262"/>
                    <a:pt x="1051" y="4203"/>
                    <a:pt x="1040" y="4084"/>
                  </a:cubicBezTo>
                  <a:cubicBezTo>
                    <a:pt x="913" y="2754"/>
                    <a:pt x="698" y="1435"/>
                    <a:pt x="393" y="133"/>
                  </a:cubicBezTo>
                  <a:cubicBezTo>
                    <a:pt x="371" y="40"/>
                    <a:pt x="301" y="0"/>
                    <a:pt x="22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208;p53">
              <a:extLst>
                <a:ext uri="{FF2B5EF4-FFF2-40B4-BE49-F238E27FC236}">
                  <a16:creationId xmlns:a16="http://schemas.microsoft.com/office/drawing/2014/main" id="{97884A51-004A-67AF-1ECE-F5D261C0A255}"/>
                </a:ext>
              </a:extLst>
            </p:cNvPr>
            <p:cNvSpPr/>
            <p:nvPr/>
          </p:nvSpPr>
          <p:spPr>
            <a:xfrm>
              <a:off x="16039900" y="2092700"/>
              <a:ext cx="12050" cy="9350"/>
            </a:xfrm>
            <a:custGeom>
              <a:avLst/>
              <a:gdLst/>
              <a:ahLst/>
              <a:cxnLst/>
              <a:rect l="l" t="t" r="r" b="b"/>
              <a:pathLst>
                <a:path w="482" h="374" extrusionOk="0">
                  <a:moveTo>
                    <a:pt x="242" y="1"/>
                  </a:moveTo>
                  <a:cubicBezTo>
                    <a:pt x="1" y="1"/>
                    <a:pt x="1" y="373"/>
                    <a:pt x="242" y="373"/>
                  </a:cubicBezTo>
                  <a:cubicBezTo>
                    <a:pt x="481" y="373"/>
                    <a:pt x="481" y="1"/>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209;p53">
              <a:extLst>
                <a:ext uri="{FF2B5EF4-FFF2-40B4-BE49-F238E27FC236}">
                  <a16:creationId xmlns:a16="http://schemas.microsoft.com/office/drawing/2014/main" id="{F1481D9E-E554-9BC7-443D-3A8EB6711770}"/>
                </a:ext>
              </a:extLst>
            </p:cNvPr>
            <p:cNvSpPr/>
            <p:nvPr/>
          </p:nvSpPr>
          <p:spPr>
            <a:xfrm>
              <a:off x="16077550" y="2101925"/>
              <a:ext cx="64175" cy="118550"/>
            </a:xfrm>
            <a:custGeom>
              <a:avLst/>
              <a:gdLst/>
              <a:ahLst/>
              <a:cxnLst/>
              <a:rect l="l" t="t" r="r" b="b"/>
              <a:pathLst>
                <a:path w="2567" h="4742" extrusionOk="0">
                  <a:moveTo>
                    <a:pt x="1398" y="1"/>
                  </a:moveTo>
                  <a:cubicBezTo>
                    <a:pt x="1385" y="1"/>
                    <a:pt x="1372" y="1"/>
                    <a:pt x="1359" y="3"/>
                  </a:cubicBezTo>
                  <a:lnTo>
                    <a:pt x="228" y="160"/>
                  </a:lnTo>
                  <a:cubicBezTo>
                    <a:pt x="0" y="192"/>
                    <a:pt x="84" y="521"/>
                    <a:pt x="297" y="521"/>
                  </a:cubicBezTo>
                  <a:cubicBezTo>
                    <a:pt x="306" y="521"/>
                    <a:pt x="316" y="520"/>
                    <a:pt x="327" y="519"/>
                  </a:cubicBezTo>
                  <a:lnTo>
                    <a:pt x="1261" y="390"/>
                  </a:lnTo>
                  <a:lnTo>
                    <a:pt x="1261" y="390"/>
                  </a:lnTo>
                  <a:cubicBezTo>
                    <a:pt x="1369" y="1100"/>
                    <a:pt x="1110" y="1914"/>
                    <a:pt x="967" y="2599"/>
                  </a:cubicBezTo>
                  <a:cubicBezTo>
                    <a:pt x="833" y="3241"/>
                    <a:pt x="664" y="3875"/>
                    <a:pt x="484" y="4506"/>
                  </a:cubicBezTo>
                  <a:cubicBezTo>
                    <a:pt x="451" y="4617"/>
                    <a:pt x="538" y="4741"/>
                    <a:pt x="656" y="4741"/>
                  </a:cubicBezTo>
                  <a:cubicBezTo>
                    <a:pt x="658" y="4741"/>
                    <a:pt x="661" y="4741"/>
                    <a:pt x="663" y="4741"/>
                  </a:cubicBezTo>
                  <a:cubicBezTo>
                    <a:pt x="1235" y="4720"/>
                    <a:pt x="1802" y="4632"/>
                    <a:pt x="2354" y="4479"/>
                  </a:cubicBezTo>
                  <a:cubicBezTo>
                    <a:pt x="2566" y="4420"/>
                    <a:pt x="2500" y="4112"/>
                    <a:pt x="2308" y="4112"/>
                  </a:cubicBezTo>
                  <a:cubicBezTo>
                    <a:pt x="2292" y="4112"/>
                    <a:pt x="2274" y="4114"/>
                    <a:pt x="2255" y="4119"/>
                  </a:cubicBezTo>
                  <a:cubicBezTo>
                    <a:pt x="1816" y="4241"/>
                    <a:pt x="1366" y="4320"/>
                    <a:pt x="913" y="4354"/>
                  </a:cubicBezTo>
                  <a:lnTo>
                    <a:pt x="913" y="4354"/>
                  </a:lnTo>
                  <a:cubicBezTo>
                    <a:pt x="1124" y="3595"/>
                    <a:pt x="1305" y="2830"/>
                    <a:pt x="1456" y="2056"/>
                  </a:cubicBezTo>
                  <a:cubicBezTo>
                    <a:pt x="1579" y="1423"/>
                    <a:pt x="1741" y="771"/>
                    <a:pt x="1589" y="134"/>
                  </a:cubicBezTo>
                  <a:cubicBezTo>
                    <a:pt x="1565" y="39"/>
                    <a:pt x="1484" y="1"/>
                    <a:pt x="13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10;p53">
              <a:extLst>
                <a:ext uri="{FF2B5EF4-FFF2-40B4-BE49-F238E27FC236}">
                  <a16:creationId xmlns:a16="http://schemas.microsoft.com/office/drawing/2014/main" id="{278F9B72-21BC-A4E3-52EA-0104DF880E7E}"/>
                </a:ext>
              </a:extLst>
            </p:cNvPr>
            <p:cNvSpPr/>
            <p:nvPr/>
          </p:nvSpPr>
          <p:spPr>
            <a:xfrm>
              <a:off x="16128725" y="2095400"/>
              <a:ext cx="53850" cy="95175"/>
            </a:xfrm>
            <a:custGeom>
              <a:avLst/>
              <a:gdLst/>
              <a:ahLst/>
              <a:cxnLst/>
              <a:rect l="l" t="t" r="r" b="b"/>
              <a:pathLst>
                <a:path w="2154" h="3807" extrusionOk="0">
                  <a:moveTo>
                    <a:pt x="1174" y="1"/>
                  </a:moveTo>
                  <a:cubicBezTo>
                    <a:pt x="856" y="1"/>
                    <a:pt x="485" y="101"/>
                    <a:pt x="239" y="128"/>
                  </a:cubicBezTo>
                  <a:cubicBezTo>
                    <a:pt x="11" y="153"/>
                    <a:pt x="1" y="502"/>
                    <a:pt x="216" y="502"/>
                  </a:cubicBezTo>
                  <a:cubicBezTo>
                    <a:pt x="223" y="502"/>
                    <a:pt x="231" y="502"/>
                    <a:pt x="239" y="501"/>
                  </a:cubicBezTo>
                  <a:lnTo>
                    <a:pt x="1225" y="395"/>
                  </a:lnTo>
                  <a:cubicBezTo>
                    <a:pt x="1232" y="394"/>
                    <a:pt x="1239" y="394"/>
                    <a:pt x="1245" y="394"/>
                  </a:cubicBezTo>
                  <a:cubicBezTo>
                    <a:pt x="1548" y="394"/>
                    <a:pt x="1127" y="1198"/>
                    <a:pt x="1090" y="1297"/>
                  </a:cubicBezTo>
                  <a:cubicBezTo>
                    <a:pt x="798" y="2055"/>
                    <a:pt x="506" y="2813"/>
                    <a:pt x="214" y="3570"/>
                  </a:cubicBezTo>
                  <a:cubicBezTo>
                    <a:pt x="172" y="3678"/>
                    <a:pt x="274" y="3806"/>
                    <a:pt x="385" y="3806"/>
                  </a:cubicBezTo>
                  <a:cubicBezTo>
                    <a:pt x="388" y="3806"/>
                    <a:pt x="391" y="3806"/>
                    <a:pt x="394" y="3806"/>
                  </a:cubicBezTo>
                  <a:cubicBezTo>
                    <a:pt x="909" y="3776"/>
                    <a:pt x="1421" y="3718"/>
                    <a:pt x="1930" y="3631"/>
                  </a:cubicBezTo>
                  <a:cubicBezTo>
                    <a:pt x="2154" y="3594"/>
                    <a:pt x="2075" y="3269"/>
                    <a:pt x="1867" y="3269"/>
                  </a:cubicBezTo>
                  <a:cubicBezTo>
                    <a:pt x="1855" y="3269"/>
                    <a:pt x="1843" y="3270"/>
                    <a:pt x="1831" y="3272"/>
                  </a:cubicBezTo>
                  <a:cubicBezTo>
                    <a:pt x="1446" y="3336"/>
                    <a:pt x="1060" y="3384"/>
                    <a:pt x="671" y="3415"/>
                  </a:cubicBezTo>
                  <a:lnTo>
                    <a:pt x="671" y="3415"/>
                  </a:lnTo>
                  <a:cubicBezTo>
                    <a:pt x="866" y="2910"/>
                    <a:pt x="1060" y="2406"/>
                    <a:pt x="1255" y="1902"/>
                  </a:cubicBezTo>
                  <a:cubicBezTo>
                    <a:pt x="1394" y="1541"/>
                    <a:pt x="1838" y="835"/>
                    <a:pt x="1790" y="450"/>
                  </a:cubicBezTo>
                  <a:cubicBezTo>
                    <a:pt x="1744" y="97"/>
                    <a:pt x="1484" y="1"/>
                    <a:pt x="11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11;p53">
              <a:extLst>
                <a:ext uri="{FF2B5EF4-FFF2-40B4-BE49-F238E27FC236}">
                  <a16:creationId xmlns:a16="http://schemas.microsoft.com/office/drawing/2014/main" id="{9DDD02B1-0D84-CE6E-1D79-C2C3E62E9D51}"/>
                </a:ext>
              </a:extLst>
            </p:cNvPr>
            <p:cNvSpPr/>
            <p:nvPr/>
          </p:nvSpPr>
          <p:spPr>
            <a:xfrm>
              <a:off x="15992200" y="2111400"/>
              <a:ext cx="45500" cy="71300"/>
            </a:xfrm>
            <a:custGeom>
              <a:avLst/>
              <a:gdLst/>
              <a:ahLst/>
              <a:cxnLst/>
              <a:rect l="l" t="t" r="r" b="b"/>
              <a:pathLst>
                <a:path w="1820" h="2852" extrusionOk="0">
                  <a:moveTo>
                    <a:pt x="575" y="1"/>
                  </a:moveTo>
                  <a:cubicBezTo>
                    <a:pt x="464" y="1"/>
                    <a:pt x="345" y="16"/>
                    <a:pt x="217" y="48"/>
                  </a:cubicBezTo>
                  <a:cubicBezTo>
                    <a:pt x="0" y="102"/>
                    <a:pt x="70" y="414"/>
                    <a:pt x="267" y="414"/>
                  </a:cubicBezTo>
                  <a:cubicBezTo>
                    <a:pt x="283" y="414"/>
                    <a:pt x="299" y="412"/>
                    <a:pt x="317" y="407"/>
                  </a:cubicBezTo>
                  <a:cubicBezTo>
                    <a:pt x="403" y="386"/>
                    <a:pt x="485" y="376"/>
                    <a:pt x="560" y="376"/>
                  </a:cubicBezTo>
                  <a:cubicBezTo>
                    <a:pt x="1552" y="376"/>
                    <a:pt x="1559" y="2124"/>
                    <a:pt x="639" y="2478"/>
                  </a:cubicBezTo>
                  <a:cubicBezTo>
                    <a:pt x="441" y="2555"/>
                    <a:pt x="496" y="2851"/>
                    <a:pt x="671" y="2851"/>
                  </a:cubicBezTo>
                  <a:cubicBezTo>
                    <a:pt x="692" y="2851"/>
                    <a:pt x="714" y="2847"/>
                    <a:pt x="738" y="2838"/>
                  </a:cubicBezTo>
                  <a:cubicBezTo>
                    <a:pt x="1415" y="2578"/>
                    <a:pt x="1819" y="1892"/>
                    <a:pt x="1684" y="1163"/>
                  </a:cubicBezTo>
                  <a:cubicBezTo>
                    <a:pt x="1556" y="480"/>
                    <a:pt x="1200" y="1"/>
                    <a:pt x="5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12;p53">
              <a:extLst>
                <a:ext uri="{FF2B5EF4-FFF2-40B4-BE49-F238E27FC236}">
                  <a16:creationId xmlns:a16="http://schemas.microsoft.com/office/drawing/2014/main" id="{4DE5DB94-EAC2-F93D-5E61-DFE282507DC1}"/>
                </a:ext>
              </a:extLst>
            </p:cNvPr>
            <p:cNvSpPr/>
            <p:nvPr/>
          </p:nvSpPr>
          <p:spPr>
            <a:xfrm>
              <a:off x="16189900" y="2070400"/>
              <a:ext cx="59875" cy="131175"/>
            </a:xfrm>
            <a:custGeom>
              <a:avLst/>
              <a:gdLst/>
              <a:ahLst/>
              <a:cxnLst/>
              <a:rect l="l" t="t" r="r" b="b"/>
              <a:pathLst>
                <a:path w="2395" h="5247" extrusionOk="0">
                  <a:moveTo>
                    <a:pt x="631" y="1"/>
                  </a:moveTo>
                  <a:cubicBezTo>
                    <a:pt x="588" y="1"/>
                    <a:pt x="543" y="8"/>
                    <a:pt x="495" y="23"/>
                  </a:cubicBezTo>
                  <a:cubicBezTo>
                    <a:pt x="3" y="180"/>
                    <a:pt x="9" y="791"/>
                    <a:pt x="7" y="1225"/>
                  </a:cubicBezTo>
                  <a:cubicBezTo>
                    <a:pt x="1" y="2503"/>
                    <a:pt x="84" y="3789"/>
                    <a:pt x="129" y="5066"/>
                  </a:cubicBezTo>
                  <a:cubicBezTo>
                    <a:pt x="133" y="5186"/>
                    <a:pt x="229" y="5246"/>
                    <a:pt x="323" y="5246"/>
                  </a:cubicBezTo>
                  <a:cubicBezTo>
                    <a:pt x="416" y="5246"/>
                    <a:pt x="507" y="5186"/>
                    <a:pt x="503" y="5066"/>
                  </a:cubicBezTo>
                  <a:cubicBezTo>
                    <a:pt x="454" y="3690"/>
                    <a:pt x="328" y="2285"/>
                    <a:pt x="388" y="910"/>
                  </a:cubicBezTo>
                  <a:cubicBezTo>
                    <a:pt x="397" y="692"/>
                    <a:pt x="450" y="611"/>
                    <a:pt x="520" y="611"/>
                  </a:cubicBezTo>
                  <a:cubicBezTo>
                    <a:pt x="682" y="611"/>
                    <a:pt x="940" y="1044"/>
                    <a:pt x="990" y="1250"/>
                  </a:cubicBezTo>
                  <a:cubicBezTo>
                    <a:pt x="1080" y="1625"/>
                    <a:pt x="1223" y="1993"/>
                    <a:pt x="1336" y="2362"/>
                  </a:cubicBezTo>
                  <a:cubicBezTo>
                    <a:pt x="1589" y="3199"/>
                    <a:pt x="1796" y="4049"/>
                    <a:pt x="2001" y="4899"/>
                  </a:cubicBezTo>
                  <a:cubicBezTo>
                    <a:pt x="2024" y="4992"/>
                    <a:pt x="2094" y="5033"/>
                    <a:pt x="2168" y="5033"/>
                  </a:cubicBezTo>
                  <a:cubicBezTo>
                    <a:pt x="2278" y="5033"/>
                    <a:pt x="2395" y="4941"/>
                    <a:pt x="2361" y="4801"/>
                  </a:cubicBezTo>
                  <a:cubicBezTo>
                    <a:pt x="2064" y="3569"/>
                    <a:pt x="1692" y="2368"/>
                    <a:pt x="1349" y="1151"/>
                  </a:cubicBezTo>
                  <a:cubicBezTo>
                    <a:pt x="1266" y="857"/>
                    <a:pt x="1099" y="1"/>
                    <a:pt x="6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13;p53">
              <a:extLst>
                <a:ext uri="{FF2B5EF4-FFF2-40B4-BE49-F238E27FC236}">
                  <a16:creationId xmlns:a16="http://schemas.microsoft.com/office/drawing/2014/main" id="{0DB3B463-045C-2526-FB20-1E1DDB278397}"/>
                </a:ext>
              </a:extLst>
            </p:cNvPr>
            <p:cNvSpPr/>
            <p:nvPr/>
          </p:nvSpPr>
          <p:spPr>
            <a:xfrm>
              <a:off x="16191075" y="2123825"/>
              <a:ext cx="40375" cy="14000"/>
            </a:xfrm>
            <a:custGeom>
              <a:avLst/>
              <a:gdLst/>
              <a:ahLst/>
              <a:cxnLst/>
              <a:rect l="l" t="t" r="r" b="b"/>
              <a:pathLst>
                <a:path w="1615" h="560" extrusionOk="0">
                  <a:moveTo>
                    <a:pt x="1388" y="0"/>
                  </a:moveTo>
                  <a:cubicBezTo>
                    <a:pt x="1383" y="0"/>
                    <a:pt x="1379" y="0"/>
                    <a:pt x="1375" y="1"/>
                  </a:cubicBezTo>
                  <a:cubicBezTo>
                    <a:pt x="982" y="23"/>
                    <a:pt x="591" y="87"/>
                    <a:pt x="213" y="192"/>
                  </a:cubicBezTo>
                  <a:cubicBezTo>
                    <a:pt x="0" y="251"/>
                    <a:pt x="66" y="559"/>
                    <a:pt x="258" y="559"/>
                  </a:cubicBezTo>
                  <a:cubicBezTo>
                    <a:pt x="275" y="559"/>
                    <a:pt x="293" y="557"/>
                    <a:pt x="312" y="552"/>
                  </a:cubicBezTo>
                  <a:cubicBezTo>
                    <a:pt x="658" y="454"/>
                    <a:pt x="1015" y="394"/>
                    <a:pt x="1375" y="373"/>
                  </a:cubicBezTo>
                  <a:cubicBezTo>
                    <a:pt x="1609" y="361"/>
                    <a:pt x="1615" y="0"/>
                    <a:pt x="1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14;p53">
              <a:extLst>
                <a:ext uri="{FF2B5EF4-FFF2-40B4-BE49-F238E27FC236}">
                  <a16:creationId xmlns:a16="http://schemas.microsoft.com/office/drawing/2014/main" id="{1C37E77E-4B19-529E-EAC4-F045A8F67BF4}"/>
                </a:ext>
              </a:extLst>
            </p:cNvPr>
            <p:cNvSpPr/>
            <p:nvPr/>
          </p:nvSpPr>
          <p:spPr>
            <a:xfrm>
              <a:off x="15667200" y="1517075"/>
              <a:ext cx="504125" cy="541875"/>
            </a:xfrm>
            <a:custGeom>
              <a:avLst/>
              <a:gdLst/>
              <a:ahLst/>
              <a:cxnLst/>
              <a:rect l="l" t="t" r="r" b="b"/>
              <a:pathLst>
                <a:path w="20165" h="21675" extrusionOk="0">
                  <a:moveTo>
                    <a:pt x="13241" y="0"/>
                  </a:moveTo>
                  <a:cubicBezTo>
                    <a:pt x="13124" y="0"/>
                    <a:pt x="13007" y="10"/>
                    <a:pt x="12891" y="31"/>
                  </a:cubicBezTo>
                  <a:cubicBezTo>
                    <a:pt x="11641" y="252"/>
                    <a:pt x="10405" y="1094"/>
                    <a:pt x="10140" y="2349"/>
                  </a:cubicBezTo>
                  <a:cubicBezTo>
                    <a:pt x="9857" y="3678"/>
                    <a:pt x="10335" y="5035"/>
                    <a:pt x="10772" y="6321"/>
                  </a:cubicBezTo>
                  <a:cubicBezTo>
                    <a:pt x="11622" y="8817"/>
                    <a:pt x="12379" y="11316"/>
                    <a:pt x="12795" y="13925"/>
                  </a:cubicBezTo>
                  <a:cubicBezTo>
                    <a:pt x="8460" y="15018"/>
                    <a:pt x="4188" y="16351"/>
                    <a:pt x="0" y="17918"/>
                  </a:cubicBezTo>
                  <a:lnTo>
                    <a:pt x="394" y="21154"/>
                  </a:lnTo>
                  <a:cubicBezTo>
                    <a:pt x="2589" y="21503"/>
                    <a:pt x="4826" y="21674"/>
                    <a:pt x="7068" y="21674"/>
                  </a:cubicBezTo>
                  <a:cubicBezTo>
                    <a:pt x="11464" y="21674"/>
                    <a:pt x="15881" y="21015"/>
                    <a:pt x="20047" y="19736"/>
                  </a:cubicBezTo>
                  <a:cubicBezTo>
                    <a:pt x="20165" y="16852"/>
                    <a:pt x="20103" y="14272"/>
                    <a:pt x="19512" y="11468"/>
                  </a:cubicBezTo>
                  <a:cubicBezTo>
                    <a:pt x="19018" y="9127"/>
                    <a:pt x="18339" y="6826"/>
                    <a:pt x="17682" y="4527"/>
                  </a:cubicBezTo>
                  <a:cubicBezTo>
                    <a:pt x="17218" y="2898"/>
                    <a:pt x="15239" y="0"/>
                    <a:pt x="13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15;p53">
              <a:extLst>
                <a:ext uri="{FF2B5EF4-FFF2-40B4-BE49-F238E27FC236}">
                  <a16:creationId xmlns:a16="http://schemas.microsoft.com/office/drawing/2014/main" id="{4F6C2D10-4B10-3656-0812-4952386C955A}"/>
                </a:ext>
              </a:extLst>
            </p:cNvPr>
            <p:cNvSpPr/>
            <p:nvPr/>
          </p:nvSpPr>
          <p:spPr>
            <a:xfrm>
              <a:off x="15652550" y="1929750"/>
              <a:ext cx="94550" cy="147400"/>
            </a:xfrm>
            <a:custGeom>
              <a:avLst/>
              <a:gdLst/>
              <a:ahLst/>
              <a:cxnLst/>
              <a:rect l="l" t="t" r="r" b="b"/>
              <a:pathLst>
                <a:path w="3782" h="5896" extrusionOk="0">
                  <a:moveTo>
                    <a:pt x="2438" y="1"/>
                  </a:moveTo>
                  <a:cubicBezTo>
                    <a:pt x="2105" y="1"/>
                    <a:pt x="1696" y="157"/>
                    <a:pt x="1444" y="223"/>
                  </a:cubicBezTo>
                  <a:cubicBezTo>
                    <a:pt x="1016" y="335"/>
                    <a:pt x="572" y="512"/>
                    <a:pt x="268" y="848"/>
                  </a:cubicBezTo>
                  <a:cubicBezTo>
                    <a:pt x="1" y="1143"/>
                    <a:pt x="88" y="1590"/>
                    <a:pt x="127" y="1960"/>
                  </a:cubicBezTo>
                  <a:cubicBezTo>
                    <a:pt x="243" y="3062"/>
                    <a:pt x="495" y="4152"/>
                    <a:pt x="617" y="5257"/>
                  </a:cubicBezTo>
                  <a:cubicBezTo>
                    <a:pt x="638" y="5440"/>
                    <a:pt x="666" y="5643"/>
                    <a:pt x="807" y="5764"/>
                  </a:cubicBezTo>
                  <a:cubicBezTo>
                    <a:pt x="928" y="5868"/>
                    <a:pt x="1100" y="5881"/>
                    <a:pt x="1260" y="5886"/>
                  </a:cubicBezTo>
                  <a:cubicBezTo>
                    <a:pt x="1430" y="5892"/>
                    <a:pt x="1599" y="5895"/>
                    <a:pt x="1769" y="5895"/>
                  </a:cubicBezTo>
                  <a:cubicBezTo>
                    <a:pt x="2187" y="5895"/>
                    <a:pt x="2605" y="5877"/>
                    <a:pt x="3022" y="5840"/>
                  </a:cubicBezTo>
                  <a:cubicBezTo>
                    <a:pt x="3240" y="5821"/>
                    <a:pt x="3486" y="5781"/>
                    <a:pt x="3632" y="5627"/>
                  </a:cubicBezTo>
                  <a:cubicBezTo>
                    <a:pt x="3653" y="5605"/>
                    <a:pt x="3671" y="5580"/>
                    <a:pt x="3687" y="5554"/>
                  </a:cubicBezTo>
                  <a:cubicBezTo>
                    <a:pt x="3781" y="5398"/>
                    <a:pt x="3762" y="5201"/>
                    <a:pt x="3740" y="5021"/>
                  </a:cubicBezTo>
                  <a:cubicBezTo>
                    <a:pt x="3598" y="3873"/>
                    <a:pt x="3566" y="2704"/>
                    <a:pt x="3352" y="1564"/>
                  </a:cubicBezTo>
                  <a:cubicBezTo>
                    <a:pt x="3273" y="1138"/>
                    <a:pt x="3227" y="785"/>
                    <a:pt x="3021" y="389"/>
                  </a:cubicBezTo>
                  <a:cubicBezTo>
                    <a:pt x="2960" y="272"/>
                    <a:pt x="2886" y="155"/>
                    <a:pt x="2775" y="83"/>
                  </a:cubicBezTo>
                  <a:cubicBezTo>
                    <a:pt x="2683" y="24"/>
                    <a:pt x="2566" y="1"/>
                    <a:pt x="24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16;p53">
              <a:extLst>
                <a:ext uri="{FF2B5EF4-FFF2-40B4-BE49-F238E27FC236}">
                  <a16:creationId xmlns:a16="http://schemas.microsoft.com/office/drawing/2014/main" id="{EBD4E344-4646-93E7-03EC-BDFB988A9D8D}"/>
                </a:ext>
              </a:extLst>
            </p:cNvPr>
            <p:cNvSpPr/>
            <p:nvPr/>
          </p:nvSpPr>
          <p:spPr>
            <a:xfrm>
              <a:off x="15653725" y="955775"/>
              <a:ext cx="497250" cy="309125"/>
            </a:xfrm>
            <a:custGeom>
              <a:avLst/>
              <a:gdLst/>
              <a:ahLst/>
              <a:cxnLst/>
              <a:rect l="l" t="t" r="r" b="b"/>
              <a:pathLst>
                <a:path w="19890" h="12365" extrusionOk="0">
                  <a:moveTo>
                    <a:pt x="6620" y="1"/>
                  </a:moveTo>
                  <a:cubicBezTo>
                    <a:pt x="5760" y="1"/>
                    <a:pt x="4887" y="37"/>
                    <a:pt x="4073" y="309"/>
                  </a:cubicBezTo>
                  <a:cubicBezTo>
                    <a:pt x="2587" y="809"/>
                    <a:pt x="728" y="2806"/>
                    <a:pt x="2438" y="4204"/>
                  </a:cubicBezTo>
                  <a:cubicBezTo>
                    <a:pt x="2418" y="4203"/>
                    <a:pt x="2399" y="4203"/>
                    <a:pt x="2379" y="4203"/>
                  </a:cubicBezTo>
                  <a:cubicBezTo>
                    <a:pt x="1268" y="4203"/>
                    <a:pt x="227" y="5133"/>
                    <a:pt x="115" y="6240"/>
                  </a:cubicBezTo>
                  <a:cubicBezTo>
                    <a:pt x="0" y="7368"/>
                    <a:pt x="863" y="8509"/>
                    <a:pt x="1979" y="8704"/>
                  </a:cubicBezTo>
                  <a:cubicBezTo>
                    <a:pt x="1171" y="9456"/>
                    <a:pt x="1109" y="10868"/>
                    <a:pt x="1846" y="11688"/>
                  </a:cubicBezTo>
                  <a:cubicBezTo>
                    <a:pt x="2247" y="12135"/>
                    <a:pt x="2847" y="12364"/>
                    <a:pt x="3445" y="12364"/>
                  </a:cubicBezTo>
                  <a:cubicBezTo>
                    <a:pt x="3947" y="12364"/>
                    <a:pt x="4447" y="12203"/>
                    <a:pt x="4827" y="11873"/>
                  </a:cubicBezTo>
                  <a:lnTo>
                    <a:pt x="19070" y="12332"/>
                  </a:lnTo>
                  <a:cubicBezTo>
                    <a:pt x="19349" y="10086"/>
                    <a:pt x="19889" y="7673"/>
                    <a:pt x="18622" y="5628"/>
                  </a:cubicBezTo>
                  <a:cubicBezTo>
                    <a:pt x="18496" y="5424"/>
                    <a:pt x="18354" y="5220"/>
                    <a:pt x="18312" y="4984"/>
                  </a:cubicBezTo>
                  <a:cubicBezTo>
                    <a:pt x="18260" y="4690"/>
                    <a:pt x="18374" y="4395"/>
                    <a:pt x="18413" y="4099"/>
                  </a:cubicBezTo>
                  <a:cubicBezTo>
                    <a:pt x="18526" y="3255"/>
                    <a:pt x="18018" y="2427"/>
                    <a:pt x="17337" y="1916"/>
                  </a:cubicBezTo>
                  <a:cubicBezTo>
                    <a:pt x="15962" y="887"/>
                    <a:pt x="13944" y="620"/>
                    <a:pt x="12286" y="448"/>
                  </a:cubicBezTo>
                  <a:cubicBezTo>
                    <a:pt x="10394" y="252"/>
                    <a:pt x="8527" y="1"/>
                    <a:pt x="6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17;p53">
              <a:extLst>
                <a:ext uri="{FF2B5EF4-FFF2-40B4-BE49-F238E27FC236}">
                  <a16:creationId xmlns:a16="http://schemas.microsoft.com/office/drawing/2014/main" id="{9216EF0D-B5FC-E4C1-18B8-C136BE2643CA}"/>
                </a:ext>
              </a:extLst>
            </p:cNvPr>
            <p:cNvSpPr/>
            <p:nvPr/>
          </p:nvSpPr>
          <p:spPr>
            <a:xfrm>
              <a:off x="15717975" y="1020950"/>
              <a:ext cx="404750" cy="465500"/>
            </a:xfrm>
            <a:custGeom>
              <a:avLst/>
              <a:gdLst/>
              <a:ahLst/>
              <a:cxnLst/>
              <a:rect l="l" t="t" r="r" b="b"/>
              <a:pathLst>
                <a:path w="16190" h="18620" extrusionOk="0">
                  <a:moveTo>
                    <a:pt x="8214" y="0"/>
                  </a:moveTo>
                  <a:cubicBezTo>
                    <a:pt x="7955" y="0"/>
                    <a:pt x="7694" y="14"/>
                    <a:pt x="7431" y="43"/>
                  </a:cubicBezTo>
                  <a:lnTo>
                    <a:pt x="6776" y="114"/>
                  </a:lnTo>
                  <a:cubicBezTo>
                    <a:pt x="2842" y="542"/>
                    <a:pt x="1" y="4076"/>
                    <a:pt x="428" y="8010"/>
                  </a:cubicBezTo>
                  <a:lnTo>
                    <a:pt x="1091" y="14106"/>
                  </a:lnTo>
                  <a:cubicBezTo>
                    <a:pt x="1372" y="16698"/>
                    <a:pt x="3565" y="18619"/>
                    <a:pt x="6115" y="18619"/>
                  </a:cubicBezTo>
                  <a:cubicBezTo>
                    <a:pt x="6298" y="18619"/>
                    <a:pt x="6482" y="18610"/>
                    <a:pt x="6667" y="18589"/>
                  </a:cubicBezTo>
                  <a:lnTo>
                    <a:pt x="9413" y="18290"/>
                  </a:lnTo>
                  <a:cubicBezTo>
                    <a:pt x="13347" y="17863"/>
                    <a:pt x="16189" y="14328"/>
                    <a:pt x="15761" y="10395"/>
                  </a:cubicBezTo>
                  <a:lnTo>
                    <a:pt x="15326" y="6391"/>
                  </a:lnTo>
                  <a:cubicBezTo>
                    <a:pt x="14927" y="2721"/>
                    <a:pt x="11823" y="0"/>
                    <a:pt x="82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18;p53">
              <a:extLst>
                <a:ext uri="{FF2B5EF4-FFF2-40B4-BE49-F238E27FC236}">
                  <a16:creationId xmlns:a16="http://schemas.microsoft.com/office/drawing/2014/main" id="{7E01B702-EBB3-9F59-E5BF-650748D1F2E3}"/>
                </a:ext>
              </a:extLst>
            </p:cNvPr>
            <p:cNvSpPr/>
            <p:nvPr/>
          </p:nvSpPr>
          <p:spPr>
            <a:xfrm>
              <a:off x="15810850" y="1011025"/>
              <a:ext cx="307575" cy="260400"/>
            </a:xfrm>
            <a:custGeom>
              <a:avLst/>
              <a:gdLst/>
              <a:ahLst/>
              <a:cxnLst/>
              <a:rect l="l" t="t" r="r" b="b"/>
              <a:pathLst>
                <a:path w="12303" h="10416" extrusionOk="0">
                  <a:moveTo>
                    <a:pt x="3960" y="0"/>
                  </a:moveTo>
                  <a:cubicBezTo>
                    <a:pt x="2583" y="0"/>
                    <a:pt x="1196" y="274"/>
                    <a:pt x="1" y="880"/>
                  </a:cubicBezTo>
                  <a:cubicBezTo>
                    <a:pt x="672" y="1881"/>
                    <a:pt x="1640" y="2202"/>
                    <a:pt x="2689" y="2721"/>
                  </a:cubicBezTo>
                  <a:cubicBezTo>
                    <a:pt x="4493" y="3613"/>
                    <a:pt x="6419" y="4501"/>
                    <a:pt x="8404" y="4501"/>
                  </a:cubicBezTo>
                  <a:cubicBezTo>
                    <a:pt x="8651" y="4501"/>
                    <a:pt x="8899" y="4487"/>
                    <a:pt x="9148" y="4458"/>
                  </a:cubicBezTo>
                  <a:cubicBezTo>
                    <a:pt x="9355" y="6565"/>
                    <a:pt x="10024" y="8599"/>
                    <a:pt x="11111" y="10416"/>
                  </a:cubicBezTo>
                  <a:cubicBezTo>
                    <a:pt x="11350" y="10355"/>
                    <a:pt x="11595" y="10324"/>
                    <a:pt x="11840" y="10324"/>
                  </a:cubicBezTo>
                  <a:cubicBezTo>
                    <a:pt x="11932" y="10324"/>
                    <a:pt x="12024" y="10328"/>
                    <a:pt x="12116" y="10337"/>
                  </a:cubicBezTo>
                  <a:cubicBezTo>
                    <a:pt x="12276" y="8099"/>
                    <a:pt x="12302" y="5727"/>
                    <a:pt x="11210" y="3767"/>
                  </a:cubicBezTo>
                  <a:cubicBezTo>
                    <a:pt x="10157" y="1878"/>
                    <a:pt x="8148" y="630"/>
                    <a:pt x="6026" y="205"/>
                  </a:cubicBezTo>
                  <a:cubicBezTo>
                    <a:pt x="5358" y="71"/>
                    <a:pt x="4660" y="0"/>
                    <a:pt x="39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19;p53">
              <a:extLst>
                <a:ext uri="{FF2B5EF4-FFF2-40B4-BE49-F238E27FC236}">
                  <a16:creationId xmlns:a16="http://schemas.microsoft.com/office/drawing/2014/main" id="{2A988712-7A77-128A-F1BE-7176B016E91B}"/>
                </a:ext>
              </a:extLst>
            </p:cNvPr>
            <p:cNvSpPr/>
            <p:nvPr/>
          </p:nvSpPr>
          <p:spPr>
            <a:xfrm>
              <a:off x="16063175" y="1236000"/>
              <a:ext cx="112650" cy="114100"/>
            </a:xfrm>
            <a:custGeom>
              <a:avLst/>
              <a:gdLst/>
              <a:ahLst/>
              <a:cxnLst/>
              <a:rect l="l" t="t" r="r" b="b"/>
              <a:pathLst>
                <a:path w="4506" h="4564" extrusionOk="0">
                  <a:moveTo>
                    <a:pt x="2899" y="1"/>
                  </a:moveTo>
                  <a:cubicBezTo>
                    <a:pt x="2189" y="1"/>
                    <a:pt x="1376" y="457"/>
                    <a:pt x="809" y="1249"/>
                  </a:cubicBezTo>
                  <a:cubicBezTo>
                    <a:pt x="6" y="2372"/>
                    <a:pt x="0" y="3745"/>
                    <a:pt x="798" y="4316"/>
                  </a:cubicBezTo>
                  <a:cubicBezTo>
                    <a:pt x="1032" y="4484"/>
                    <a:pt x="1311" y="4564"/>
                    <a:pt x="1607" y="4564"/>
                  </a:cubicBezTo>
                  <a:cubicBezTo>
                    <a:pt x="2317" y="4564"/>
                    <a:pt x="3130" y="4108"/>
                    <a:pt x="3697" y="3316"/>
                  </a:cubicBezTo>
                  <a:cubicBezTo>
                    <a:pt x="4501" y="2193"/>
                    <a:pt x="4506" y="819"/>
                    <a:pt x="3709" y="248"/>
                  </a:cubicBezTo>
                  <a:cubicBezTo>
                    <a:pt x="3474" y="80"/>
                    <a:pt x="3195" y="1"/>
                    <a:pt x="28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2"/>
        <p:cNvGrpSpPr/>
        <p:nvPr/>
      </p:nvGrpSpPr>
      <p:grpSpPr>
        <a:xfrm>
          <a:off x="0" y="0"/>
          <a:ext cx="0" cy="0"/>
          <a:chOff x="0" y="0"/>
          <a:chExt cx="0" cy="0"/>
        </a:xfrm>
      </p:grpSpPr>
      <p:sp>
        <p:nvSpPr>
          <p:cNvPr id="2313" name="Google Shape;2313;p63"/>
          <p:cNvSpPr txBox="1">
            <a:spLocks noGrp="1"/>
          </p:cNvSpPr>
          <p:nvPr>
            <p:ph type="body" idx="1"/>
          </p:nvPr>
        </p:nvSpPr>
        <p:spPr>
          <a:xfrm>
            <a:off x="4994422" y="1585620"/>
            <a:ext cx="3724603" cy="2720368"/>
          </a:xfrm>
          <a:prstGeom prst="rect">
            <a:avLst/>
          </a:prstGeom>
        </p:spPr>
        <p:txBody>
          <a:bodyPr spcFirstLastPara="1" wrap="square" lIns="91425" tIns="91425" rIns="91425" bIns="91425" anchor="t" anchorCtr="0">
            <a:noAutofit/>
          </a:bodyPr>
          <a:lstStyle/>
          <a:p>
            <a:pPr marL="139700" indent="0">
              <a:buNone/>
            </a:pPr>
            <a:endParaRPr lang="en-US" dirty="0">
              <a:effectLst/>
              <a:latin typeface="Helvetica" pitchFamily="2" charset="0"/>
            </a:endParaRPr>
          </a:p>
          <a:p>
            <a:pPr marL="139700" indent="0">
              <a:buNone/>
            </a:pPr>
            <a:r>
              <a:rPr lang="en-US" dirty="0"/>
              <a:t>The future scope of this project would deal with the successful recommendation of restaurants or any other activity for that matter. Taking the input of customers and based on said input, provide insights as to where their ideal place would be and what exactly is the price, etc.</a:t>
            </a:r>
          </a:p>
          <a:p>
            <a:pPr marL="139700" indent="0">
              <a:buNone/>
            </a:pPr>
            <a:endParaRPr lang="en-US" dirty="0">
              <a:effectLst/>
              <a:latin typeface="Helvetica" pitchFamily="2" charset="0"/>
            </a:endParaRPr>
          </a:p>
        </p:txBody>
      </p:sp>
      <p:sp>
        <p:nvSpPr>
          <p:cNvPr id="2314" name="Google Shape;2314;p63"/>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Future Scope</a:t>
            </a:r>
            <a:endParaRPr dirty="0"/>
          </a:p>
        </p:txBody>
      </p:sp>
      <p:grpSp>
        <p:nvGrpSpPr>
          <p:cNvPr id="2305" name="Google Shape;1434;p57">
            <a:extLst>
              <a:ext uri="{FF2B5EF4-FFF2-40B4-BE49-F238E27FC236}">
                <a16:creationId xmlns:a16="http://schemas.microsoft.com/office/drawing/2014/main" id="{F92F0347-3A51-1D4E-D1E2-9E10876CDA55}"/>
              </a:ext>
            </a:extLst>
          </p:cNvPr>
          <p:cNvGrpSpPr/>
          <p:nvPr/>
        </p:nvGrpSpPr>
        <p:grpSpPr>
          <a:xfrm>
            <a:off x="292479" y="1746953"/>
            <a:ext cx="3765572" cy="2476140"/>
            <a:chOff x="235800" y="830650"/>
            <a:chExt cx="6978450" cy="4588844"/>
          </a:xfrm>
        </p:grpSpPr>
        <p:sp>
          <p:nvSpPr>
            <p:cNvPr id="2306" name="Google Shape;1435;p57">
              <a:extLst>
                <a:ext uri="{FF2B5EF4-FFF2-40B4-BE49-F238E27FC236}">
                  <a16:creationId xmlns:a16="http://schemas.microsoft.com/office/drawing/2014/main" id="{0E17E2E7-0F28-4297-95AA-95E60C6F2FA2}"/>
                </a:ext>
              </a:extLst>
            </p:cNvPr>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1436;p57">
              <a:extLst>
                <a:ext uri="{FF2B5EF4-FFF2-40B4-BE49-F238E27FC236}">
                  <a16:creationId xmlns:a16="http://schemas.microsoft.com/office/drawing/2014/main" id="{52F481C0-46A7-8E79-C4EA-140BCE8714CA}"/>
                </a:ext>
              </a:extLst>
            </p:cNvPr>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1437;p57">
              <a:extLst>
                <a:ext uri="{FF2B5EF4-FFF2-40B4-BE49-F238E27FC236}">
                  <a16:creationId xmlns:a16="http://schemas.microsoft.com/office/drawing/2014/main" id="{5DDBB7E2-82BA-FBCC-B811-DF9A683E3A5C}"/>
                </a:ext>
              </a:extLst>
            </p:cNvPr>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09" name="Google Shape;1438;p57">
              <a:extLst>
                <a:ext uri="{FF2B5EF4-FFF2-40B4-BE49-F238E27FC236}">
                  <a16:creationId xmlns:a16="http://schemas.microsoft.com/office/drawing/2014/main" id="{75094D34-7818-EFC5-E633-A44955C43E2A}"/>
                </a:ext>
              </a:extLst>
            </p:cNvPr>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1439;p57">
              <a:extLst>
                <a:ext uri="{FF2B5EF4-FFF2-40B4-BE49-F238E27FC236}">
                  <a16:creationId xmlns:a16="http://schemas.microsoft.com/office/drawing/2014/main" id="{4360E461-716C-F99E-5C5D-8903E1089C40}"/>
                </a:ext>
              </a:extLst>
            </p:cNvPr>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1440;p57">
              <a:extLst>
                <a:ext uri="{FF2B5EF4-FFF2-40B4-BE49-F238E27FC236}">
                  <a16:creationId xmlns:a16="http://schemas.microsoft.com/office/drawing/2014/main" id="{F32037AF-F4A8-D27C-89B1-E6BEDA97FD3F}"/>
                </a:ext>
              </a:extLst>
            </p:cNvPr>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12" name="Google Shape;1441;p57">
            <a:extLst>
              <a:ext uri="{FF2B5EF4-FFF2-40B4-BE49-F238E27FC236}">
                <a16:creationId xmlns:a16="http://schemas.microsoft.com/office/drawing/2014/main" id="{EC6A3E7B-7F62-307B-EF47-780B7D40AA10}"/>
              </a:ext>
            </a:extLst>
          </p:cNvPr>
          <p:cNvSpPr/>
          <p:nvPr/>
        </p:nvSpPr>
        <p:spPr>
          <a:xfrm>
            <a:off x="760558" y="2023304"/>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1442;p57">
            <a:extLst>
              <a:ext uri="{FF2B5EF4-FFF2-40B4-BE49-F238E27FC236}">
                <a16:creationId xmlns:a16="http://schemas.microsoft.com/office/drawing/2014/main" id="{05D80CDA-AA31-049E-5BE2-9F89D9567688}"/>
              </a:ext>
            </a:extLst>
          </p:cNvPr>
          <p:cNvSpPr/>
          <p:nvPr/>
        </p:nvSpPr>
        <p:spPr>
          <a:xfrm>
            <a:off x="1408258" y="3261554"/>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1443;p57">
            <a:extLst>
              <a:ext uri="{FF2B5EF4-FFF2-40B4-BE49-F238E27FC236}">
                <a16:creationId xmlns:a16="http://schemas.microsoft.com/office/drawing/2014/main" id="{5DDB9894-894E-91E1-86DA-7878CBFD2207}"/>
              </a:ext>
            </a:extLst>
          </p:cNvPr>
          <p:cNvSpPr/>
          <p:nvPr/>
        </p:nvSpPr>
        <p:spPr>
          <a:xfrm>
            <a:off x="846283" y="2709104"/>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1444;p57">
            <a:extLst>
              <a:ext uri="{FF2B5EF4-FFF2-40B4-BE49-F238E27FC236}">
                <a16:creationId xmlns:a16="http://schemas.microsoft.com/office/drawing/2014/main" id="{C6EA232D-C94A-5A9A-BFE4-0C76515355D3}"/>
              </a:ext>
            </a:extLst>
          </p:cNvPr>
          <p:cNvSpPr/>
          <p:nvPr/>
        </p:nvSpPr>
        <p:spPr>
          <a:xfrm>
            <a:off x="2894158" y="2594804"/>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1445;p57">
            <a:extLst>
              <a:ext uri="{FF2B5EF4-FFF2-40B4-BE49-F238E27FC236}">
                <a16:creationId xmlns:a16="http://schemas.microsoft.com/office/drawing/2014/main" id="{D58019C0-9985-F04A-2E24-3BD2051D92A4}"/>
              </a:ext>
            </a:extLst>
          </p:cNvPr>
          <p:cNvSpPr/>
          <p:nvPr/>
        </p:nvSpPr>
        <p:spPr>
          <a:xfrm>
            <a:off x="3641258" y="3547304"/>
            <a:ext cx="236700" cy="236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9" name="Google Shape;1446;p57">
            <a:extLst>
              <a:ext uri="{FF2B5EF4-FFF2-40B4-BE49-F238E27FC236}">
                <a16:creationId xmlns:a16="http://schemas.microsoft.com/office/drawing/2014/main" id="{D4083048-10F0-EA2F-862C-8949DFFE4F47}"/>
              </a:ext>
            </a:extLst>
          </p:cNvPr>
          <p:cNvCxnSpPr>
            <a:stCxn id="2312" idx="0"/>
            <a:endCxn id="2317" idx="0"/>
          </p:cNvCxnSpPr>
          <p:nvPr/>
        </p:nvCxnSpPr>
        <p:spPr>
          <a:xfrm rot="-5400000" flipH="1">
            <a:off x="1659958" y="1242254"/>
            <a:ext cx="571500" cy="2133600"/>
          </a:xfrm>
          <a:prstGeom prst="curvedConnector3">
            <a:avLst>
              <a:gd name="adj1" fmla="val -41667"/>
            </a:avLst>
          </a:prstGeom>
          <a:noFill/>
          <a:ln w="28575" cap="flat" cmpd="sng">
            <a:solidFill>
              <a:schemeClr val="accent1"/>
            </a:solidFill>
            <a:prstDash val="solid"/>
            <a:round/>
            <a:headEnd type="none" w="med" len="med"/>
            <a:tailEnd type="none" w="med" len="med"/>
          </a:ln>
        </p:spPr>
      </p:cxnSp>
      <p:cxnSp>
        <p:nvCxnSpPr>
          <p:cNvPr id="2320" name="Google Shape;1447;p57">
            <a:extLst>
              <a:ext uri="{FF2B5EF4-FFF2-40B4-BE49-F238E27FC236}">
                <a16:creationId xmlns:a16="http://schemas.microsoft.com/office/drawing/2014/main" id="{52EA22FA-FB44-5025-9D44-FB1960265ACE}"/>
              </a:ext>
            </a:extLst>
          </p:cNvPr>
          <p:cNvCxnSpPr>
            <a:stCxn id="2317" idx="7"/>
            <a:endCxn id="2318" idx="6"/>
          </p:cNvCxnSpPr>
          <p:nvPr/>
        </p:nvCxnSpPr>
        <p:spPr>
          <a:xfrm rot="-5400000" flipH="1">
            <a:off x="2968994" y="2756668"/>
            <a:ext cx="1036200" cy="781800"/>
          </a:xfrm>
          <a:prstGeom prst="curvedConnector4">
            <a:avLst>
              <a:gd name="adj1" fmla="val -26326"/>
              <a:gd name="adj2" fmla="val 130454"/>
            </a:avLst>
          </a:prstGeom>
          <a:noFill/>
          <a:ln w="28575" cap="flat" cmpd="sng">
            <a:solidFill>
              <a:schemeClr val="accent1"/>
            </a:solidFill>
            <a:prstDash val="solid"/>
            <a:round/>
            <a:headEnd type="none" w="med" len="med"/>
            <a:tailEnd type="none" w="med" len="med"/>
          </a:ln>
        </p:spPr>
      </p:cxnSp>
      <p:cxnSp>
        <p:nvCxnSpPr>
          <p:cNvPr id="2321" name="Google Shape;1448;p57">
            <a:extLst>
              <a:ext uri="{FF2B5EF4-FFF2-40B4-BE49-F238E27FC236}">
                <a16:creationId xmlns:a16="http://schemas.microsoft.com/office/drawing/2014/main" id="{96F21452-E15F-6A8F-FF6B-A57749973C23}"/>
              </a:ext>
            </a:extLst>
          </p:cNvPr>
          <p:cNvCxnSpPr>
            <a:stCxn id="2318" idx="4"/>
            <a:endCxn id="2315" idx="7"/>
          </p:cNvCxnSpPr>
          <p:nvPr/>
        </p:nvCxnSpPr>
        <p:spPr>
          <a:xfrm rot="5400000" flipH="1">
            <a:off x="2441108" y="2465504"/>
            <a:ext cx="487800" cy="2149200"/>
          </a:xfrm>
          <a:prstGeom prst="curvedConnector5">
            <a:avLst>
              <a:gd name="adj1" fmla="val -48816"/>
              <a:gd name="adj2" fmla="val 51950"/>
              <a:gd name="adj3" fmla="val 155919"/>
            </a:avLst>
          </a:prstGeom>
          <a:noFill/>
          <a:ln w="28575" cap="flat" cmpd="sng">
            <a:solidFill>
              <a:schemeClr val="accent1"/>
            </a:solidFill>
            <a:prstDash val="solid"/>
            <a:round/>
            <a:headEnd type="none" w="med" len="med"/>
            <a:tailEnd type="none" w="med" len="med"/>
          </a:ln>
        </p:spPr>
      </p:cxnSp>
      <p:cxnSp>
        <p:nvCxnSpPr>
          <p:cNvPr id="2322" name="Google Shape;1449;p57">
            <a:extLst>
              <a:ext uri="{FF2B5EF4-FFF2-40B4-BE49-F238E27FC236}">
                <a16:creationId xmlns:a16="http://schemas.microsoft.com/office/drawing/2014/main" id="{5A074787-E5FA-6B1C-E554-07C0C7594489}"/>
              </a:ext>
            </a:extLst>
          </p:cNvPr>
          <p:cNvCxnSpPr>
            <a:stCxn id="2315" idx="4"/>
            <a:endCxn id="2316" idx="2"/>
          </p:cNvCxnSpPr>
          <p:nvPr/>
        </p:nvCxnSpPr>
        <p:spPr>
          <a:xfrm rot="5400000" flipH="1">
            <a:off x="851008" y="2822654"/>
            <a:ext cx="670800" cy="680400"/>
          </a:xfrm>
          <a:prstGeom prst="curvedConnector4">
            <a:avLst>
              <a:gd name="adj1" fmla="val -35499"/>
              <a:gd name="adj2" fmla="val 134987"/>
            </a:avLst>
          </a:prstGeom>
          <a:noFill/>
          <a:ln w="28575" cap="flat" cmpd="sng">
            <a:solidFill>
              <a:schemeClr val="accent1"/>
            </a:solidFill>
            <a:prstDash val="solid"/>
            <a:round/>
            <a:headEnd type="none" w="med" len="med"/>
            <a:tailEnd type="none" w="med" len="med"/>
          </a:ln>
        </p:spPr>
      </p:cxnSp>
      <p:cxnSp>
        <p:nvCxnSpPr>
          <p:cNvPr id="2323" name="Google Shape;1450;p57">
            <a:extLst>
              <a:ext uri="{FF2B5EF4-FFF2-40B4-BE49-F238E27FC236}">
                <a16:creationId xmlns:a16="http://schemas.microsoft.com/office/drawing/2014/main" id="{606926BF-F951-5A50-E151-089073910D4D}"/>
              </a:ext>
            </a:extLst>
          </p:cNvPr>
          <p:cNvCxnSpPr>
            <a:stCxn id="2316" idx="6"/>
            <a:endCxn id="2312" idx="6"/>
          </p:cNvCxnSpPr>
          <p:nvPr/>
        </p:nvCxnSpPr>
        <p:spPr>
          <a:xfrm rot="10800000">
            <a:off x="997183" y="2141654"/>
            <a:ext cx="85800" cy="685800"/>
          </a:xfrm>
          <a:prstGeom prst="curvedConnector3">
            <a:avLst>
              <a:gd name="adj1" fmla="val -277535"/>
            </a:avLst>
          </a:prstGeom>
          <a:noFill/>
          <a:ln w="28575" cap="flat" cmpd="sng">
            <a:solidFill>
              <a:schemeClr val="accent1"/>
            </a:solidFill>
            <a:prstDash val="solid"/>
            <a:round/>
            <a:headEnd type="none" w="med" len="med"/>
            <a:tailEnd type="none" w="med" len="med"/>
          </a:ln>
        </p:spPr>
      </p:cxnSp>
    </p:spTree>
    <p:extLst>
      <p:ext uri="{BB962C8B-B14F-4D97-AF65-F5344CB8AC3E}">
        <p14:creationId xmlns:p14="http://schemas.microsoft.com/office/powerpoint/2010/main" val="3323285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7" name="Google Shape;1467;p59">
            <a:extLst>
              <a:ext uri="{FF2B5EF4-FFF2-40B4-BE49-F238E27FC236}">
                <a16:creationId xmlns:a16="http://schemas.microsoft.com/office/drawing/2014/main" id="{A7E2B807-9B6A-5BBA-ABF6-F2A7679D7BDF}"/>
              </a:ext>
            </a:extLst>
          </p:cNvPr>
          <p:cNvSpPr/>
          <p:nvPr/>
        </p:nvSpPr>
        <p:spPr>
          <a:xfrm rot="3689835" flipH="1">
            <a:off x="-1257279" y="280741"/>
            <a:ext cx="5893510" cy="4582015"/>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1484;p59">
            <a:extLst>
              <a:ext uri="{FF2B5EF4-FFF2-40B4-BE49-F238E27FC236}">
                <a16:creationId xmlns:a16="http://schemas.microsoft.com/office/drawing/2014/main" id="{5726849C-DB4D-D870-64C4-DEA32DD5FFF3}"/>
              </a:ext>
            </a:extLst>
          </p:cNvPr>
          <p:cNvGrpSpPr/>
          <p:nvPr/>
        </p:nvGrpSpPr>
        <p:grpSpPr>
          <a:xfrm>
            <a:off x="-81339" y="1378726"/>
            <a:ext cx="3709978" cy="3685355"/>
            <a:chOff x="1172950" y="238100"/>
            <a:chExt cx="5273600" cy="5238600"/>
          </a:xfrm>
        </p:grpSpPr>
        <p:sp>
          <p:nvSpPr>
            <p:cNvPr id="23" name="Google Shape;1485;p59">
              <a:extLst>
                <a:ext uri="{FF2B5EF4-FFF2-40B4-BE49-F238E27FC236}">
                  <a16:creationId xmlns:a16="http://schemas.microsoft.com/office/drawing/2014/main" id="{DBBB8304-DAB8-9040-6BFD-1545CD9607E6}"/>
                </a:ext>
              </a:extLst>
            </p:cNvPr>
            <p:cNvSpPr/>
            <p:nvPr/>
          </p:nvSpPr>
          <p:spPr>
            <a:xfrm>
              <a:off x="1373000" y="2141600"/>
              <a:ext cx="1116650" cy="1135225"/>
            </a:xfrm>
            <a:custGeom>
              <a:avLst/>
              <a:gdLst/>
              <a:ahLst/>
              <a:cxnLst/>
              <a:rect l="l" t="t" r="r" b="b"/>
              <a:pathLst>
                <a:path w="44666" h="45409" extrusionOk="0">
                  <a:moveTo>
                    <a:pt x="0" y="1"/>
                  </a:moveTo>
                  <a:lnTo>
                    <a:pt x="0" y="45408"/>
                  </a:lnTo>
                  <a:lnTo>
                    <a:pt x="44665" y="45408"/>
                  </a:lnTo>
                  <a:lnTo>
                    <a:pt x="446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6;p59">
              <a:extLst>
                <a:ext uri="{FF2B5EF4-FFF2-40B4-BE49-F238E27FC236}">
                  <a16:creationId xmlns:a16="http://schemas.microsoft.com/office/drawing/2014/main" id="{C76FB08A-B472-560C-9C89-808FE8590287}"/>
                </a:ext>
              </a:extLst>
            </p:cNvPr>
            <p:cNvSpPr/>
            <p:nvPr/>
          </p:nvSpPr>
          <p:spPr>
            <a:xfrm>
              <a:off x="1323700" y="2061125"/>
              <a:ext cx="1212000" cy="169450"/>
            </a:xfrm>
            <a:custGeom>
              <a:avLst/>
              <a:gdLst/>
              <a:ahLst/>
              <a:cxnLst/>
              <a:rect l="l" t="t" r="r" b="b"/>
              <a:pathLst>
                <a:path w="48480" h="6778" extrusionOk="0">
                  <a:moveTo>
                    <a:pt x="0" y="1"/>
                  </a:moveTo>
                  <a:lnTo>
                    <a:pt x="0" y="6777"/>
                  </a:lnTo>
                  <a:lnTo>
                    <a:pt x="48480" y="6777"/>
                  </a:lnTo>
                  <a:lnTo>
                    <a:pt x="48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7;p59">
              <a:extLst>
                <a:ext uri="{FF2B5EF4-FFF2-40B4-BE49-F238E27FC236}">
                  <a16:creationId xmlns:a16="http://schemas.microsoft.com/office/drawing/2014/main" id="{82D01EC3-90E1-A69D-C0F1-CDC99B1D26DB}"/>
                </a:ext>
              </a:extLst>
            </p:cNvPr>
            <p:cNvSpPr/>
            <p:nvPr/>
          </p:nvSpPr>
          <p:spPr>
            <a:xfrm>
              <a:off x="159242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88;p59">
              <a:extLst>
                <a:ext uri="{FF2B5EF4-FFF2-40B4-BE49-F238E27FC236}">
                  <a16:creationId xmlns:a16="http://schemas.microsoft.com/office/drawing/2014/main" id="{AF78BFC5-A539-8009-46FD-E2748F20F68F}"/>
                </a:ext>
              </a:extLst>
            </p:cNvPr>
            <p:cNvSpPr/>
            <p:nvPr/>
          </p:nvSpPr>
          <p:spPr>
            <a:xfrm>
              <a:off x="2172475" y="2062075"/>
              <a:ext cx="93425" cy="1285350"/>
            </a:xfrm>
            <a:custGeom>
              <a:avLst/>
              <a:gdLst/>
              <a:ahLst/>
              <a:cxnLst/>
              <a:rect l="l" t="t" r="r" b="b"/>
              <a:pathLst>
                <a:path w="3737" h="51414" extrusionOk="0">
                  <a:moveTo>
                    <a:pt x="0" y="0"/>
                  </a:moveTo>
                  <a:lnTo>
                    <a:pt x="0" y="51414"/>
                  </a:lnTo>
                  <a:lnTo>
                    <a:pt x="3737" y="51414"/>
                  </a:lnTo>
                  <a:lnTo>
                    <a:pt x="373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9;p59">
              <a:extLst>
                <a:ext uri="{FF2B5EF4-FFF2-40B4-BE49-F238E27FC236}">
                  <a16:creationId xmlns:a16="http://schemas.microsoft.com/office/drawing/2014/main" id="{8967E803-0A45-6428-06C0-7FABC5FA6B17}"/>
                </a:ext>
              </a:extLst>
            </p:cNvPr>
            <p:cNvSpPr/>
            <p:nvPr/>
          </p:nvSpPr>
          <p:spPr>
            <a:xfrm>
              <a:off x="3094250" y="4816775"/>
              <a:ext cx="607375" cy="408200"/>
            </a:xfrm>
            <a:custGeom>
              <a:avLst/>
              <a:gdLst/>
              <a:ahLst/>
              <a:cxnLst/>
              <a:rect l="l" t="t" r="r" b="b"/>
              <a:pathLst>
                <a:path w="24295" h="16328" extrusionOk="0">
                  <a:moveTo>
                    <a:pt x="3798" y="0"/>
                  </a:moveTo>
                  <a:cubicBezTo>
                    <a:pt x="3798" y="0"/>
                    <a:pt x="964" y="3108"/>
                    <a:pt x="613" y="5217"/>
                  </a:cubicBezTo>
                  <a:cubicBezTo>
                    <a:pt x="263" y="7325"/>
                    <a:pt x="1" y="8592"/>
                    <a:pt x="1" y="8592"/>
                  </a:cubicBezTo>
                  <a:lnTo>
                    <a:pt x="21085" y="16328"/>
                  </a:lnTo>
                  <a:cubicBezTo>
                    <a:pt x="21085" y="16328"/>
                    <a:pt x="24295" y="15004"/>
                    <a:pt x="23428" y="13084"/>
                  </a:cubicBezTo>
                  <a:cubicBezTo>
                    <a:pt x="22561" y="11164"/>
                    <a:pt x="12532" y="2637"/>
                    <a:pt x="12532" y="2637"/>
                  </a:cubicBezTo>
                  <a:lnTo>
                    <a:pt x="379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90;p59">
              <a:extLst>
                <a:ext uri="{FF2B5EF4-FFF2-40B4-BE49-F238E27FC236}">
                  <a16:creationId xmlns:a16="http://schemas.microsoft.com/office/drawing/2014/main" id="{AAC3B5BC-CE1F-F7A9-64F7-DC51D9CFB221}"/>
                </a:ext>
              </a:extLst>
            </p:cNvPr>
            <p:cNvSpPr/>
            <p:nvPr/>
          </p:nvSpPr>
          <p:spPr>
            <a:xfrm>
              <a:off x="3225450" y="5082175"/>
              <a:ext cx="269925" cy="136400"/>
            </a:xfrm>
            <a:custGeom>
              <a:avLst/>
              <a:gdLst/>
              <a:ahLst/>
              <a:cxnLst/>
              <a:rect l="l" t="t" r="r" b="b"/>
              <a:pathLst>
                <a:path w="10797" h="5456" extrusionOk="0">
                  <a:moveTo>
                    <a:pt x="1563" y="1"/>
                  </a:moveTo>
                  <a:cubicBezTo>
                    <a:pt x="990" y="1"/>
                    <a:pt x="451" y="360"/>
                    <a:pt x="252" y="930"/>
                  </a:cubicBezTo>
                  <a:cubicBezTo>
                    <a:pt x="0" y="1650"/>
                    <a:pt x="383" y="2445"/>
                    <a:pt x="1104" y="2698"/>
                  </a:cubicBezTo>
                  <a:lnTo>
                    <a:pt x="8777" y="5378"/>
                  </a:lnTo>
                  <a:cubicBezTo>
                    <a:pt x="8927" y="5431"/>
                    <a:pt x="9080" y="5456"/>
                    <a:pt x="9231" y="5456"/>
                  </a:cubicBezTo>
                  <a:cubicBezTo>
                    <a:pt x="9805" y="5456"/>
                    <a:pt x="10345" y="5096"/>
                    <a:pt x="10545" y="4526"/>
                  </a:cubicBezTo>
                  <a:cubicBezTo>
                    <a:pt x="10797" y="3806"/>
                    <a:pt x="10413" y="3011"/>
                    <a:pt x="9693" y="2759"/>
                  </a:cubicBezTo>
                  <a:lnTo>
                    <a:pt x="2018" y="78"/>
                  </a:lnTo>
                  <a:cubicBezTo>
                    <a:pt x="1868" y="26"/>
                    <a:pt x="1714" y="1"/>
                    <a:pt x="15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91;p59">
              <a:extLst>
                <a:ext uri="{FF2B5EF4-FFF2-40B4-BE49-F238E27FC236}">
                  <a16:creationId xmlns:a16="http://schemas.microsoft.com/office/drawing/2014/main" id="{F59D9379-7B25-A463-228B-D766826D8DBD}"/>
                </a:ext>
              </a:extLst>
            </p:cNvPr>
            <p:cNvSpPr/>
            <p:nvPr/>
          </p:nvSpPr>
          <p:spPr>
            <a:xfrm>
              <a:off x="3225150" y="4562925"/>
              <a:ext cx="354950" cy="574825"/>
            </a:xfrm>
            <a:custGeom>
              <a:avLst/>
              <a:gdLst/>
              <a:ahLst/>
              <a:cxnLst/>
              <a:rect l="l" t="t" r="r" b="b"/>
              <a:pathLst>
                <a:path w="14198" h="22993" extrusionOk="0">
                  <a:moveTo>
                    <a:pt x="11618" y="1"/>
                  </a:moveTo>
                  <a:lnTo>
                    <a:pt x="0" y="21605"/>
                  </a:lnTo>
                  <a:lnTo>
                    <a:pt x="2579"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92;p59">
              <a:extLst>
                <a:ext uri="{FF2B5EF4-FFF2-40B4-BE49-F238E27FC236}">
                  <a16:creationId xmlns:a16="http://schemas.microsoft.com/office/drawing/2014/main" id="{158F4B46-2065-46FC-DC03-5E34C3F0844A}"/>
                </a:ext>
              </a:extLst>
            </p:cNvPr>
            <p:cNvSpPr/>
            <p:nvPr/>
          </p:nvSpPr>
          <p:spPr>
            <a:xfrm>
              <a:off x="2542750" y="2127025"/>
              <a:ext cx="1265700" cy="2800025"/>
            </a:xfrm>
            <a:custGeom>
              <a:avLst/>
              <a:gdLst/>
              <a:ahLst/>
              <a:cxnLst/>
              <a:rect l="l" t="t" r="r" b="b"/>
              <a:pathLst>
                <a:path w="50628" h="112001" extrusionOk="0">
                  <a:moveTo>
                    <a:pt x="15275" y="1"/>
                  </a:moveTo>
                  <a:cubicBezTo>
                    <a:pt x="6459" y="1"/>
                    <a:pt x="1" y="3596"/>
                    <a:pt x="11368" y="18581"/>
                  </a:cubicBezTo>
                  <a:cubicBezTo>
                    <a:pt x="40733" y="57290"/>
                    <a:pt x="28271" y="108913"/>
                    <a:pt x="28271" y="108913"/>
                  </a:cubicBezTo>
                  <a:lnTo>
                    <a:pt x="36666" y="112000"/>
                  </a:lnTo>
                  <a:cubicBezTo>
                    <a:pt x="36666" y="112000"/>
                    <a:pt x="50627" y="70614"/>
                    <a:pt x="49622" y="56048"/>
                  </a:cubicBezTo>
                  <a:cubicBezTo>
                    <a:pt x="48618" y="41483"/>
                    <a:pt x="33551" y="3062"/>
                    <a:pt x="33551" y="3062"/>
                  </a:cubicBezTo>
                  <a:cubicBezTo>
                    <a:pt x="33551" y="3062"/>
                    <a:pt x="23409" y="1"/>
                    <a:pt x="152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93;p59">
              <a:extLst>
                <a:ext uri="{FF2B5EF4-FFF2-40B4-BE49-F238E27FC236}">
                  <a16:creationId xmlns:a16="http://schemas.microsoft.com/office/drawing/2014/main" id="{29E69ADE-198F-6978-BEE3-1DF1EC13D06A}"/>
                </a:ext>
              </a:extLst>
            </p:cNvPr>
            <p:cNvSpPr/>
            <p:nvPr/>
          </p:nvSpPr>
          <p:spPr>
            <a:xfrm>
              <a:off x="2667500" y="780175"/>
              <a:ext cx="758050" cy="309200"/>
            </a:xfrm>
            <a:custGeom>
              <a:avLst/>
              <a:gdLst/>
              <a:ahLst/>
              <a:cxnLst/>
              <a:rect l="l" t="t" r="r" b="b"/>
              <a:pathLst>
                <a:path w="30322" h="12368" extrusionOk="0">
                  <a:moveTo>
                    <a:pt x="27261" y="0"/>
                  </a:moveTo>
                  <a:cubicBezTo>
                    <a:pt x="25098" y="0"/>
                    <a:pt x="4401" y="4324"/>
                    <a:pt x="2475" y="5064"/>
                  </a:cubicBezTo>
                  <a:cubicBezTo>
                    <a:pt x="487" y="5829"/>
                    <a:pt x="0" y="12368"/>
                    <a:pt x="0" y="12368"/>
                  </a:cubicBezTo>
                  <a:lnTo>
                    <a:pt x="30321" y="2310"/>
                  </a:lnTo>
                  <a:cubicBezTo>
                    <a:pt x="30321" y="2310"/>
                    <a:pt x="28332" y="321"/>
                    <a:pt x="27414" y="15"/>
                  </a:cubicBezTo>
                  <a:cubicBezTo>
                    <a:pt x="27385" y="5"/>
                    <a:pt x="27333" y="0"/>
                    <a:pt x="27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94;p59">
              <a:extLst>
                <a:ext uri="{FF2B5EF4-FFF2-40B4-BE49-F238E27FC236}">
                  <a16:creationId xmlns:a16="http://schemas.microsoft.com/office/drawing/2014/main" id="{D01B5CE3-7550-AABE-F0D2-F23B9DB1ED82}"/>
                </a:ext>
              </a:extLst>
            </p:cNvPr>
            <p:cNvSpPr/>
            <p:nvPr/>
          </p:nvSpPr>
          <p:spPr>
            <a:xfrm>
              <a:off x="2853925" y="2617250"/>
              <a:ext cx="783075" cy="1983300"/>
            </a:xfrm>
            <a:custGeom>
              <a:avLst/>
              <a:gdLst/>
              <a:ahLst/>
              <a:cxnLst/>
              <a:rect l="l" t="t" r="r" b="b"/>
              <a:pathLst>
                <a:path w="31323" h="79332" extrusionOk="0">
                  <a:moveTo>
                    <a:pt x="4925" y="1"/>
                  </a:moveTo>
                  <a:lnTo>
                    <a:pt x="1" y="3690"/>
                  </a:lnTo>
                  <a:lnTo>
                    <a:pt x="10522" y="17731"/>
                  </a:lnTo>
                  <a:lnTo>
                    <a:pt x="25340" y="79332"/>
                  </a:lnTo>
                  <a:lnTo>
                    <a:pt x="31323" y="77893"/>
                  </a:lnTo>
                  <a:lnTo>
                    <a:pt x="16207" y="15057"/>
                  </a:lnTo>
                  <a:lnTo>
                    <a:pt x="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95;p59">
              <a:extLst>
                <a:ext uri="{FF2B5EF4-FFF2-40B4-BE49-F238E27FC236}">
                  <a16:creationId xmlns:a16="http://schemas.microsoft.com/office/drawing/2014/main" id="{2EC74FF1-85C4-7BF5-9968-3795E5E2231B}"/>
                </a:ext>
              </a:extLst>
            </p:cNvPr>
            <p:cNvSpPr/>
            <p:nvPr/>
          </p:nvSpPr>
          <p:spPr>
            <a:xfrm>
              <a:off x="1172950" y="3277650"/>
              <a:ext cx="1848000" cy="83750"/>
            </a:xfrm>
            <a:custGeom>
              <a:avLst/>
              <a:gdLst/>
              <a:ahLst/>
              <a:cxnLst/>
              <a:rect l="l" t="t" r="r" b="b"/>
              <a:pathLst>
                <a:path w="73920" h="3350" extrusionOk="0">
                  <a:moveTo>
                    <a:pt x="1674" y="0"/>
                  </a:moveTo>
                  <a:cubicBezTo>
                    <a:pt x="750" y="0"/>
                    <a:pt x="0" y="750"/>
                    <a:pt x="0" y="1675"/>
                  </a:cubicBezTo>
                  <a:cubicBezTo>
                    <a:pt x="0" y="2600"/>
                    <a:pt x="750" y="3350"/>
                    <a:pt x="1674" y="3350"/>
                  </a:cubicBezTo>
                  <a:lnTo>
                    <a:pt x="72244" y="3350"/>
                  </a:lnTo>
                  <a:cubicBezTo>
                    <a:pt x="73170" y="3350"/>
                    <a:pt x="73919" y="2600"/>
                    <a:pt x="73919" y="1675"/>
                  </a:cubicBezTo>
                  <a:cubicBezTo>
                    <a:pt x="73919" y="750"/>
                    <a:pt x="73170" y="0"/>
                    <a:pt x="722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96;p59">
              <a:extLst>
                <a:ext uri="{FF2B5EF4-FFF2-40B4-BE49-F238E27FC236}">
                  <a16:creationId xmlns:a16="http://schemas.microsoft.com/office/drawing/2014/main" id="{0102272E-B458-975C-3D75-470FCA0B2C79}"/>
                </a:ext>
              </a:extLst>
            </p:cNvPr>
            <p:cNvSpPr/>
            <p:nvPr/>
          </p:nvSpPr>
          <p:spPr>
            <a:xfrm>
              <a:off x="2606525" y="2351500"/>
              <a:ext cx="854700" cy="410550"/>
            </a:xfrm>
            <a:custGeom>
              <a:avLst/>
              <a:gdLst/>
              <a:ahLst/>
              <a:cxnLst/>
              <a:rect l="l" t="t" r="r" b="b"/>
              <a:pathLst>
                <a:path w="34188" h="16422" extrusionOk="0">
                  <a:moveTo>
                    <a:pt x="4071" y="1"/>
                  </a:moveTo>
                  <a:cubicBezTo>
                    <a:pt x="4071" y="1"/>
                    <a:pt x="0" y="7507"/>
                    <a:pt x="4071" y="13278"/>
                  </a:cubicBezTo>
                  <a:cubicBezTo>
                    <a:pt x="5710" y="15604"/>
                    <a:pt x="10444" y="16422"/>
                    <a:pt x="15607" y="16422"/>
                  </a:cubicBezTo>
                  <a:cubicBezTo>
                    <a:pt x="23258" y="16422"/>
                    <a:pt x="31852" y="14626"/>
                    <a:pt x="32725" y="13278"/>
                  </a:cubicBezTo>
                  <a:cubicBezTo>
                    <a:pt x="34187" y="11020"/>
                    <a:pt x="30286" y="6160"/>
                    <a:pt x="30286" y="6160"/>
                  </a:cubicBezTo>
                  <a:lnTo>
                    <a:pt x="40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97;p59">
              <a:extLst>
                <a:ext uri="{FF2B5EF4-FFF2-40B4-BE49-F238E27FC236}">
                  <a16:creationId xmlns:a16="http://schemas.microsoft.com/office/drawing/2014/main" id="{7B9A537D-A3A2-285B-99B5-7F8190A7109F}"/>
                </a:ext>
              </a:extLst>
            </p:cNvPr>
            <p:cNvSpPr/>
            <p:nvPr/>
          </p:nvSpPr>
          <p:spPr>
            <a:xfrm>
              <a:off x="2469500" y="827475"/>
              <a:ext cx="1448525" cy="889275"/>
            </a:xfrm>
            <a:custGeom>
              <a:avLst/>
              <a:gdLst/>
              <a:ahLst/>
              <a:cxnLst/>
              <a:rect l="l" t="t" r="r" b="b"/>
              <a:pathLst>
                <a:path w="57941" h="35571" extrusionOk="0">
                  <a:moveTo>
                    <a:pt x="41241" y="1"/>
                  </a:moveTo>
                  <a:cubicBezTo>
                    <a:pt x="34544" y="1"/>
                    <a:pt x="11489" y="7203"/>
                    <a:pt x="7920" y="10474"/>
                  </a:cubicBezTo>
                  <a:cubicBezTo>
                    <a:pt x="4069" y="14007"/>
                    <a:pt x="0" y="22376"/>
                    <a:pt x="2485" y="26955"/>
                  </a:cubicBezTo>
                  <a:cubicBezTo>
                    <a:pt x="4970" y="31533"/>
                    <a:pt x="15299" y="35570"/>
                    <a:pt x="15299" y="35570"/>
                  </a:cubicBezTo>
                  <a:lnTo>
                    <a:pt x="57941" y="8644"/>
                  </a:lnTo>
                  <a:cubicBezTo>
                    <a:pt x="57941" y="8644"/>
                    <a:pt x="46692" y="1450"/>
                    <a:pt x="42507" y="142"/>
                  </a:cubicBezTo>
                  <a:cubicBezTo>
                    <a:pt x="42200" y="46"/>
                    <a:pt x="41771" y="1"/>
                    <a:pt x="412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98;p59">
              <a:extLst>
                <a:ext uri="{FF2B5EF4-FFF2-40B4-BE49-F238E27FC236}">
                  <a16:creationId xmlns:a16="http://schemas.microsoft.com/office/drawing/2014/main" id="{46681060-86AB-BDD2-67AE-C0B41DBD31ED}"/>
                </a:ext>
              </a:extLst>
            </p:cNvPr>
            <p:cNvSpPr/>
            <p:nvPr/>
          </p:nvSpPr>
          <p:spPr>
            <a:xfrm>
              <a:off x="2324825" y="3584450"/>
              <a:ext cx="508850" cy="864575"/>
            </a:xfrm>
            <a:custGeom>
              <a:avLst/>
              <a:gdLst/>
              <a:ahLst/>
              <a:cxnLst/>
              <a:rect l="l" t="t" r="r" b="b"/>
              <a:pathLst>
                <a:path w="20354" h="34583" extrusionOk="0">
                  <a:moveTo>
                    <a:pt x="19761" y="1"/>
                  </a:moveTo>
                  <a:lnTo>
                    <a:pt x="1" y="34241"/>
                  </a:lnTo>
                  <a:lnTo>
                    <a:pt x="593" y="34583"/>
                  </a:lnTo>
                  <a:lnTo>
                    <a:pt x="20353" y="342"/>
                  </a:lnTo>
                  <a:lnTo>
                    <a:pt x="19761" y="1"/>
                  </a:lnTo>
                  <a:close/>
                </a:path>
              </a:pathLst>
            </a:custGeom>
            <a:solidFill>
              <a:srgbClr val="FFAA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99;p59">
              <a:extLst>
                <a:ext uri="{FF2B5EF4-FFF2-40B4-BE49-F238E27FC236}">
                  <a16:creationId xmlns:a16="http://schemas.microsoft.com/office/drawing/2014/main" id="{4BF5BC94-8D8A-1BA4-EA80-9683DDAFA098}"/>
                </a:ext>
              </a:extLst>
            </p:cNvPr>
            <p:cNvSpPr/>
            <p:nvPr/>
          </p:nvSpPr>
          <p:spPr>
            <a:xfrm>
              <a:off x="2327775" y="3943475"/>
              <a:ext cx="864325" cy="509275"/>
            </a:xfrm>
            <a:custGeom>
              <a:avLst/>
              <a:gdLst/>
              <a:ahLst/>
              <a:cxnLst/>
              <a:rect l="l" t="t" r="r" b="b"/>
              <a:pathLst>
                <a:path w="34573" h="20371" extrusionOk="0">
                  <a:moveTo>
                    <a:pt x="34231" y="1"/>
                  </a:moveTo>
                  <a:lnTo>
                    <a:pt x="1" y="19778"/>
                  </a:lnTo>
                  <a:lnTo>
                    <a:pt x="342" y="20371"/>
                  </a:lnTo>
                  <a:lnTo>
                    <a:pt x="34573" y="592"/>
                  </a:lnTo>
                  <a:lnTo>
                    <a:pt x="342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00;p59">
              <a:extLst>
                <a:ext uri="{FF2B5EF4-FFF2-40B4-BE49-F238E27FC236}">
                  <a16:creationId xmlns:a16="http://schemas.microsoft.com/office/drawing/2014/main" id="{549BFAB1-A7A5-A472-495C-B732FBD09B81}"/>
                </a:ext>
              </a:extLst>
            </p:cNvPr>
            <p:cNvSpPr/>
            <p:nvPr/>
          </p:nvSpPr>
          <p:spPr>
            <a:xfrm>
              <a:off x="2332075" y="4436475"/>
              <a:ext cx="988375" cy="17100"/>
            </a:xfrm>
            <a:custGeom>
              <a:avLst/>
              <a:gdLst/>
              <a:ahLst/>
              <a:cxnLst/>
              <a:rect l="l" t="t" r="r" b="b"/>
              <a:pathLst>
                <a:path w="39535" h="684" extrusionOk="0">
                  <a:moveTo>
                    <a:pt x="1" y="0"/>
                  </a:moveTo>
                  <a:lnTo>
                    <a:pt x="1"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1;p59">
              <a:extLst>
                <a:ext uri="{FF2B5EF4-FFF2-40B4-BE49-F238E27FC236}">
                  <a16:creationId xmlns:a16="http://schemas.microsoft.com/office/drawing/2014/main" id="{B482C2EE-2FE2-45AE-0B56-94445E94C6BC}"/>
                </a:ext>
              </a:extLst>
            </p:cNvPr>
            <p:cNvSpPr/>
            <p:nvPr/>
          </p:nvSpPr>
          <p:spPr>
            <a:xfrm>
              <a:off x="2327825" y="4437600"/>
              <a:ext cx="864500" cy="508975"/>
            </a:xfrm>
            <a:custGeom>
              <a:avLst/>
              <a:gdLst/>
              <a:ahLst/>
              <a:cxnLst/>
              <a:rect l="l" t="t" r="r" b="b"/>
              <a:pathLst>
                <a:path w="34580" h="20359" extrusionOk="0">
                  <a:moveTo>
                    <a:pt x="342" y="0"/>
                  </a:moveTo>
                  <a:lnTo>
                    <a:pt x="1" y="591"/>
                  </a:lnTo>
                  <a:lnTo>
                    <a:pt x="34238" y="20358"/>
                  </a:lnTo>
                  <a:lnTo>
                    <a:pt x="34580"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2;p59">
              <a:extLst>
                <a:ext uri="{FF2B5EF4-FFF2-40B4-BE49-F238E27FC236}">
                  <a16:creationId xmlns:a16="http://schemas.microsoft.com/office/drawing/2014/main" id="{5BD6B621-416E-51B5-B517-8259138A0039}"/>
                </a:ext>
              </a:extLst>
            </p:cNvPr>
            <p:cNvSpPr/>
            <p:nvPr/>
          </p:nvSpPr>
          <p:spPr>
            <a:xfrm>
              <a:off x="2324700" y="4440725"/>
              <a:ext cx="509000" cy="864525"/>
            </a:xfrm>
            <a:custGeom>
              <a:avLst/>
              <a:gdLst/>
              <a:ahLst/>
              <a:cxnLst/>
              <a:rect l="l" t="t" r="r" b="b"/>
              <a:pathLst>
                <a:path w="20360" h="34581" extrusionOk="0">
                  <a:moveTo>
                    <a:pt x="592" y="1"/>
                  </a:moveTo>
                  <a:lnTo>
                    <a:pt x="0" y="343"/>
                  </a:lnTo>
                  <a:lnTo>
                    <a:pt x="19767" y="34581"/>
                  </a:lnTo>
                  <a:lnTo>
                    <a:pt x="20359" y="34239"/>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03;p59">
              <a:extLst>
                <a:ext uri="{FF2B5EF4-FFF2-40B4-BE49-F238E27FC236}">
                  <a16:creationId xmlns:a16="http://schemas.microsoft.com/office/drawing/2014/main" id="{3C8F09DB-4D6F-DB0F-B7F4-D221F10D2D83}"/>
                </a:ext>
              </a:extLst>
            </p:cNvPr>
            <p:cNvSpPr/>
            <p:nvPr/>
          </p:nvSpPr>
          <p:spPr>
            <a:xfrm>
              <a:off x="2323525" y="4445000"/>
              <a:ext cx="17125" cy="988400"/>
            </a:xfrm>
            <a:custGeom>
              <a:avLst/>
              <a:gdLst/>
              <a:ahLst/>
              <a:cxnLst/>
              <a:rect l="l" t="t" r="r" b="b"/>
              <a:pathLst>
                <a:path w="685" h="39536" extrusionOk="0">
                  <a:moveTo>
                    <a:pt x="1" y="1"/>
                  </a:moveTo>
                  <a:lnTo>
                    <a:pt x="1" y="39536"/>
                  </a:lnTo>
                  <a:lnTo>
                    <a:pt x="685" y="39536"/>
                  </a:lnTo>
                  <a:lnTo>
                    <a:pt x="6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04;p59">
              <a:extLst>
                <a:ext uri="{FF2B5EF4-FFF2-40B4-BE49-F238E27FC236}">
                  <a16:creationId xmlns:a16="http://schemas.microsoft.com/office/drawing/2014/main" id="{0D033531-B8ED-5499-337D-AF46A56533E9}"/>
                </a:ext>
              </a:extLst>
            </p:cNvPr>
            <p:cNvSpPr/>
            <p:nvPr/>
          </p:nvSpPr>
          <p:spPr>
            <a:xfrm>
              <a:off x="1830700" y="4440350"/>
              <a:ext cx="508875" cy="864575"/>
            </a:xfrm>
            <a:custGeom>
              <a:avLst/>
              <a:gdLst/>
              <a:ahLst/>
              <a:cxnLst/>
              <a:rect l="l" t="t" r="r" b="b"/>
              <a:pathLst>
                <a:path w="20355" h="34583" extrusionOk="0">
                  <a:moveTo>
                    <a:pt x="19762" y="1"/>
                  </a:moveTo>
                  <a:lnTo>
                    <a:pt x="1" y="34241"/>
                  </a:lnTo>
                  <a:lnTo>
                    <a:pt x="593" y="34583"/>
                  </a:lnTo>
                  <a:lnTo>
                    <a:pt x="20354" y="342"/>
                  </a:lnTo>
                  <a:lnTo>
                    <a:pt x="197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05;p59">
              <a:extLst>
                <a:ext uri="{FF2B5EF4-FFF2-40B4-BE49-F238E27FC236}">
                  <a16:creationId xmlns:a16="http://schemas.microsoft.com/office/drawing/2014/main" id="{0353887E-8EFD-02BF-0886-40517DB4DF5A}"/>
                </a:ext>
              </a:extLst>
            </p:cNvPr>
            <p:cNvSpPr/>
            <p:nvPr/>
          </p:nvSpPr>
          <p:spPr>
            <a:xfrm>
              <a:off x="1471450" y="4456425"/>
              <a:ext cx="868425" cy="509050"/>
            </a:xfrm>
            <a:custGeom>
              <a:avLst/>
              <a:gdLst/>
              <a:ahLst/>
              <a:cxnLst/>
              <a:rect l="l" t="t" r="r" b="b"/>
              <a:pathLst>
                <a:path w="34737" h="20362" extrusionOk="0">
                  <a:moveTo>
                    <a:pt x="34395" y="0"/>
                  </a:moveTo>
                  <a:lnTo>
                    <a:pt x="0" y="19767"/>
                  </a:lnTo>
                  <a:lnTo>
                    <a:pt x="342" y="20362"/>
                  </a:lnTo>
                  <a:lnTo>
                    <a:pt x="34737"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06;p59">
              <a:extLst>
                <a:ext uri="{FF2B5EF4-FFF2-40B4-BE49-F238E27FC236}">
                  <a16:creationId xmlns:a16="http://schemas.microsoft.com/office/drawing/2014/main" id="{5BFD1173-882F-4884-CC24-F5DF1F420994}"/>
                </a:ext>
              </a:extLst>
            </p:cNvPr>
            <p:cNvSpPr/>
            <p:nvPr/>
          </p:nvSpPr>
          <p:spPr>
            <a:xfrm>
              <a:off x="1343775" y="4436475"/>
              <a:ext cx="988325" cy="17100"/>
            </a:xfrm>
            <a:custGeom>
              <a:avLst/>
              <a:gdLst/>
              <a:ahLst/>
              <a:cxnLst/>
              <a:rect l="l" t="t" r="r" b="b"/>
              <a:pathLst>
                <a:path w="39533" h="684" extrusionOk="0">
                  <a:moveTo>
                    <a:pt x="0" y="0"/>
                  </a:moveTo>
                  <a:lnTo>
                    <a:pt x="0"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07;p59">
              <a:extLst>
                <a:ext uri="{FF2B5EF4-FFF2-40B4-BE49-F238E27FC236}">
                  <a16:creationId xmlns:a16="http://schemas.microsoft.com/office/drawing/2014/main" id="{0535735C-C374-A431-FF95-0F65EFEB77A7}"/>
                </a:ext>
              </a:extLst>
            </p:cNvPr>
            <p:cNvSpPr/>
            <p:nvPr/>
          </p:nvSpPr>
          <p:spPr>
            <a:xfrm>
              <a:off x="1471875" y="3943450"/>
              <a:ext cx="864500" cy="509000"/>
            </a:xfrm>
            <a:custGeom>
              <a:avLst/>
              <a:gdLst/>
              <a:ahLst/>
              <a:cxnLst/>
              <a:rect l="l" t="t" r="r" b="b"/>
              <a:pathLst>
                <a:path w="34580" h="20360" extrusionOk="0">
                  <a:moveTo>
                    <a:pt x="343" y="0"/>
                  </a:moveTo>
                  <a:lnTo>
                    <a:pt x="1" y="593"/>
                  </a:lnTo>
                  <a:lnTo>
                    <a:pt x="34238" y="20360"/>
                  </a:lnTo>
                  <a:lnTo>
                    <a:pt x="34580" y="19767"/>
                  </a:lnTo>
                  <a:lnTo>
                    <a:pt x="3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08;p59">
              <a:extLst>
                <a:ext uri="{FF2B5EF4-FFF2-40B4-BE49-F238E27FC236}">
                  <a16:creationId xmlns:a16="http://schemas.microsoft.com/office/drawing/2014/main" id="{386ECA8B-DD67-E94D-63E4-722588B7E9B3}"/>
                </a:ext>
              </a:extLst>
            </p:cNvPr>
            <p:cNvSpPr/>
            <p:nvPr/>
          </p:nvSpPr>
          <p:spPr>
            <a:xfrm>
              <a:off x="1830525" y="3584800"/>
              <a:ext cx="509000" cy="864500"/>
            </a:xfrm>
            <a:custGeom>
              <a:avLst/>
              <a:gdLst/>
              <a:ahLst/>
              <a:cxnLst/>
              <a:rect l="l" t="t" r="r" b="b"/>
              <a:pathLst>
                <a:path w="20360" h="34580" extrusionOk="0">
                  <a:moveTo>
                    <a:pt x="592" y="1"/>
                  </a:moveTo>
                  <a:lnTo>
                    <a:pt x="0" y="343"/>
                  </a:lnTo>
                  <a:lnTo>
                    <a:pt x="19767" y="34580"/>
                  </a:lnTo>
                  <a:lnTo>
                    <a:pt x="20359" y="34238"/>
                  </a:lnTo>
                  <a:lnTo>
                    <a:pt x="5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09;p59">
              <a:extLst>
                <a:ext uri="{FF2B5EF4-FFF2-40B4-BE49-F238E27FC236}">
                  <a16:creationId xmlns:a16="http://schemas.microsoft.com/office/drawing/2014/main" id="{FA130E0E-CD6C-DF7F-F97C-ADA4A8D17287}"/>
                </a:ext>
              </a:extLst>
            </p:cNvPr>
            <p:cNvSpPr/>
            <p:nvPr/>
          </p:nvSpPr>
          <p:spPr>
            <a:xfrm>
              <a:off x="2323525" y="3456700"/>
              <a:ext cx="17125" cy="988325"/>
            </a:xfrm>
            <a:custGeom>
              <a:avLst/>
              <a:gdLst/>
              <a:ahLst/>
              <a:cxnLst/>
              <a:rect l="l" t="t" r="r" b="b"/>
              <a:pathLst>
                <a:path w="685" h="39533" extrusionOk="0">
                  <a:moveTo>
                    <a:pt x="1" y="0"/>
                  </a:moveTo>
                  <a:lnTo>
                    <a:pt x="1" y="39533"/>
                  </a:lnTo>
                  <a:lnTo>
                    <a:pt x="685" y="39533"/>
                  </a:lnTo>
                  <a:lnTo>
                    <a:pt x="68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10;p59">
              <a:extLst>
                <a:ext uri="{FF2B5EF4-FFF2-40B4-BE49-F238E27FC236}">
                  <a16:creationId xmlns:a16="http://schemas.microsoft.com/office/drawing/2014/main" id="{66D79E77-EE8C-E5F2-FDCB-3E509096A4E8}"/>
                </a:ext>
              </a:extLst>
            </p:cNvPr>
            <p:cNvSpPr/>
            <p:nvPr/>
          </p:nvSpPr>
          <p:spPr>
            <a:xfrm>
              <a:off x="1300500" y="3413375"/>
              <a:ext cx="2063175" cy="2063325"/>
            </a:xfrm>
            <a:custGeom>
              <a:avLst/>
              <a:gdLst/>
              <a:ahLst/>
              <a:cxnLst/>
              <a:rect l="l" t="t" r="r" b="b"/>
              <a:pathLst>
                <a:path w="82527" h="82533" extrusionOk="0">
                  <a:moveTo>
                    <a:pt x="41265" y="6270"/>
                  </a:moveTo>
                  <a:cubicBezTo>
                    <a:pt x="60556" y="6270"/>
                    <a:pt x="76258" y="21971"/>
                    <a:pt x="76258" y="41264"/>
                  </a:cubicBezTo>
                  <a:cubicBezTo>
                    <a:pt x="76258" y="60562"/>
                    <a:pt x="60557" y="76257"/>
                    <a:pt x="41264" y="76257"/>
                  </a:cubicBezTo>
                  <a:cubicBezTo>
                    <a:pt x="21967" y="76257"/>
                    <a:pt x="6271" y="60562"/>
                    <a:pt x="6271" y="41264"/>
                  </a:cubicBezTo>
                  <a:cubicBezTo>
                    <a:pt x="6271" y="21972"/>
                    <a:pt x="21967" y="6270"/>
                    <a:pt x="41265" y="6270"/>
                  </a:cubicBezTo>
                  <a:close/>
                  <a:moveTo>
                    <a:pt x="41264" y="1"/>
                  </a:moveTo>
                  <a:cubicBezTo>
                    <a:pt x="18473" y="1"/>
                    <a:pt x="1" y="18478"/>
                    <a:pt x="1" y="41264"/>
                  </a:cubicBezTo>
                  <a:cubicBezTo>
                    <a:pt x="1" y="64056"/>
                    <a:pt x="18473" y="82532"/>
                    <a:pt x="41264" y="82532"/>
                  </a:cubicBezTo>
                  <a:cubicBezTo>
                    <a:pt x="64050" y="82532"/>
                    <a:pt x="82527" y="64056"/>
                    <a:pt x="82527" y="41264"/>
                  </a:cubicBezTo>
                  <a:cubicBezTo>
                    <a:pt x="82527" y="18478"/>
                    <a:pt x="64050" y="1"/>
                    <a:pt x="4126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1;p59">
              <a:extLst>
                <a:ext uri="{FF2B5EF4-FFF2-40B4-BE49-F238E27FC236}">
                  <a16:creationId xmlns:a16="http://schemas.microsoft.com/office/drawing/2014/main" id="{8244C201-7C90-69A2-60BB-8F2E023A55DC}"/>
                </a:ext>
              </a:extLst>
            </p:cNvPr>
            <p:cNvSpPr/>
            <p:nvPr/>
          </p:nvSpPr>
          <p:spPr>
            <a:xfrm>
              <a:off x="1400250" y="3513175"/>
              <a:ext cx="1863700" cy="1863725"/>
            </a:xfrm>
            <a:custGeom>
              <a:avLst/>
              <a:gdLst/>
              <a:ahLst/>
              <a:cxnLst/>
              <a:rect l="l" t="t" r="r" b="b"/>
              <a:pathLst>
                <a:path w="74548" h="74549" extrusionOk="0">
                  <a:moveTo>
                    <a:pt x="37275" y="2280"/>
                  </a:moveTo>
                  <a:cubicBezTo>
                    <a:pt x="56567" y="2280"/>
                    <a:pt x="72268" y="17982"/>
                    <a:pt x="72268" y="37275"/>
                  </a:cubicBezTo>
                  <a:cubicBezTo>
                    <a:pt x="72268" y="56572"/>
                    <a:pt x="56567" y="72269"/>
                    <a:pt x="37274" y="72269"/>
                  </a:cubicBezTo>
                  <a:cubicBezTo>
                    <a:pt x="17977" y="72269"/>
                    <a:pt x="2281" y="56572"/>
                    <a:pt x="2281" y="37275"/>
                  </a:cubicBezTo>
                  <a:cubicBezTo>
                    <a:pt x="2281" y="17982"/>
                    <a:pt x="17977" y="2280"/>
                    <a:pt x="37275" y="2280"/>
                  </a:cubicBezTo>
                  <a:close/>
                  <a:moveTo>
                    <a:pt x="37274" y="1"/>
                  </a:moveTo>
                  <a:cubicBezTo>
                    <a:pt x="16717" y="1"/>
                    <a:pt x="1" y="16723"/>
                    <a:pt x="1" y="37275"/>
                  </a:cubicBezTo>
                  <a:cubicBezTo>
                    <a:pt x="1" y="57832"/>
                    <a:pt x="16717" y="74548"/>
                    <a:pt x="37274" y="74548"/>
                  </a:cubicBezTo>
                  <a:cubicBezTo>
                    <a:pt x="57826" y="74548"/>
                    <a:pt x="74548" y="57832"/>
                    <a:pt x="74548" y="37275"/>
                  </a:cubicBezTo>
                  <a:cubicBezTo>
                    <a:pt x="74548" y="16723"/>
                    <a:pt x="57826"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2;p59">
              <a:extLst>
                <a:ext uri="{FF2B5EF4-FFF2-40B4-BE49-F238E27FC236}">
                  <a16:creationId xmlns:a16="http://schemas.microsoft.com/office/drawing/2014/main" id="{92E561F4-7BAA-5AA1-DDD4-540337E58441}"/>
                </a:ext>
              </a:extLst>
            </p:cNvPr>
            <p:cNvSpPr/>
            <p:nvPr/>
          </p:nvSpPr>
          <p:spPr>
            <a:xfrm>
              <a:off x="5407300" y="3584650"/>
              <a:ext cx="509300" cy="864325"/>
            </a:xfrm>
            <a:custGeom>
              <a:avLst/>
              <a:gdLst/>
              <a:ahLst/>
              <a:cxnLst/>
              <a:rect l="l" t="t" r="r" b="b"/>
              <a:pathLst>
                <a:path w="20372" h="34573" extrusionOk="0">
                  <a:moveTo>
                    <a:pt x="19780" y="0"/>
                  </a:moveTo>
                  <a:lnTo>
                    <a:pt x="1" y="34231"/>
                  </a:lnTo>
                  <a:lnTo>
                    <a:pt x="593" y="34573"/>
                  </a:lnTo>
                  <a:lnTo>
                    <a:pt x="20372" y="342"/>
                  </a:lnTo>
                  <a:lnTo>
                    <a:pt x="197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13;p59">
              <a:extLst>
                <a:ext uri="{FF2B5EF4-FFF2-40B4-BE49-F238E27FC236}">
                  <a16:creationId xmlns:a16="http://schemas.microsoft.com/office/drawing/2014/main" id="{66979452-4C79-3CE0-2497-F6771C77AECD}"/>
                </a:ext>
              </a:extLst>
            </p:cNvPr>
            <p:cNvSpPr/>
            <p:nvPr/>
          </p:nvSpPr>
          <p:spPr>
            <a:xfrm>
              <a:off x="5426850" y="3961525"/>
              <a:ext cx="868400" cy="509075"/>
            </a:xfrm>
            <a:custGeom>
              <a:avLst/>
              <a:gdLst/>
              <a:ahLst/>
              <a:cxnLst/>
              <a:rect l="l" t="t" r="r" b="b"/>
              <a:pathLst>
                <a:path w="34736" h="20363" extrusionOk="0">
                  <a:moveTo>
                    <a:pt x="34395" y="1"/>
                  </a:moveTo>
                  <a:lnTo>
                    <a:pt x="1" y="19768"/>
                  </a:lnTo>
                  <a:lnTo>
                    <a:pt x="341" y="20362"/>
                  </a:lnTo>
                  <a:lnTo>
                    <a:pt x="34736" y="595"/>
                  </a:lnTo>
                  <a:lnTo>
                    <a:pt x="343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14;p59">
              <a:extLst>
                <a:ext uri="{FF2B5EF4-FFF2-40B4-BE49-F238E27FC236}">
                  <a16:creationId xmlns:a16="http://schemas.microsoft.com/office/drawing/2014/main" id="{D199CB69-521F-18BA-2F99-B54D28A0C2B2}"/>
                </a:ext>
              </a:extLst>
            </p:cNvPr>
            <p:cNvSpPr/>
            <p:nvPr/>
          </p:nvSpPr>
          <p:spPr>
            <a:xfrm>
              <a:off x="5414950" y="4436475"/>
              <a:ext cx="988350" cy="17100"/>
            </a:xfrm>
            <a:custGeom>
              <a:avLst/>
              <a:gdLst/>
              <a:ahLst/>
              <a:cxnLst/>
              <a:rect l="l" t="t" r="r" b="b"/>
              <a:pathLst>
                <a:path w="39534" h="684" extrusionOk="0">
                  <a:moveTo>
                    <a:pt x="0" y="0"/>
                  </a:moveTo>
                  <a:lnTo>
                    <a:pt x="0" y="684"/>
                  </a:lnTo>
                  <a:lnTo>
                    <a:pt x="39534" y="684"/>
                  </a:lnTo>
                  <a:lnTo>
                    <a:pt x="395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15;p59">
              <a:extLst>
                <a:ext uri="{FF2B5EF4-FFF2-40B4-BE49-F238E27FC236}">
                  <a16:creationId xmlns:a16="http://schemas.microsoft.com/office/drawing/2014/main" id="{9DFAD6A0-F390-F180-202F-FB0ED584563D}"/>
                </a:ext>
              </a:extLst>
            </p:cNvPr>
            <p:cNvSpPr/>
            <p:nvPr/>
          </p:nvSpPr>
          <p:spPr>
            <a:xfrm>
              <a:off x="5410675" y="4437600"/>
              <a:ext cx="864475" cy="509000"/>
            </a:xfrm>
            <a:custGeom>
              <a:avLst/>
              <a:gdLst/>
              <a:ahLst/>
              <a:cxnLst/>
              <a:rect l="l" t="t" r="r" b="b"/>
              <a:pathLst>
                <a:path w="34579" h="20360" extrusionOk="0">
                  <a:moveTo>
                    <a:pt x="342" y="0"/>
                  </a:moveTo>
                  <a:lnTo>
                    <a:pt x="0" y="592"/>
                  </a:lnTo>
                  <a:lnTo>
                    <a:pt x="34238" y="20359"/>
                  </a:lnTo>
                  <a:lnTo>
                    <a:pt x="34579" y="19767"/>
                  </a:lnTo>
                  <a:lnTo>
                    <a:pt x="3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16;p59">
              <a:extLst>
                <a:ext uri="{FF2B5EF4-FFF2-40B4-BE49-F238E27FC236}">
                  <a16:creationId xmlns:a16="http://schemas.microsoft.com/office/drawing/2014/main" id="{A8EF486B-DC26-B16F-ACC1-02E32EB22E63}"/>
                </a:ext>
              </a:extLst>
            </p:cNvPr>
            <p:cNvSpPr/>
            <p:nvPr/>
          </p:nvSpPr>
          <p:spPr>
            <a:xfrm>
              <a:off x="5407550" y="4440800"/>
              <a:ext cx="508975" cy="864500"/>
            </a:xfrm>
            <a:custGeom>
              <a:avLst/>
              <a:gdLst/>
              <a:ahLst/>
              <a:cxnLst/>
              <a:rect l="l" t="t" r="r" b="b"/>
              <a:pathLst>
                <a:path w="20359" h="34580" extrusionOk="0">
                  <a:moveTo>
                    <a:pt x="592" y="0"/>
                  </a:moveTo>
                  <a:lnTo>
                    <a:pt x="1" y="341"/>
                  </a:lnTo>
                  <a:lnTo>
                    <a:pt x="19767" y="34579"/>
                  </a:lnTo>
                  <a:lnTo>
                    <a:pt x="20359" y="34237"/>
                  </a:lnTo>
                  <a:lnTo>
                    <a:pt x="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17;p59">
              <a:extLst>
                <a:ext uri="{FF2B5EF4-FFF2-40B4-BE49-F238E27FC236}">
                  <a16:creationId xmlns:a16="http://schemas.microsoft.com/office/drawing/2014/main" id="{5102DEEB-A79F-7C82-88F4-161918F28330}"/>
                </a:ext>
              </a:extLst>
            </p:cNvPr>
            <p:cNvSpPr/>
            <p:nvPr/>
          </p:nvSpPr>
          <p:spPr>
            <a:xfrm>
              <a:off x="5406400" y="4445000"/>
              <a:ext cx="17125" cy="988400"/>
            </a:xfrm>
            <a:custGeom>
              <a:avLst/>
              <a:gdLst/>
              <a:ahLst/>
              <a:cxnLst/>
              <a:rect l="l" t="t" r="r" b="b"/>
              <a:pathLst>
                <a:path w="685" h="39536" extrusionOk="0">
                  <a:moveTo>
                    <a:pt x="0" y="1"/>
                  </a:moveTo>
                  <a:lnTo>
                    <a:pt x="0" y="39536"/>
                  </a:lnTo>
                  <a:lnTo>
                    <a:pt x="684" y="39536"/>
                  </a:lnTo>
                  <a:lnTo>
                    <a:pt x="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18;p59">
              <a:extLst>
                <a:ext uri="{FF2B5EF4-FFF2-40B4-BE49-F238E27FC236}">
                  <a16:creationId xmlns:a16="http://schemas.microsoft.com/office/drawing/2014/main" id="{4414EC24-80F9-178D-547B-40CBB31FC562}"/>
                </a:ext>
              </a:extLst>
            </p:cNvPr>
            <p:cNvSpPr/>
            <p:nvPr/>
          </p:nvSpPr>
          <p:spPr>
            <a:xfrm>
              <a:off x="4913200" y="4440550"/>
              <a:ext cx="509275" cy="864325"/>
            </a:xfrm>
            <a:custGeom>
              <a:avLst/>
              <a:gdLst/>
              <a:ahLst/>
              <a:cxnLst/>
              <a:rect l="l" t="t" r="r" b="b"/>
              <a:pathLst>
                <a:path w="20371" h="34573" extrusionOk="0">
                  <a:moveTo>
                    <a:pt x="19779" y="0"/>
                  </a:moveTo>
                  <a:lnTo>
                    <a:pt x="0" y="34232"/>
                  </a:lnTo>
                  <a:lnTo>
                    <a:pt x="591" y="34573"/>
                  </a:lnTo>
                  <a:lnTo>
                    <a:pt x="20370" y="342"/>
                  </a:lnTo>
                  <a:lnTo>
                    <a:pt x="197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19;p59">
              <a:extLst>
                <a:ext uri="{FF2B5EF4-FFF2-40B4-BE49-F238E27FC236}">
                  <a16:creationId xmlns:a16="http://schemas.microsoft.com/office/drawing/2014/main" id="{8EB9CA90-5CCB-3B6C-2315-FED685E50C95}"/>
                </a:ext>
              </a:extLst>
            </p:cNvPr>
            <p:cNvSpPr/>
            <p:nvPr/>
          </p:nvSpPr>
          <p:spPr>
            <a:xfrm>
              <a:off x="4567175" y="4457475"/>
              <a:ext cx="868425" cy="509050"/>
            </a:xfrm>
            <a:custGeom>
              <a:avLst/>
              <a:gdLst/>
              <a:ahLst/>
              <a:cxnLst/>
              <a:rect l="l" t="t" r="r" b="b"/>
              <a:pathLst>
                <a:path w="34737" h="20362" extrusionOk="0">
                  <a:moveTo>
                    <a:pt x="34395" y="0"/>
                  </a:moveTo>
                  <a:lnTo>
                    <a:pt x="1" y="19767"/>
                  </a:lnTo>
                  <a:lnTo>
                    <a:pt x="343" y="20362"/>
                  </a:lnTo>
                  <a:lnTo>
                    <a:pt x="34736" y="595"/>
                  </a:lnTo>
                  <a:lnTo>
                    <a:pt x="34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0;p59">
              <a:extLst>
                <a:ext uri="{FF2B5EF4-FFF2-40B4-BE49-F238E27FC236}">
                  <a16:creationId xmlns:a16="http://schemas.microsoft.com/office/drawing/2014/main" id="{4B69825E-6C08-9D4A-FC18-E4AF5D2B92BB}"/>
                </a:ext>
              </a:extLst>
            </p:cNvPr>
            <p:cNvSpPr/>
            <p:nvPr/>
          </p:nvSpPr>
          <p:spPr>
            <a:xfrm>
              <a:off x="4426625" y="4436475"/>
              <a:ext cx="988350" cy="17100"/>
            </a:xfrm>
            <a:custGeom>
              <a:avLst/>
              <a:gdLst/>
              <a:ahLst/>
              <a:cxnLst/>
              <a:rect l="l" t="t" r="r" b="b"/>
              <a:pathLst>
                <a:path w="39534" h="684" extrusionOk="0">
                  <a:moveTo>
                    <a:pt x="1" y="0"/>
                  </a:moveTo>
                  <a:lnTo>
                    <a:pt x="1" y="684"/>
                  </a:lnTo>
                  <a:lnTo>
                    <a:pt x="39533" y="684"/>
                  </a:lnTo>
                  <a:lnTo>
                    <a:pt x="395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1;p59">
              <a:extLst>
                <a:ext uri="{FF2B5EF4-FFF2-40B4-BE49-F238E27FC236}">
                  <a16:creationId xmlns:a16="http://schemas.microsoft.com/office/drawing/2014/main" id="{68F732BE-7E36-CF32-1705-7C05CF947199}"/>
                </a:ext>
              </a:extLst>
            </p:cNvPr>
            <p:cNvSpPr/>
            <p:nvPr/>
          </p:nvSpPr>
          <p:spPr>
            <a:xfrm>
              <a:off x="4554775" y="3943475"/>
              <a:ext cx="864475" cy="508975"/>
            </a:xfrm>
            <a:custGeom>
              <a:avLst/>
              <a:gdLst/>
              <a:ahLst/>
              <a:cxnLst/>
              <a:rect l="l" t="t" r="r" b="b"/>
              <a:pathLst>
                <a:path w="34579" h="20359" extrusionOk="0">
                  <a:moveTo>
                    <a:pt x="341" y="1"/>
                  </a:moveTo>
                  <a:lnTo>
                    <a:pt x="0" y="592"/>
                  </a:lnTo>
                  <a:lnTo>
                    <a:pt x="34236" y="20359"/>
                  </a:lnTo>
                  <a:lnTo>
                    <a:pt x="34578" y="19766"/>
                  </a:lnTo>
                  <a:lnTo>
                    <a:pt x="3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2;p59">
              <a:extLst>
                <a:ext uri="{FF2B5EF4-FFF2-40B4-BE49-F238E27FC236}">
                  <a16:creationId xmlns:a16="http://schemas.microsoft.com/office/drawing/2014/main" id="{97FA91C6-CBEB-F202-CF85-1928B88D3CA8}"/>
                </a:ext>
              </a:extLst>
            </p:cNvPr>
            <p:cNvSpPr/>
            <p:nvPr/>
          </p:nvSpPr>
          <p:spPr>
            <a:xfrm>
              <a:off x="4913375" y="3584800"/>
              <a:ext cx="509000" cy="864500"/>
            </a:xfrm>
            <a:custGeom>
              <a:avLst/>
              <a:gdLst/>
              <a:ahLst/>
              <a:cxnLst/>
              <a:rect l="l" t="t" r="r" b="b"/>
              <a:pathLst>
                <a:path w="20360" h="34580" extrusionOk="0">
                  <a:moveTo>
                    <a:pt x="593" y="1"/>
                  </a:moveTo>
                  <a:lnTo>
                    <a:pt x="1" y="343"/>
                  </a:lnTo>
                  <a:lnTo>
                    <a:pt x="19768" y="34580"/>
                  </a:lnTo>
                  <a:lnTo>
                    <a:pt x="20360" y="34238"/>
                  </a:lnTo>
                  <a:lnTo>
                    <a:pt x="5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23;p59">
              <a:extLst>
                <a:ext uri="{FF2B5EF4-FFF2-40B4-BE49-F238E27FC236}">
                  <a16:creationId xmlns:a16="http://schemas.microsoft.com/office/drawing/2014/main" id="{9D5C02F3-9D58-F7D7-CE38-68EC3F69BD4A}"/>
                </a:ext>
              </a:extLst>
            </p:cNvPr>
            <p:cNvSpPr/>
            <p:nvPr/>
          </p:nvSpPr>
          <p:spPr>
            <a:xfrm>
              <a:off x="5406400" y="3456700"/>
              <a:ext cx="17125" cy="988325"/>
            </a:xfrm>
            <a:custGeom>
              <a:avLst/>
              <a:gdLst/>
              <a:ahLst/>
              <a:cxnLst/>
              <a:rect l="l" t="t" r="r" b="b"/>
              <a:pathLst>
                <a:path w="685" h="39533" extrusionOk="0">
                  <a:moveTo>
                    <a:pt x="0" y="0"/>
                  </a:moveTo>
                  <a:lnTo>
                    <a:pt x="0" y="39533"/>
                  </a:lnTo>
                  <a:lnTo>
                    <a:pt x="684" y="39533"/>
                  </a:lnTo>
                  <a:lnTo>
                    <a:pt x="6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24;p59">
              <a:extLst>
                <a:ext uri="{FF2B5EF4-FFF2-40B4-BE49-F238E27FC236}">
                  <a16:creationId xmlns:a16="http://schemas.microsoft.com/office/drawing/2014/main" id="{7844FB04-5070-5E40-E70C-F3DA5F1A7D5E}"/>
                </a:ext>
              </a:extLst>
            </p:cNvPr>
            <p:cNvSpPr/>
            <p:nvPr/>
          </p:nvSpPr>
          <p:spPr>
            <a:xfrm>
              <a:off x="5269775" y="4299850"/>
              <a:ext cx="290375" cy="290375"/>
            </a:xfrm>
            <a:custGeom>
              <a:avLst/>
              <a:gdLst/>
              <a:ahLst/>
              <a:cxnLst/>
              <a:rect l="l" t="t" r="r" b="b"/>
              <a:pathLst>
                <a:path w="11615" h="11615" extrusionOk="0">
                  <a:moveTo>
                    <a:pt x="5807" y="1"/>
                  </a:moveTo>
                  <a:cubicBezTo>
                    <a:pt x="4268" y="1"/>
                    <a:pt x="2791" y="613"/>
                    <a:pt x="1701" y="1701"/>
                  </a:cubicBezTo>
                  <a:cubicBezTo>
                    <a:pt x="613" y="2791"/>
                    <a:pt x="1" y="4267"/>
                    <a:pt x="1" y="5808"/>
                  </a:cubicBezTo>
                  <a:cubicBezTo>
                    <a:pt x="1" y="7348"/>
                    <a:pt x="613" y="8824"/>
                    <a:pt x="1701" y="9914"/>
                  </a:cubicBezTo>
                  <a:cubicBezTo>
                    <a:pt x="2791" y="11002"/>
                    <a:pt x="4268" y="11614"/>
                    <a:pt x="5807" y="11614"/>
                  </a:cubicBezTo>
                  <a:cubicBezTo>
                    <a:pt x="7348" y="11614"/>
                    <a:pt x="8824" y="11002"/>
                    <a:pt x="9914" y="9914"/>
                  </a:cubicBezTo>
                  <a:cubicBezTo>
                    <a:pt x="11003" y="8824"/>
                    <a:pt x="11615" y="7348"/>
                    <a:pt x="11615" y="5808"/>
                  </a:cubicBezTo>
                  <a:cubicBezTo>
                    <a:pt x="11615" y="4267"/>
                    <a:pt x="11003" y="2791"/>
                    <a:pt x="9914" y="1701"/>
                  </a:cubicBezTo>
                  <a:cubicBezTo>
                    <a:pt x="8824" y="613"/>
                    <a:pt x="7348"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25;p59">
              <a:extLst>
                <a:ext uri="{FF2B5EF4-FFF2-40B4-BE49-F238E27FC236}">
                  <a16:creationId xmlns:a16="http://schemas.microsoft.com/office/drawing/2014/main" id="{26420CA9-9DEA-51A1-00C8-7CF4A50B76FD}"/>
                </a:ext>
              </a:extLst>
            </p:cNvPr>
            <p:cNvSpPr/>
            <p:nvPr/>
          </p:nvSpPr>
          <p:spPr>
            <a:xfrm>
              <a:off x="4383400" y="3413375"/>
              <a:ext cx="2063150" cy="2063325"/>
            </a:xfrm>
            <a:custGeom>
              <a:avLst/>
              <a:gdLst/>
              <a:ahLst/>
              <a:cxnLst/>
              <a:rect l="l" t="t" r="r" b="b"/>
              <a:pathLst>
                <a:path w="82526" h="82533" extrusionOk="0">
                  <a:moveTo>
                    <a:pt x="41263" y="6270"/>
                  </a:moveTo>
                  <a:cubicBezTo>
                    <a:pt x="60555" y="6270"/>
                    <a:pt x="76257" y="21971"/>
                    <a:pt x="76257" y="41264"/>
                  </a:cubicBezTo>
                  <a:cubicBezTo>
                    <a:pt x="76257" y="60562"/>
                    <a:pt x="60555" y="76257"/>
                    <a:pt x="41263" y="76257"/>
                  </a:cubicBezTo>
                  <a:cubicBezTo>
                    <a:pt x="21965" y="76257"/>
                    <a:pt x="6269" y="60562"/>
                    <a:pt x="6269" y="41264"/>
                  </a:cubicBezTo>
                  <a:cubicBezTo>
                    <a:pt x="6269" y="21972"/>
                    <a:pt x="21965" y="6270"/>
                    <a:pt x="41263" y="6270"/>
                  </a:cubicBezTo>
                  <a:close/>
                  <a:moveTo>
                    <a:pt x="41263" y="1"/>
                  </a:moveTo>
                  <a:cubicBezTo>
                    <a:pt x="18471" y="1"/>
                    <a:pt x="0" y="18478"/>
                    <a:pt x="0" y="41264"/>
                  </a:cubicBezTo>
                  <a:cubicBezTo>
                    <a:pt x="0" y="64056"/>
                    <a:pt x="18472" y="82532"/>
                    <a:pt x="41263" y="82532"/>
                  </a:cubicBezTo>
                  <a:cubicBezTo>
                    <a:pt x="64049" y="82532"/>
                    <a:pt x="82525" y="64056"/>
                    <a:pt x="82525" y="41264"/>
                  </a:cubicBezTo>
                  <a:cubicBezTo>
                    <a:pt x="82525" y="18478"/>
                    <a:pt x="64049" y="1"/>
                    <a:pt x="412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26;p59">
              <a:extLst>
                <a:ext uri="{FF2B5EF4-FFF2-40B4-BE49-F238E27FC236}">
                  <a16:creationId xmlns:a16="http://schemas.microsoft.com/office/drawing/2014/main" id="{3C5FF12B-BF28-A56F-DF8B-66E338DB5C05}"/>
                </a:ext>
              </a:extLst>
            </p:cNvPr>
            <p:cNvSpPr/>
            <p:nvPr/>
          </p:nvSpPr>
          <p:spPr>
            <a:xfrm>
              <a:off x="4483125" y="3513175"/>
              <a:ext cx="1863700" cy="1863725"/>
            </a:xfrm>
            <a:custGeom>
              <a:avLst/>
              <a:gdLst/>
              <a:ahLst/>
              <a:cxnLst/>
              <a:rect l="l" t="t" r="r" b="b"/>
              <a:pathLst>
                <a:path w="74548" h="74549" extrusionOk="0">
                  <a:moveTo>
                    <a:pt x="37274" y="2280"/>
                  </a:moveTo>
                  <a:cubicBezTo>
                    <a:pt x="56566" y="2280"/>
                    <a:pt x="72268" y="17982"/>
                    <a:pt x="72268" y="37275"/>
                  </a:cubicBezTo>
                  <a:cubicBezTo>
                    <a:pt x="72268" y="56572"/>
                    <a:pt x="56566" y="72269"/>
                    <a:pt x="37274" y="72269"/>
                  </a:cubicBezTo>
                  <a:cubicBezTo>
                    <a:pt x="17976" y="72269"/>
                    <a:pt x="2280" y="56572"/>
                    <a:pt x="2280" y="37275"/>
                  </a:cubicBezTo>
                  <a:cubicBezTo>
                    <a:pt x="2280" y="17982"/>
                    <a:pt x="17976" y="2280"/>
                    <a:pt x="37274" y="2280"/>
                  </a:cubicBezTo>
                  <a:close/>
                  <a:moveTo>
                    <a:pt x="37274" y="1"/>
                  </a:moveTo>
                  <a:cubicBezTo>
                    <a:pt x="16717" y="1"/>
                    <a:pt x="0" y="16723"/>
                    <a:pt x="0" y="37275"/>
                  </a:cubicBezTo>
                  <a:cubicBezTo>
                    <a:pt x="0" y="57832"/>
                    <a:pt x="16717" y="74548"/>
                    <a:pt x="37273" y="74548"/>
                  </a:cubicBezTo>
                  <a:cubicBezTo>
                    <a:pt x="57825" y="74548"/>
                    <a:pt x="74547" y="57832"/>
                    <a:pt x="74547" y="37275"/>
                  </a:cubicBezTo>
                  <a:cubicBezTo>
                    <a:pt x="74547" y="16723"/>
                    <a:pt x="57825" y="1"/>
                    <a:pt x="37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27;p59">
              <a:extLst>
                <a:ext uri="{FF2B5EF4-FFF2-40B4-BE49-F238E27FC236}">
                  <a16:creationId xmlns:a16="http://schemas.microsoft.com/office/drawing/2014/main" id="{E12D5D08-B19D-77C6-2EAB-6EF5F401475C}"/>
                </a:ext>
              </a:extLst>
            </p:cNvPr>
            <p:cNvSpPr/>
            <p:nvPr/>
          </p:nvSpPr>
          <p:spPr>
            <a:xfrm>
              <a:off x="2307975" y="4272175"/>
              <a:ext cx="1296050" cy="611625"/>
            </a:xfrm>
            <a:custGeom>
              <a:avLst/>
              <a:gdLst/>
              <a:ahLst/>
              <a:cxnLst/>
              <a:rect l="l" t="t" r="r" b="b"/>
              <a:pathLst>
                <a:path w="51842" h="24465" extrusionOk="0">
                  <a:moveTo>
                    <a:pt x="51063" y="712"/>
                  </a:moveTo>
                  <a:lnTo>
                    <a:pt x="48190" y="23603"/>
                  </a:lnTo>
                  <a:lnTo>
                    <a:pt x="717" y="10995"/>
                  </a:lnTo>
                  <a:lnTo>
                    <a:pt x="1232" y="2391"/>
                  </a:lnTo>
                  <a:lnTo>
                    <a:pt x="51063" y="712"/>
                  </a:lnTo>
                  <a:close/>
                  <a:moveTo>
                    <a:pt x="51842" y="0"/>
                  </a:moveTo>
                  <a:lnTo>
                    <a:pt x="585" y="1728"/>
                  </a:lnTo>
                  <a:lnTo>
                    <a:pt x="1" y="11513"/>
                  </a:lnTo>
                  <a:lnTo>
                    <a:pt x="48393" y="24364"/>
                  </a:lnTo>
                  <a:lnTo>
                    <a:pt x="48771" y="24464"/>
                  </a:lnTo>
                  <a:lnTo>
                    <a:pt x="518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28;p59">
              <a:extLst>
                <a:ext uri="{FF2B5EF4-FFF2-40B4-BE49-F238E27FC236}">
                  <a16:creationId xmlns:a16="http://schemas.microsoft.com/office/drawing/2014/main" id="{A9767F3E-59EF-E8DC-60DF-2E5EBC14BC88}"/>
                </a:ext>
              </a:extLst>
            </p:cNvPr>
            <p:cNvSpPr/>
            <p:nvPr/>
          </p:nvSpPr>
          <p:spPr>
            <a:xfrm>
              <a:off x="2186925" y="4299850"/>
              <a:ext cx="290375" cy="290375"/>
            </a:xfrm>
            <a:custGeom>
              <a:avLst/>
              <a:gdLst/>
              <a:ahLst/>
              <a:cxnLst/>
              <a:rect l="l" t="t" r="r" b="b"/>
              <a:pathLst>
                <a:path w="11615" h="11615" extrusionOk="0">
                  <a:moveTo>
                    <a:pt x="5807" y="1"/>
                  </a:moveTo>
                  <a:cubicBezTo>
                    <a:pt x="4267" y="1"/>
                    <a:pt x="2790" y="613"/>
                    <a:pt x="1701" y="1701"/>
                  </a:cubicBezTo>
                  <a:cubicBezTo>
                    <a:pt x="612" y="2791"/>
                    <a:pt x="0" y="4267"/>
                    <a:pt x="0" y="5808"/>
                  </a:cubicBezTo>
                  <a:cubicBezTo>
                    <a:pt x="0" y="7348"/>
                    <a:pt x="612" y="8824"/>
                    <a:pt x="1701" y="9914"/>
                  </a:cubicBezTo>
                  <a:cubicBezTo>
                    <a:pt x="2790" y="11002"/>
                    <a:pt x="4267" y="11614"/>
                    <a:pt x="5807" y="11614"/>
                  </a:cubicBezTo>
                  <a:cubicBezTo>
                    <a:pt x="7347" y="11614"/>
                    <a:pt x="8824" y="11002"/>
                    <a:pt x="9914" y="9914"/>
                  </a:cubicBezTo>
                  <a:cubicBezTo>
                    <a:pt x="11002" y="8824"/>
                    <a:pt x="11614" y="7348"/>
                    <a:pt x="11614" y="5808"/>
                  </a:cubicBezTo>
                  <a:cubicBezTo>
                    <a:pt x="11614" y="4267"/>
                    <a:pt x="11002" y="2791"/>
                    <a:pt x="9914" y="1701"/>
                  </a:cubicBezTo>
                  <a:cubicBezTo>
                    <a:pt x="8824" y="613"/>
                    <a:pt x="7347" y="1"/>
                    <a:pt x="58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29;p59">
              <a:extLst>
                <a:ext uri="{FF2B5EF4-FFF2-40B4-BE49-F238E27FC236}">
                  <a16:creationId xmlns:a16="http://schemas.microsoft.com/office/drawing/2014/main" id="{2973D92A-59BB-091F-D0F5-BD95DC6EECB3}"/>
                </a:ext>
              </a:extLst>
            </p:cNvPr>
            <p:cNvSpPr/>
            <p:nvPr/>
          </p:nvSpPr>
          <p:spPr>
            <a:xfrm>
              <a:off x="3232150" y="4252450"/>
              <a:ext cx="660125" cy="660175"/>
            </a:xfrm>
            <a:custGeom>
              <a:avLst/>
              <a:gdLst/>
              <a:ahLst/>
              <a:cxnLst/>
              <a:rect l="l" t="t" r="r" b="b"/>
              <a:pathLst>
                <a:path w="26405" h="26407" extrusionOk="0">
                  <a:moveTo>
                    <a:pt x="13202" y="1"/>
                  </a:moveTo>
                  <a:cubicBezTo>
                    <a:pt x="9700" y="1"/>
                    <a:pt x="6342" y="1393"/>
                    <a:pt x="3867" y="3868"/>
                  </a:cubicBezTo>
                  <a:cubicBezTo>
                    <a:pt x="1391" y="6344"/>
                    <a:pt x="0" y="9702"/>
                    <a:pt x="0" y="13204"/>
                  </a:cubicBezTo>
                  <a:cubicBezTo>
                    <a:pt x="0" y="16705"/>
                    <a:pt x="1391" y="20064"/>
                    <a:pt x="3867" y="22540"/>
                  </a:cubicBezTo>
                  <a:cubicBezTo>
                    <a:pt x="6342" y="25016"/>
                    <a:pt x="9700" y="26407"/>
                    <a:pt x="13202" y="26407"/>
                  </a:cubicBezTo>
                  <a:cubicBezTo>
                    <a:pt x="16704" y="26407"/>
                    <a:pt x="20063" y="25016"/>
                    <a:pt x="22538" y="22540"/>
                  </a:cubicBezTo>
                  <a:cubicBezTo>
                    <a:pt x="25014" y="20064"/>
                    <a:pt x="26405" y="16705"/>
                    <a:pt x="26405" y="13204"/>
                  </a:cubicBezTo>
                  <a:cubicBezTo>
                    <a:pt x="26405" y="9702"/>
                    <a:pt x="25014" y="6344"/>
                    <a:pt x="22538" y="3868"/>
                  </a:cubicBezTo>
                  <a:cubicBezTo>
                    <a:pt x="20063" y="1393"/>
                    <a:pt x="16704" y="1"/>
                    <a:pt x="132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30;p59">
              <a:extLst>
                <a:ext uri="{FF2B5EF4-FFF2-40B4-BE49-F238E27FC236}">
                  <a16:creationId xmlns:a16="http://schemas.microsoft.com/office/drawing/2014/main" id="{4FABF925-47BE-F693-38D9-63F6CB1A98A8}"/>
                </a:ext>
              </a:extLst>
            </p:cNvPr>
            <p:cNvSpPr/>
            <p:nvPr/>
          </p:nvSpPr>
          <p:spPr>
            <a:xfrm>
              <a:off x="2266350" y="2987075"/>
              <a:ext cx="987475" cy="1497550"/>
            </a:xfrm>
            <a:custGeom>
              <a:avLst/>
              <a:gdLst/>
              <a:ahLst/>
              <a:cxnLst/>
              <a:rect l="l" t="t" r="r" b="b"/>
              <a:pathLst>
                <a:path w="39499" h="59902" extrusionOk="0">
                  <a:moveTo>
                    <a:pt x="34231" y="1"/>
                  </a:moveTo>
                  <a:lnTo>
                    <a:pt x="1" y="56723"/>
                  </a:lnTo>
                  <a:lnTo>
                    <a:pt x="5269" y="59902"/>
                  </a:lnTo>
                  <a:lnTo>
                    <a:pt x="39499" y="3180"/>
                  </a:lnTo>
                  <a:lnTo>
                    <a:pt x="342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1;p59">
              <a:extLst>
                <a:ext uri="{FF2B5EF4-FFF2-40B4-BE49-F238E27FC236}">
                  <a16:creationId xmlns:a16="http://schemas.microsoft.com/office/drawing/2014/main" id="{A4E709CF-466D-1686-45B2-2B6EFFB10474}"/>
                </a:ext>
              </a:extLst>
            </p:cNvPr>
            <p:cNvSpPr/>
            <p:nvPr/>
          </p:nvSpPr>
          <p:spPr>
            <a:xfrm>
              <a:off x="4819300" y="3000125"/>
              <a:ext cx="668000" cy="1471200"/>
            </a:xfrm>
            <a:custGeom>
              <a:avLst/>
              <a:gdLst/>
              <a:ahLst/>
              <a:cxnLst/>
              <a:rect l="l" t="t" r="r" b="b"/>
              <a:pathLst>
                <a:path w="26720" h="58848" extrusionOk="0">
                  <a:moveTo>
                    <a:pt x="5773" y="0"/>
                  </a:moveTo>
                  <a:lnTo>
                    <a:pt x="1" y="2132"/>
                  </a:lnTo>
                  <a:lnTo>
                    <a:pt x="20948" y="58848"/>
                  </a:lnTo>
                  <a:lnTo>
                    <a:pt x="26720" y="56716"/>
                  </a:lnTo>
                  <a:lnTo>
                    <a:pt x="57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32;p59">
              <a:extLst>
                <a:ext uri="{FF2B5EF4-FFF2-40B4-BE49-F238E27FC236}">
                  <a16:creationId xmlns:a16="http://schemas.microsoft.com/office/drawing/2014/main" id="{478BF4AD-FC8D-80B0-E7D9-879B2380AD24}"/>
                </a:ext>
              </a:extLst>
            </p:cNvPr>
            <p:cNvSpPr/>
            <p:nvPr/>
          </p:nvSpPr>
          <p:spPr>
            <a:xfrm>
              <a:off x="3575100" y="3158825"/>
              <a:ext cx="1438750" cy="1415950"/>
            </a:xfrm>
            <a:custGeom>
              <a:avLst/>
              <a:gdLst/>
              <a:ahLst/>
              <a:cxnLst/>
              <a:rect l="l" t="t" r="r" b="b"/>
              <a:pathLst>
                <a:path w="57550" h="56638" extrusionOk="0">
                  <a:moveTo>
                    <a:pt x="53240" y="0"/>
                  </a:moveTo>
                  <a:lnTo>
                    <a:pt x="0" y="52245"/>
                  </a:lnTo>
                  <a:lnTo>
                    <a:pt x="4310" y="56638"/>
                  </a:lnTo>
                  <a:lnTo>
                    <a:pt x="57549" y="4392"/>
                  </a:lnTo>
                  <a:lnTo>
                    <a:pt x="532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33;p59">
              <a:extLst>
                <a:ext uri="{FF2B5EF4-FFF2-40B4-BE49-F238E27FC236}">
                  <a16:creationId xmlns:a16="http://schemas.microsoft.com/office/drawing/2014/main" id="{F352D9E6-B1A9-C46A-6C5D-447CC4DE650E}"/>
                </a:ext>
              </a:extLst>
            </p:cNvPr>
            <p:cNvSpPr/>
            <p:nvPr/>
          </p:nvSpPr>
          <p:spPr>
            <a:xfrm>
              <a:off x="3111100" y="2488225"/>
              <a:ext cx="2482350" cy="615775"/>
            </a:xfrm>
            <a:custGeom>
              <a:avLst/>
              <a:gdLst/>
              <a:ahLst/>
              <a:cxnLst/>
              <a:rect l="l" t="t" r="r" b="b"/>
              <a:pathLst>
                <a:path w="99294" h="24631" extrusionOk="0">
                  <a:moveTo>
                    <a:pt x="68136" y="0"/>
                  </a:moveTo>
                  <a:lnTo>
                    <a:pt x="68136" y="18478"/>
                  </a:lnTo>
                  <a:lnTo>
                    <a:pt x="3078" y="18478"/>
                  </a:lnTo>
                  <a:cubicBezTo>
                    <a:pt x="1378" y="18478"/>
                    <a:pt x="1" y="19856"/>
                    <a:pt x="1" y="21555"/>
                  </a:cubicBezTo>
                  <a:cubicBezTo>
                    <a:pt x="1" y="23253"/>
                    <a:pt x="1378" y="24631"/>
                    <a:pt x="3078" y="24631"/>
                  </a:cubicBezTo>
                  <a:lnTo>
                    <a:pt x="74289" y="24631"/>
                  </a:lnTo>
                  <a:lnTo>
                    <a:pt x="74289" y="6153"/>
                  </a:lnTo>
                  <a:lnTo>
                    <a:pt x="85852" y="6153"/>
                  </a:lnTo>
                  <a:cubicBezTo>
                    <a:pt x="89870" y="6153"/>
                    <a:pt x="93140" y="9423"/>
                    <a:pt x="93140" y="13443"/>
                  </a:cubicBezTo>
                  <a:lnTo>
                    <a:pt x="93140" y="21555"/>
                  </a:lnTo>
                  <a:cubicBezTo>
                    <a:pt x="93140" y="23253"/>
                    <a:pt x="94517" y="24631"/>
                    <a:pt x="96217" y="24631"/>
                  </a:cubicBezTo>
                  <a:cubicBezTo>
                    <a:pt x="97916" y="24631"/>
                    <a:pt x="99294" y="23253"/>
                    <a:pt x="99294" y="21555"/>
                  </a:cubicBezTo>
                  <a:lnTo>
                    <a:pt x="99294" y="13442"/>
                  </a:lnTo>
                  <a:cubicBezTo>
                    <a:pt x="99294" y="6030"/>
                    <a:pt x="93264" y="0"/>
                    <a:pt x="858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34;p59">
              <a:extLst>
                <a:ext uri="{FF2B5EF4-FFF2-40B4-BE49-F238E27FC236}">
                  <a16:creationId xmlns:a16="http://schemas.microsoft.com/office/drawing/2014/main" id="{ACD78E8B-A529-F4A8-4E39-95E67007CB36}"/>
                </a:ext>
              </a:extLst>
            </p:cNvPr>
            <p:cNvSpPr/>
            <p:nvPr/>
          </p:nvSpPr>
          <p:spPr>
            <a:xfrm>
              <a:off x="2497750" y="1716500"/>
              <a:ext cx="2183075" cy="2150000"/>
            </a:xfrm>
            <a:custGeom>
              <a:avLst/>
              <a:gdLst/>
              <a:ahLst/>
              <a:cxnLst/>
              <a:rect l="l" t="t" r="r" b="b"/>
              <a:pathLst>
                <a:path w="87323" h="86000" extrusionOk="0">
                  <a:moveTo>
                    <a:pt x="14128" y="0"/>
                  </a:moveTo>
                  <a:cubicBezTo>
                    <a:pt x="12837" y="0"/>
                    <a:pt x="0" y="20478"/>
                    <a:pt x="6536" y="29779"/>
                  </a:cubicBezTo>
                  <a:cubicBezTo>
                    <a:pt x="12500" y="38266"/>
                    <a:pt x="51845" y="38683"/>
                    <a:pt x="59534" y="38683"/>
                  </a:cubicBezTo>
                  <a:cubicBezTo>
                    <a:pt x="60373" y="38683"/>
                    <a:pt x="60835" y="38678"/>
                    <a:pt x="60835" y="38678"/>
                  </a:cubicBezTo>
                  <a:lnTo>
                    <a:pt x="60835" y="38678"/>
                  </a:lnTo>
                  <a:cubicBezTo>
                    <a:pt x="60835" y="38679"/>
                    <a:pt x="53371" y="46910"/>
                    <a:pt x="49926" y="65159"/>
                  </a:cubicBezTo>
                  <a:cubicBezTo>
                    <a:pt x="46652" y="82499"/>
                    <a:pt x="47133" y="84451"/>
                    <a:pt x="47133" y="84451"/>
                  </a:cubicBezTo>
                  <a:lnTo>
                    <a:pt x="54058" y="85999"/>
                  </a:lnTo>
                  <a:cubicBezTo>
                    <a:pt x="54058" y="85999"/>
                    <a:pt x="87322" y="36876"/>
                    <a:pt x="83404" y="29244"/>
                  </a:cubicBezTo>
                  <a:cubicBezTo>
                    <a:pt x="79486" y="21610"/>
                    <a:pt x="32068" y="10683"/>
                    <a:pt x="32068" y="10683"/>
                  </a:cubicBezTo>
                  <a:lnTo>
                    <a:pt x="35796" y="5862"/>
                  </a:lnTo>
                  <a:lnTo>
                    <a:pt x="14169" y="9"/>
                  </a:lnTo>
                  <a:cubicBezTo>
                    <a:pt x="14157" y="3"/>
                    <a:pt x="14143" y="0"/>
                    <a:pt x="141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35;p59">
              <a:extLst>
                <a:ext uri="{FF2B5EF4-FFF2-40B4-BE49-F238E27FC236}">
                  <a16:creationId xmlns:a16="http://schemas.microsoft.com/office/drawing/2014/main" id="{F85586AC-F550-1128-A89E-C904EEA08FAA}"/>
                </a:ext>
              </a:extLst>
            </p:cNvPr>
            <p:cNvSpPr/>
            <p:nvPr/>
          </p:nvSpPr>
          <p:spPr>
            <a:xfrm>
              <a:off x="4709200" y="487925"/>
              <a:ext cx="461925" cy="46450"/>
            </a:xfrm>
            <a:custGeom>
              <a:avLst/>
              <a:gdLst/>
              <a:ahLst/>
              <a:cxnLst/>
              <a:rect l="l" t="t" r="r" b="b"/>
              <a:pathLst>
                <a:path w="18477" h="1858" extrusionOk="0">
                  <a:moveTo>
                    <a:pt x="930" y="1"/>
                  </a:moveTo>
                  <a:cubicBezTo>
                    <a:pt x="416" y="1"/>
                    <a:pt x="0" y="416"/>
                    <a:pt x="0" y="929"/>
                  </a:cubicBezTo>
                  <a:cubicBezTo>
                    <a:pt x="0" y="1442"/>
                    <a:pt x="416" y="1858"/>
                    <a:pt x="930" y="1858"/>
                  </a:cubicBezTo>
                  <a:lnTo>
                    <a:pt x="17548" y="1858"/>
                  </a:lnTo>
                  <a:cubicBezTo>
                    <a:pt x="18061" y="1858"/>
                    <a:pt x="18477" y="1442"/>
                    <a:pt x="18477" y="929"/>
                  </a:cubicBezTo>
                  <a:cubicBezTo>
                    <a:pt x="18477" y="416"/>
                    <a:pt x="18061" y="1"/>
                    <a:pt x="175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36;p59">
              <a:extLst>
                <a:ext uri="{FF2B5EF4-FFF2-40B4-BE49-F238E27FC236}">
                  <a16:creationId xmlns:a16="http://schemas.microsoft.com/office/drawing/2014/main" id="{26A53695-BA9F-E826-BD1C-EE4A10CA902A}"/>
                </a:ext>
              </a:extLst>
            </p:cNvPr>
            <p:cNvSpPr/>
            <p:nvPr/>
          </p:nvSpPr>
          <p:spPr>
            <a:xfrm>
              <a:off x="4076025" y="403475"/>
              <a:ext cx="861450" cy="542325"/>
            </a:xfrm>
            <a:custGeom>
              <a:avLst/>
              <a:gdLst/>
              <a:ahLst/>
              <a:cxnLst/>
              <a:rect l="l" t="t" r="r" b="b"/>
              <a:pathLst>
                <a:path w="34458" h="21693" extrusionOk="0">
                  <a:moveTo>
                    <a:pt x="6187" y="1"/>
                  </a:moveTo>
                  <a:cubicBezTo>
                    <a:pt x="5795" y="137"/>
                    <a:pt x="0" y="7812"/>
                    <a:pt x="1175" y="12824"/>
                  </a:cubicBezTo>
                  <a:cubicBezTo>
                    <a:pt x="2350" y="17837"/>
                    <a:pt x="6795" y="21692"/>
                    <a:pt x="6795" y="21692"/>
                  </a:cubicBezTo>
                  <a:cubicBezTo>
                    <a:pt x="6795" y="21692"/>
                    <a:pt x="32657" y="12433"/>
                    <a:pt x="34458" y="6168"/>
                  </a:cubicBezTo>
                  <a:lnTo>
                    <a:pt x="61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37;p59">
              <a:extLst>
                <a:ext uri="{FF2B5EF4-FFF2-40B4-BE49-F238E27FC236}">
                  <a16:creationId xmlns:a16="http://schemas.microsoft.com/office/drawing/2014/main" id="{B8C649EF-F537-4126-8B8B-8E8E75904789}"/>
                </a:ext>
              </a:extLst>
            </p:cNvPr>
            <p:cNvSpPr/>
            <p:nvPr/>
          </p:nvSpPr>
          <p:spPr>
            <a:xfrm>
              <a:off x="4140225" y="238100"/>
              <a:ext cx="701050" cy="296475"/>
            </a:xfrm>
            <a:custGeom>
              <a:avLst/>
              <a:gdLst/>
              <a:ahLst/>
              <a:cxnLst/>
              <a:rect l="l" t="t" r="r" b="b"/>
              <a:pathLst>
                <a:path w="28042" h="11859" extrusionOk="0">
                  <a:moveTo>
                    <a:pt x="12660" y="1"/>
                  </a:moveTo>
                  <a:cubicBezTo>
                    <a:pt x="8783" y="1"/>
                    <a:pt x="5408" y="1266"/>
                    <a:pt x="3313" y="3370"/>
                  </a:cubicBezTo>
                  <a:cubicBezTo>
                    <a:pt x="1" y="6698"/>
                    <a:pt x="293" y="11650"/>
                    <a:pt x="293" y="11859"/>
                  </a:cubicBezTo>
                  <a:cubicBezTo>
                    <a:pt x="293" y="11859"/>
                    <a:pt x="12379" y="11849"/>
                    <a:pt x="20520" y="11849"/>
                  </a:cubicBezTo>
                  <a:cubicBezTo>
                    <a:pt x="24590" y="11849"/>
                    <a:pt x="27674" y="11851"/>
                    <a:pt x="27767" y="11859"/>
                  </a:cubicBezTo>
                  <a:cubicBezTo>
                    <a:pt x="27768" y="11859"/>
                    <a:pt x="27768" y="11859"/>
                    <a:pt x="27768" y="11859"/>
                  </a:cubicBezTo>
                  <a:cubicBezTo>
                    <a:pt x="28042" y="11859"/>
                    <a:pt x="25814" y="4306"/>
                    <a:pt x="21880" y="2305"/>
                  </a:cubicBezTo>
                  <a:cubicBezTo>
                    <a:pt x="18744" y="709"/>
                    <a:pt x="15562" y="1"/>
                    <a:pt x="126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38;p59">
              <a:extLst>
                <a:ext uri="{FF2B5EF4-FFF2-40B4-BE49-F238E27FC236}">
                  <a16:creationId xmlns:a16="http://schemas.microsoft.com/office/drawing/2014/main" id="{D42E64C2-0EA3-217B-1689-78F8BE6E3B39}"/>
                </a:ext>
              </a:extLst>
            </p:cNvPr>
            <p:cNvSpPr/>
            <p:nvPr/>
          </p:nvSpPr>
          <p:spPr>
            <a:xfrm>
              <a:off x="4127800" y="534550"/>
              <a:ext cx="781250" cy="717400"/>
            </a:xfrm>
            <a:custGeom>
              <a:avLst/>
              <a:gdLst/>
              <a:ahLst/>
              <a:cxnLst/>
              <a:rect l="l" t="t" r="r" b="b"/>
              <a:pathLst>
                <a:path w="31250" h="28696" extrusionOk="0">
                  <a:moveTo>
                    <a:pt x="21401" y="1"/>
                  </a:moveTo>
                  <a:cubicBezTo>
                    <a:pt x="12725" y="1"/>
                    <a:pt x="9320" y="9584"/>
                    <a:pt x="9320" y="9584"/>
                  </a:cubicBezTo>
                  <a:cubicBezTo>
                    <a:pt x="9320" y="9584"/>
                    <a:pt x="8993" y="5333"/>
                    <a:pt x="6439" y="5333"/>
                  </a:cubicBezTo>
                  <a:cubicBezTo>
                    <a:pt x="6210" y="5333"/>
                    <a:pt x="5963" y="5367"/>
                    <a:pt x="5696" y="5442"/>
                  </a:cubicBezTo>
                  <a:cubicBezTo>
                    <a:pt x="2459" y="6348"/>
                    <a:pt x="3625" y="11008"/>
                    <a:pt x="5696" y="12302"/>
                  </a:cubicBezTo>
                  <a:cubicBezTo>
                    <a:pt x="7767" y="13597"/>
                    <a:pt x="5696" y="18516"/>
                    <a:pt x="0" y="20328"/>
                  </a:cubicBezTo>
                  <a:cubicBezTo>
                    <a:pt x="0" y="20328"/>
                    <a:pt x="1151" y="28695"/>
                    <a:pt x="7119" y="28695"/>
                  </a:cubicBezTo>
                  <a:cubicBezTo>
                    <a:pt x="7790" y="28695"/>
                    <a:pt x="8522" y="28589"/>
                    <a:pt x="9320" y="28354"/>
                  </a:cubicBezTo>
                  <a:lnTo>
                    <a:pt x="14627" y="24729"/>
                  </a:lnTo>
                  <a:cubicBezTo>
                    <a:pt x="14627" y="24729"/>
                    <a:pt x="16936" y="26364"/>
                    <a:pt x="19836" y="26364"/>
                  </a:cubicBezTo>
                  <a:cubicBezTo>
                    <a:pt x="21376" y="26364"/>
                    <a:pt x="23082" y="25904"/>
                    <a:pt x="24699" y="24493"/>
                  </a:cubicBezTo>
                  <a:cubicBezTo>
                    <a:pt x="31250" y="18776"/>
                    <a:pt x="30678" y="265"/>
                    <a:pt x="21747" y="6"/>
                  </a:cubicBezTo>
                  <a:cubicBezTo>
                    <a:pt x="21630" y="3"/>
                    <a:pt x="21515" y="1"/>
                    <a:pt x="214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39;p59">
              <a:extLst>
                <a:ext uri="{FF2B5EF4-FFF2-40B4-BE49-F238E27FC236}">
                  <a16:creationId xmlns:a16="http://schemas.microsoft.com/office/drawing/2014/main" id="{E439EA93-97EC-0102-E6CD-2762889E27E1}"/>
                </a:ext>
              </a:extLst>
            </p:cNvPr>
            <p:cNvSpPr/>
            <p:nvPr/>
          </p:nvSpPr>
          <p:spPr>
            <a:xfrm>
              <a:off x="3790475" y="990250"/>
              <a:ext cx="1473575" cy="1537700"/>
            </a:xfrm>
            <a:custGeom>
              <a:avLst/>
              <a:gdLst/>
              <a:ahLst/>
              <a:cxnLst/>
              <a:rect l="l" t="t" r="r" b="b"/>
              <a:pathLst>
                <a:path w="58943" h="61508" extrusionOk="0">
                  <a:moveTo>
                    <a:pt x="14891" y="1"/>
                  </a:moveTo>
                  <a:cubicBezTo>
                    <a:pt x="8791" y="1"/>
                    <a:pt x="725" y="8136"/>
                    <a:pt x="0" y="11275"/>
                  </a:cubicBezTo>
                  <a:cubicBezTo>
                    <a:pt x="0" y="11275"/>
                    <a:pt x="3915" y="24131"/>
                    <a:pt x="20161" y="41942"/>
                  </a:cubicBezTo>
                  <a:cubicBezTo>
                    <a:pt x="36407" y="59754"/>
                    <a:pt x="53512" y="61507"/>
                    <a:pt x="53512" y="61507"/>
                  </a:cubicBezTo>
                  <a:lnTo>
                    <a:pt x="58942" y="56515"/>
                  </a:lnTo>
                  <a:cubicBezTo>
                    <a:pt x="58942" y="56515"/>
                    <a:pt x="40944" y="49092"/>
                    <a:pt x="34384" y="34116"/>
                  </a:cubicBezTo>
                  <a:cubicBezTo>
                    <a:pt x="26203" y="15443"/>
                    <a:pt x="22801" y="2585"/>
                    <a:pt x="16946" y="359"/>
                  </a:cubicBezTo>
                  <a:cubicBezTo>
                    <a:pt x="16298" y="113"/>
                    <a:pt x="15609" y="1"/>
                    <a:pt x="148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40;p59">
              <a:extLst>
                <a:ext uri="{FF2B5EF4-FFF2-40B4-BE49-F238E27FC236}">
                  <a16:creationId xmlns:a16="http://schemas.microsoft.com/office/drawing/2014/main" id="{5B8438D3-7575-F0E6-8156-36E84BEC2E4C}"/>
                </a:ext>
              </a:extLst>
            </p:cNvPr>
            <p:cNvSpPr/>
            <p:nvPr/>
          </p:nvSpPr>
          <p:spPr>
            <a:xfrm>
              <a:off x="4360125" y="559125"/>
              <a:ext cx="188875" cy="221200"/>
            </a:xfrm>
            <a:custGeom>
              <a:avLst/>
              <a:gdLst/>
              <a:ahLst/>
              <a:cxnLst/>
              <a:rect l="l" t="t" r="r" b="b"/>
              <a:pathLst>
                <a:path w="7555" h="8848" extrusionOk="0">
                  <a:moveTo>
                    <a:pt x="7555" y="0"/>
                  </a:moveTo>
                  <a:lnTo>
                    <a:pt x="7555" y="0"/>
                  </a:lnTo>
                  <a:cubicBezTo>
                    <a:pt x="7554" y="0"/>
                    <a:pt x="54" y="1684"/>
                    <a:pt x="27" y="1684"/>
                  </a:cubicBezTo>
                  <a:cubicBezTo>
                    <a:pt x="1" y="1684"/>
                    <a:pt x="27" y="8601"/>
                    <a:pt x="27" y="8601"/>
                  </a:cubicBezTo>
                  <a:cubicBezTo>
                    <a:pt x="27" y="8601"/>
                    <a:pt x="306" y="8847"/>
                    <a:pt x="743" y="8847"/>
                  </a:cubicBezTo>
                  <a:cubicBezTo>
                    <a:pt x="1246" y="8847"/>
                    <a:pt x="1959" y="8520"/>
                    <a:pt x="2696" y="7112"/>
                  </a:cubicBezTo>
                  <a:cubicBezTo>
                    <a:pt x="4071" y="4483"/>
                    <a:pt x="4508" y="2133"/>
                    <a:pt x="7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41;p59">
              <a:extLst>
                <a:ext uri="{FF2B5EF4-FFF2-40B4-BE49-F238E27FC236}">
                  <a16:creationId xmlns:a16="http://schemas.microsoft.com/office/drawing/2014/main" id="{DC1DE616-A70C-814F-6D27-35571F12E3F0}"/>
                </a:ext>
              </a:extLst>
            </p:cNvPr>
            <p:cNvSpPr/>
            <p:nvPr/>
          </p:nvSpPr>
          <p:spPr>
            <a:xfrm>
              <a:off x="4445125" y="534375"/>
              <a:ext cx="573400" cy="145450"/>
            </a:xfrm>
            <a:custGeom>
              <a:avLst/>
              <a:gdLst/>
              <a:ahLst/>
              <a:cxnLst/>
              <a:rect l="l" t="t" r="r" b="b"/>
              <a:pathLst>
                <a:path w="22936" h="5818" extrusionOk="0">
                  <a:moveTo>
                    <a:pt x="1" y="1"/>
                  </a:moveTo>
                  <a:lnTo>
                    <a:pt x="731" y="1759"/>
                  </a:lnTo>
                  <a:cubicBezTo>
                    <a:pt x="731" y="1759"/>
                    <a:pt x="5152" y="5613"/>
                    <a:pt x="10110" y="5613"/>
                  </a:cubicBezTo>
                  <a:cubicBezTo>
                    <a:pt x="10178" y="5613"/>
                    <a:pt x="10247" y="5612"/>
                    <a:pt x="10315" y="5611"/>
                  </a:cubicBezTo>
                  <a:lnTo>
                    <a:pt x="9468" y="3687"/>
                  </a:lnTo>
                  <a:lnTo>
                    <a:pt x="9468" y="3687"/>
                  </a:lnTo>
                  <a:cubicBezTo>
                    <a:pt x="9469" y="3687"/>
                    <a:pt x="11816" y="5817"/>
                    <a:pt x="14953" y="5817"/>
                  </a:cubicBezTo>
                  <a:cubicBezTo>
                    <a:pt x="17381" y="5817"/>
                    <a:pt x="20283" y="4540"/>
                    <a:pt x="22936" y="9"/>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42;p59">
              <a:extLst>
                <a:ext uri="{FF2B5EF4-FFF2-40B4-BE49-F238E27FC236}">
                  <a16:creationId xmlns:a16="http://schemas.microsoft.com/office/drawing/2014/main" id="{3E8DC543-2317-23C9-E501-38B6F24B5AA2}"/>
                </a:ext>
              </a:extLst>
            </p:cNvPr>
            <p:cNvSpPr/>
            <p:nvPr/>
          </p:nvSpPr>
          <p:spPr>
            <a:xfrm>
              <a:off x="4976700" y="2327550"/>
              <a:ext cx="422525" cy="355925"/>
            </a:xfrm>
            <a:custGeom>
              <a:avLst/>
              <a:gdLst/>
              <a:ahLst/>
              <a:cxnLst/>
              <a:rect l="l" t="t" r="r" b="b"/>
              <a:pathLst>
                <a:path w="16901" h="14237" extrusionOk="0">
                  <a:moveTo>
                    <a:pt x="5648" y="0"/>
                  </a:moveTo>
                  <a:lnTo>
                    <a:pt x="1" y="6587"/>
                  </a:lnTo>
                  <a:lnTo>
                    <a:pt x="5017" y="8015"/>
                  </a:lnTo>
                  <a:lnTo>
                    <a:pt x="8683" y="13433"/>
                  </a:lnTo>
                  <a:cubicBezTo>
                    <a:pt x="8683" y="13433"/>
                    <a:pt x="12273" y="14236"/>
                    <a:pt x="13876" y="14236"/>
                  </a:cubicBezTo>
                  <a:cubicBezTo>
                    <a:pt x="14152" y="14236"/>
                    <a:pt x="14369" y="14213"/>
                    <a:pt x="14499" y="14157"/>
                  </a:cubicBezTo>
                  <a:cubicBezTo>
                    <a:pt x="15383" y="13778"/>
                    <a:pt x="16900" y="8089"/>
                    <a:pt x="15762" y="5687"/>
                  </a:cubicBezTo>
                  <a:cubicBezTo>
                    <a:pt x="14624" y="3285"/>
                    <a:pt x="5648" y="0"/>
                    <a:pt x="56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43;p59">
              <a:extLst>
                <a:ext uri="{FF2B5EF4-FFF2-40B4-BE49-F238E27FC236}">
                  <a16:creationId xmlns:a16="http://schemas.microsoft.com/office/drawing/2014/main" id="{11312DE2-C9E9-4DEE-3F9A-238DD4F1D70F}"/>
                </a:ext>
              </a:extLst>
            </p:cNvPr>
            <p:cNvSpPr/>
            <p:nvPr/>
          </p:nvSpPr>
          <p:spPr>
            <a:xfrm>
              <a:off x="3579000" y="3736050"/>
              <a:ext cx="607375" cy="408225"/>
            </a:xfrm>
            <a:custGeom>
              <a:avLst/>
              <a:gdLst/>
              <a:ahLst/>
              <a:cxnLst/>
              <a:rect l="l" t="t" r="r" b="b"/>
              <a:pathLst>
                <a:path w="24295" h="16329" extrusionOk="0">
                  <a:moveTo>
                    <a:pt x="3798" y="1"/>
                  </a:moveTo>
                  <a:cubicBezTo>
                    <a:pt x="3798" y="1"/>
                    <a:pt x="963" y="3109"/>
                    <a:pt x="613" y="5217"/>
                  </a:cubicBezTo>
                  <a:cubicBezTo>
                    <a:pt x="262" y="7326"/>
                    <a:pt x="1" y="8593"/>
                    <a:pt x="1" y="8593"/>
                  </a:cubicBezTo>
                  <a:lnTo>
                    <a:pt x="21084" y="16328"/>
                  </a:lnTo>
                  <a:cubicBezTo>
                    <a:pt x="21084" y="16328"/>
                    <a:pt x="24295" y="15005"/>
                    <a:pt x="23428" y="13085"/>
                  </a:cubicBezTo>
                  <a:cubicBezTo>
                    <a:pt x="22561" y="11165"/>
                    <a:pt x="12532" y="2638"/>
                    <a:pt x="12532" y="2638"/>
                  </a:cubicBezTo>
                  <a:lnTo>
                    <a:pt x="37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44;p59">
              <a:extLst>
                <a:ext uri="{FF2B5EF4-FFF2-40B4-BE49-F238E27FC236}">
                  <a16:creationId xmlns:a16="http://schemas.microsoft.com/office/drawing/2014/main" id="{49483DC9-A15C-4B60-7C50-B9DD7F0BD182}"/>
                </a:ext>
              </a:extLst>
            </p:cNvPr>
            <p:cNvSpPr/>
            <p:nvPr/>
          </p:nvSpPr>
          <p:spPr>
            <a:xfrm>
              <a:off x="3460925" y="4481125"/>
              <a:ext cx="202825" cy="202875"/>
            </a:xfrm>
            <a:custGeom>
              <a:avLst/>
              <a:gdLst/>
              <a:ahLst/>
              <a:cxnLst/>
              <a:rect l="l" t="t" r="r" b="b"/>
              <a:pathLst>
                <a:path w="8113" h="8115" extrusionOk="0">
                  <a:moveTo>
                    <a:pt x="4056" y="1"/>
                  </a:moveTo>
                  <a:cubicBezTo>
                    <a:pt x="1816" y="1"/>
                    <a:pt x="0" y="1817"/>
                    <a:pt x="0" y="4057"/>
                  </a:cubicBezTo>
                  <a:cubicBezTo>
                    <a:pt x="0" y="6298"/>
                    <a:pt x="1816" y="8114"/>
                    <a:pt x="4056" y="8114"/>
                  </a:cubicBezTo>
                  <a:cubicBezTo>
                    <a:pt x="6296" y="8114"/>
                    <a:pt x="8113" y="6298"/>
                    <a:pt x="8113" y="4057"/>
                  </a:cubicBezTo>
                  <a:cubicBezTo>
                    <a:pt x="8113" y="1817"/>
                    <a:pt x="6296" y="1"/>
                    <a:pt x="40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45;p59">
              <a:extLst>
                <a:ext uri="{FF2B5EF4-FFF2-40B4-BE49-F238E27FC236}">
                  <a16:creationId xmlns:a16="http://schemas.microsoft.com/office/drawing/2014/main" id="{0CB914A2-25C1-FF8F-819D-346D00D71B41}"/>
                </a:ext>
              </a:extLst>
            </p:cNvPr>
            <p:cNvSpPr/>
            <p:nvPr/>
          </p:nvSpPr>
          <p:spPr>
            <a:xfrm>
              <a:off x="3710150" y="4001475"/>
              <a:ext cx="269950" cy="136400"/>
            </a:xfrm>
            <a:custGeom>
              <a:avLst/>
              <a:gdLst/>
              <a:ahLst/>
              <a:cxnLst/>
              <a:rect l="l" t="t" r="r" b="b"/>
              <a:pathLst>
                <a:path w="10798" h="5456" extrusionOk="0">
                  <a:moveTo>
                    <a:pt x="1565" y="1"/>
                  </a:moveTo>
                  <a:cubicBezTo>
                    <a:pt x="992" y="1"/>
                    <a:pt x="451" y="359"/>
                    <a:pt x="252" y="929"/>
                  </a:cubicBezTo>
                  <a:cubicBezTo>
                    <a:pt x="1" y="1651"/>
                    <a:pt x="384" y="2446"/>
                    <a:pt x="1105" y="2697"/>
                  </a:cubicBezTo>
                  <a:lnTo>
                    <a:pt x="8779" y="5378"/>
                  </a:lnTo>
                  <a:cubicBezTo>
                    <a:pt x="8929" y="5431"/>
                    <a:pt x="9082" y="5455"/>
                    <a:pt x="9233" y="5455"/>
                  </a:cubicBezTo>
                  <a:cubicBezTo>
                    <a:pt x="9807" y="5455"/>
                    <a:pt x="10347" y="5096"/>
                    <a:pt x="10546" y="4526"/>
                  </a:cubicBezTo>
                  <a:cubicBezTo>
                    <a:pt x="10797" y="3806"/>
                    <a:pt x="10415" y="3010"/>
                    <a:pt x="9693" y="2759"/>
                  </a:cubicBezTo>
                  <a:lnTo>
                    <a:pt x="2020" y="78"/>
                  </a:lnTo>
                  <a:cubicBezTo>
                    <a:pt x="1870" y="26"/>
                    <a:pt x="1716" y="1"/>
                    <a:pt x="15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46;p59">
              <a:extLst>
                <a:ext uri="{FF2B5EF4-FFF2-40B4-BE49-F238E27FC236}">
                  <a16:creationId xmlns:a16="http://schemas.microsoft.com/office/drawing/2014/main" id="{47A95828-6765-0384-DA43-91856E4F4D26}"/>
                </a:ext>
              </a:extLst>
            </p:cNvPr>
            <p:cNvSpPr/>
            <p:nvPr/>
          </p:nvSpPr>
          <p:spPr>
            <a:xfrm>
              <a:off x="3512625" y="4071175"/>
              <a:ext cx="354950" cy="574825"/>
            </a:xfrm>
            <a:custGeom>
              <a:avLst/>
              <a:gdLst/>
              <a:ahLst/>
              <a:cxnLst/>
              <a:rect l="l" t="t" r="r" b="b"/>
              <a:pathLst>
                <a:path w="14198" h="22993" extrusionOk="0">
                  <a:moveTo>
                    <a:pt x="11618" y="1"/>
                  </a:moveTo>
                  <a:lnTo>
                    <a:pt x="0" y="21605"/>
                  </a:lnTo>
                  <a:lnTo>
                    <a:pt x="2580" y="22992"/>
                  </a:lnTo>
                  <a:lnTo>
                    <a:pt x="14198" y="1388"/>
                  </a:lnTo>
                  <a:lnTo>
                    <a:pt x="116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47;p59">
              <a:extLst>
                <a:ext uri="{FF2B5EF4-FFF2-40B4-BE49-F238E27FC236}">
                  <a16:creationId xmlns:a16="http://schemas.microsoft.com/office/drawing/2014/main" id="{AF8364A5-381B-A089-C6D3-B773630F0A1F}"/>
                </a:ext>
              </a:extLst>
            </p:cNvPr>
            <p:cNvSpPr/>
            <p:nvPr/>
          </p:nvSpPr>
          <p:spPr>
            <a:xfrm>
              <a:off x="2667500" y="955100"/>
              <a:ext cx="1742275" cy="1131825"/>
            </a:xfrm>
            <a:custGeom>
              <a:avLst/>
              <a:gdLst/>
              <a:ahLst/>
              <a:cxnLst/>
              <a:rect l="l" t="t" r="r" b="b"/>
              <a:pathLst>
                <a:path w="69691" h="45273" extrusionOk="0">
                  <a:moveTo>
                    <a:pt x="53649" y="0"/>
                  </a:moveTo>
                  <a:cubicBezTo>
                    <a:pt x="51445" y="0"/>
                    <a:pt x="48985" y="294"/>
                    <a:pt x="46257" y="944"/>
                  </a:cubicBezTo>
                  <a:cubicBezTo>
                    <a:pt x="29314" y="4978"/>
                    <a:pt x="0" y="32845"/>
                    <a:pt x="0" y="32845"/>
                  </a:cubicBezTo>
                  <a:cubicBezTo>
                    <a:pt x="0" y="32845"/>
                    <a:pt x="0" y="45272"/>
                    <a:pt x="25841" y="45272"/>
                  </a:cubicBezTo>
                  <a:cubicBezTo>
                    <a:pt x="29504" y="45272"/>
                    <a:pt x="33687" y="45023"/>
                    <a:pt x="38462" y="44452"/>
                  </a:cubicBezTo>
                  <a:cubicBezTo>
                    <a:pt x="38462" y="44452"/>
                    <a:pt x="68525" y="23805"/>
                    <a:pt x="69159" y="15200"/>
                  </a:cubicBezTo>
                  <a:cubicBezTo>
                    <a:pt x="69690" y="7979"/>
                    <a:pt x="65135" y="0"/>
                    <a:pt x="536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48;p59">
              <a:extLst>
                <a:ext uri="{FF2B5EF4-FFF2-40B4-BE49-F238E27FC236}">
                  <a16:creationId xmlns:a16="http://schemas.microsoft.com/office/drawing/2014/main" id="{910B3FBF-4F13-4E88-4614-0F68D10DBBCC}"/>
                </a:ext>
              </a:extLst>
            </p:cNvPr>
            <p:cNvSpPr/>
            <p:nvPr/>
          </p:nvSpPr>
          <p:spPr>
            <a:xfrm>
              <a:off x="2840125" y="1312550"/>
              <a:ext cx="1214575" cy="565625"/>
            </a:xfrm>
            <a:custGeom>
              <a:avLst/>
              <a:gdLst/>
              <a:ahLst/>
              <a:cxnLst/>
              <a:rect l="l" t="t" r="r" b="b"/>
              <a:pathLst>
                <a:path w="48583" h="22625" extrusionOk="0">
                  <a:moveTo>
                    <a:pt x="7640" y="1"/>
                  </a:moveTo>
                  <a:lnTo>
                    <a:pt x="0" y="7828"/>
                  </a:lnTo>
                  <a:cubicBezTo>
                    <a:pt x="0" y="7828"/>
                    <a:pt x="19332" y="22624"/>
                    <a:pt x="37592" y="22624"/>
                  </a:cubicBezTo>
                  <a:cubicBezTo>
                    <a:pt x="39474" y="22624"/>
                    <a:pt x="41345" y="22467"/>
                    <a:pt x="43182" y="22120"/>
                  </a:cubicBezTo>
                  <a:cubicBezTo>
                    <a:pt x="43494" y="22060"/>
                    <a:pt x="43782" y="21910"/>
                    <a:pt x="44009" y="21688"/>
                  </a:cubicBezTo>
                  <a:lnTo>
                    <a:pt x="48582" y="17283"/>
                  </a:lnTo>
                  <a:cubicBezTo>
                    <a:pt x="48582" y="17283"/>
                    <a:pt x="16213" y="12672"/>
                    <a:pt x="7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49;p59">
              <a:extLst>
                <a:ext uri="{FF2B5EF4-FFF2-40B4-BE49-F238E27FC236}">
                  <a16:creationId xmlns:a16="http://schemas.microsoft.com/office/drawing/2014/main" id="{D0BFD9D7-851A-8E09-7C4A-0154841C6A93}"/>
                </a:ext>
              </a:extLst>
            </p:cNvPr>
            <p:cNvSpPr/>
            <p:nvPr/>
          </p:nvSpPr>
          <p:spPr>
            <a:xfrm>
              <a:off x="3313700" y="863550"/>
              <a:ext cx="1163300" cy="441425"/>
            </a:xfrm>
            <a:custGeom>
              <a:avLst/>
              <a:gdLst/>
              <a:ahLst/>
              <a:cxnLst/>
              <a:rect l="l" t="t" r="r" b="b"/>
              <a:pathLst>
                <a:path w="46532" h="17657" extrusionOk="0">
                  <a:moveTo>
                    <a:pt x="20001" y="1"/>
                  </a:moveTo>
                  <a:cubicBezTo>
                    <a:pt x="8301" y="1"/>
                    <a:pt x="0" y="7749"/>
                    <a:pt x="0" y="7749"/>
                  </a:cubicBezTo>
                  <a:lnTo>
                    <a:pt x="12384" y="7218"/>
                  </a:lnTo>
                  <a:cubicBezTo>
                    <a:pt x="12559" y="6956"/>
                    <a:pt x="18170" y="5227"/>
                    <a:pt x="24722" y="5227"/>
                  </a:cubicBezTo>
                  <a:cubicBezTo>
                    <a:pt x="31437" y="5227"/>
                    <a:pt x="39141" y="7044"/>
                    <a:pt x="42992" y="14119"/>
                  </a:cubicBezTo>
                  <a:lnTo>
                    <a:pt x="44585" y="17657"/>
                  </a:lnTo>
                  <a:cubicBezTo>
                    <a:pt x="44585" y="17657"/>
                    <a:pt x="46531" y="8457"/>
                    <a:pt x="29900" y="1911"/>
                  </a:cubicBezTo>
                  <a:cubicBezTo>
                    <a:pt x="26423" y="542"/>
                    <a:pt x="23093" y="1"/>
                    <a:pt x="200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50;p59">
              <a:extLst>
                <a:ext uri="{FF2B5EF4-FFF2-40B4-BE49-F238E27FC236}">
                  <a16:creationId xmlns:a16="http://schemas.microsoft.com/office/drawing/2014/main" id="{31CA2202-3352-1DF5-683D-26C3396586FD}"/>
                </a:ext>
              </a:extLst>
            </p:cNvPr>
            <p:cNvSpPr/>
            <p:nvPr/>
          </p:nvSpPr>
          <p:spPr>
            <a:xfrm>
              <a:off x="2685375" y="1109975"/>
              <a:ext cx="708150" cy="512550"/>
            </a:xfrm>
            <a:custGeom>
              <a:avLst/>
              <a:gdLst/>
              <a:ahLst/>
              <a:cxnLst/>
              <a:rect l="l" t="t" r="r" b="b"/>
              <a:pathLst>
                <a:path w="28326" h="20502" extrusionOk="0">
                  <a:moveTo>
                    <a:pt x="20436" y="1"/>
                  </a:moveTo>
                  <a:cubicBezTo>
                    <a:pt x="13268" y="1"/>
                    <a:pt x="5782" y="5092"/>
                    <a:pt x="3361" y="7858"/>
                  </a:cubicBezTo>
                  <a:cubicBezTo>
                    <a:pt x="0" y="11699"/>
                    <a:pt x="6082" y="20502"/>
                    <a:pt x="6082" y="20502"/>
                  </a:cubicBezTo>
                  <a:lnTo>
                    <a:pt x="28326" y="2738"/>
                  </a:lnTo>
                  <a:cubicBezTo>
                    <a:pt x="25954" y="768"/>
                    <a:pt x="23219" y="1"/>
                    <a:pt x="204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TextBox 88">
            <a:extLst>
              <a:ext uri="{FF2B5EF4-FFF2-40B4-BE49-F238E27FC236}">
                <a16:creationId xmlns:a16="http://schemas.microsoft.com/office/drawing/2014/main" id="{114F0731-036F-E993-8313-7358D1432223}"/>
              </a:ext>
            </a:extLst>
          </p:cNvPr>
          <p:cNvSpPr txBox="1"/>
          <p:nvPr/>
        </p:nvSpPr>
        <p:spPr>
          <a:xfrm>
            <a:off x="4430522" y="1446006"/>
            <a:ext cx="4531178" cy="1015663"/>
          </a:xfrm>
          <a:prstGeom prst="rect">
            <a:avLst/>
          </a:prstGeom>
          <a:noFill/>
        </p:spPr>
        <p:txBody>
          <a:bodyPr wrap="square" rtlCol="0">
            <a:spAutoFit/>
          </a:bodyPr>
          <a:lstStyle/>
          <a:p>
            <a:r>
              <a:rPr lang="en-US" sz="6000" dirty="0">
                <a:solidFill>
                  <a:schemeClr val="accent1"/>
                </a:solidFill>
                <a:latin typeface="Amasis MT Pro Medium" panose="02040604050005020304" pitchFamily="18" charset="0"/>
              </a:rPr>
              <a:t>Thank You</a:t>
            </a:r>
          </a:p>
        </p:txBody>
      </p:sp>
      <p:sp>
        <p:nvSpPr>
          <p:cNvPr id="90" name="TextBox 89">
            <a:extLst>
              <a:ext uri="{FF2B5EF4-FFF2-40B4-BE49-F238E27FC236}">
                <a16:creationId xmlns:a16="http://schemas.microsoft.com/office/drawing/2014/main" id="{129F1C1A-2D73-97C4-5B23-75E483875ED4}"/>
              </a:ext>
            </a:extLst>
          </p:cNvPr>
          <p:cNvSpPr txBox="1"/>
          <p:nvPr/>
        </p:nvSpPr>
        <p:spPr>
          <a:xfrm>
            <a:off x="4911998" y="2441203"/>
            <a:ext cx="3315652" cy="523220"/>
          </a:xfrm>
          <a:prstGeom prst="rect">
            <a:avLst/>
          </a:prstGeom>
          <a:noFill/>
        </p:spPr>
        <p:txBody>
          <a:bodyPr wrap="square" rtlCol="0">
            <a:spAutoFit/>
          </a:bodyPr>
          <a:lstStyle/>
          <a:p>
            <a:pPr algn="ctr"/>
            <a:r>
              <a:rPr lang="en-US" dirty="0">
                <a:solidFill>
                  <a:schemeClr val="dk2"/>
                </a:solidFill>
              </a:rPr>
              <a:t>Do you have any questions?</a:t>
            </a:r>
          </a:p>
          <a:p>
            <a:endParaRPr lang="en-US" dirty="0"/>
          </a:p>
        </p:txBody>
      </p:sp>
    </p:spTree>
    <p:extLst>
      <p:ext uri="{BB962C8B-B14F-4D97-AF65-F5344CB8AC3E}">
        <p14:creationId xmlns:p14="http://schemas.microsoft.com/office/powerpoint/2010/main" val="2125543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p:nvPr/>
        </p:nvSpPr>
        <p:spPr>
          <a:xfrm rot="10800000" flipH="1">
            <a:off x="-556859" y="1207903"/>
            <a:ext cx="5893767" cy="4581960"/>
          </a:xfrm>
          <a:custGeom>
            <a:avLst/>
            <a:gdLst/>
            <a:ahLst/>
            <a:cxnLst/>
            <a:rect l="l" t="t" r="r" b="b"/>
            <a:pathLst>
              <a:path w="186822" h="157985" extrusionOk="0">
                <a:moveTo>
                  <a:pt x="91145" y="1"/>
                </a:moveTo>
                <a:cubicBezTo>
                  <a:pt x="83069" y="1"/>
                  <a:pt x="75289" y="5146"/>
                  <a:pt x="70242" y="11684"/>
                </a:cubicBezTo>
                <a:cubicBezTo>
                  <a:pt x="64470" y="19161"/>
                  <a:pt x="61385" y="28296"/>
                  <a:pt x="57534" y="36921"/>
                </a:cubicBezTo>
                <a:cubicBezTo>
                  <a:pt x="53683" y="45547"/>
                  <a:pt x="48606" y="54190"/>
                  <a:pt x="40421" y="58906"/>
                </a:cubicBezTo>
                <a:cubicBezTo>
                  <a:pt x="32607" y="63409"/>
                  <a:pt x="22888" y="63771"/>
                  <a:pt x="15215" y="68510"/>
                </a:cubicBezTo>
                <a:cubicBezTo>
                  <a:pt x="4141" y="75350"/>
                  <a:pt x="1" y="90547"/>
                  <a:pt x="3903" y="102964"/>
                </a:cubicBezTo>
                <a:cubicBezTo>
                  <a:pt x="7804" y="115382"/>
                  <a:pt x="18408" y="124900"/>
                  <a:pt x="30388" y="129989"/>
                </a:cubicBezTo>
                <a:cubicBezTo>
                  <a:pt x="42021" y="134933"/>
                  <a:pt x="54885" y="136165"/>
                  <a:pt x="67538" y="136165"/>
                </a:cubicBezTo>
                <a:cubicBezTo>
                  <a:pt x="67915" y="136165"/>
                  <a:pt x="68293" y="136164"/>
                  <a:pt x="68670" y="136162"/>
                </a:cubicBezTo>
                <a:cubicBezTo>
                  <a:pt x="71151" y="136148"/>
                  <a:pt x="73662" y="136098"/>
                  <a:pt x="76171" y="136098"/>
                </a:cubicBezTo>
                <a:cubicBezTo>
                  <a:pt x="83592" y="136098"/>
                  <a:pt x="91005" y="136539"/>
                  <a:pt x="97639" y="139671"/>
                </a:cubicBezTo>
                <a:cubicBezTo>
                  <a:pt x="105490" y="143379"/>
                  <a:pt x="111304" y="150460"/>
                  <a:pt x="119003" y="154473"/>
                </a:cubicBezTo>
                <a:cubicBezTo>
                  <a:pt x="123471" y="156801"/>
                  <a:pt x="128510" y="157984"/>
                  <a:pt x="133547" y="157984"/>
                </a:cubicBezTo>
                <a:cubicBezTo>
                  <a:pt x="137128" y="157984"/>
                  <a:pt x="140707" y="157386"/>
                  <a:pt x="144079" y="156175"/>
                </a:cubicBezTo>
                <a:cubicBezTo>
                  <a:pt x="168362" y="147455"/>
                  <a:pt x="180365" y="110227"/>
                  <a:pt x="184842" y="87706"/>
                </a:cubicBezTo>
                <a:cubicBezTo>
                  <a:pt x="186018" y="81789"/>
                  <a:pt x="186821" y="75647"/>
                  <a:pt x="185541" y="69753"/>
                </a:cubicBezTo>
                <a:cubicBezTo>
                  <a:pt x="184259" y="63857"/>
                  <a:pt x="180546" y="58199"/>
                  <a:pt x="174931" y="55993"/>
                </a:cubicBezTo>
                <a:cubicBezTo>
                  <a:pt x="172945" y="55214"/>
                  <a:pt x="170924" y="54904"/>
                  <a:pt x="168876" y="54904"/>
                </a:cubicBezTo>
                <a:cubicBezTo>
                  <a:pt x="160991" y="54904"/>
                  <a:pt x="152710" y="59492"/>
                  <a:pt x="144539" y="59492"/>
                </a:cubicBezTo>
                <a:cubicBezTo>
                  <a:pt x="143674" y="59492"/>
                  <a:pt x="142810" y="59440"/>
                  <a:pt x="141948" y="59327"/>
                </a:cubicBezTo>
                <a:cubicBezTo>
                  <a:pt x="133155" y="58167"/>
                  <a:pt x="126439" y="50691"/>
                  <a:pt x="122614" y="42689"/>
                </a:cubicBezTo>
                <a:cubicBezTo>
                  <a:pt x="118789" y="34689"/>
                  <a:pt x="117040" y="25835"/>
                  <a:pt x="113372" y="17761"/>
                </a:cubicBezTo>
                <a:cubicBezTo>
                  <a:pt x="109704" y="9688"/>
                  <a:pt x="103348" y="2002"/>
                  <a:pt x="94638" y="331"/>
                </a:cubicBezTo>
                <a:cubicBezTo>
                  <a:pt x="93473" y="107"/>
                  <a:pt x="92306" y="1"/>
                  <a:pt x="91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txBox="1">
            <a:spLocks noGrp="1"/>
          </p:cNvSpPr>
          <p:nvPr>
            <p:ph type="title"/>
          </p:nvPr>
        </p:nvSpPr>
        <p:spPr>
          <a:xfrm>
            <a:off x="796050" y="200945"/>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0" i="0" cap="all" dirty="0">
                <a:solidFill>
                  <a:srgbClr val="FF0000"/>
                </a:solidFill>
                <a:effectLst/>
                <a:latin typeface="YAEZxXauVhw 0"/>
              </a:rPr>
              <a:t>TEAM Members</a:t>
            </a:r>
            <a:endParaRPr dirty="0">
              <a:solidFill>
                <a:srgbClr val="FF0000"/>
              </a:solidFill>
            </a:endParaRPr>
          </a:p>
        </p:txBody>
      </p:sp>
      <p:sp>
        <p:nvSpPr>
          <p:cNvPr id="286" name="Google Shape;286;p33"/>
          <p:cNvSpPr txBox="1">
            <a:spLocks noGrp="1"/>
          </p:cNvSpPr>
          <p:nvPr>
            <p:ph type="body" idx="1"/>
          </p:nvPr>
        </p:nvSpPr>
        <p:spPr>
          <a:xfrm>
            <a:off x="5924950" y="866620"/>
            <a:ext cx="2252518" cy="3370537"/>
          </a:xfrm>
          <a:prstGeom prst="rect">
            <a:avLst/>
          </a:prstGeom>
        </p:spPr>
        <p:txBody>
          <a:bodyPr spcFirstLastPara="1" wrap="square" lIns="91425" tIns="91425" rIns="91425" bIns="91425" anchor="t" anchorCtr="0">
            <a:noAutofit/>
          </a:bodyPr>
          <a:lstStyle/>
          <a:p>
            <a:pPr marL="285750" indent="-285750">
              <a:spcBef>
                <a:spcPts val="1600"/>
              </a:spcBef>
              <a:spcAft>
                <a:spcPts val="1600"/>
              </a:spcAft>
            </a:pPr>
            <a:r>
              <a:rPr lang="en-US" dirty="0"/>
              <a:t>  Saket </a:t>
            </a:r>
            <a:r>
              <a:rPr lang="en-US" dirty="0" err="1"/>
              <a:t>Suhane</a:t>
            </a:r>
            <a:endParaRPr lang="en-US" dirty="0"/>
          </a:p>
          <a:p>
            <a:pPr marL="285750" indent="-285750">
              <a:spcBef>
                <a:spcPts val="1600"/>
              </a:spcBef>
              <a:spcAft>
                <a:spcPts val="1600"/>
              </a:spcAft>
            </a:pPr>
            <a:r>
              <a:rPr lang="en-US" dirty="0"/>
              <a:t> Achal Singh</a:t>
            </a:r>
          </a:p>
          <a:p>
            <a:pPr marL="285750" indent="-285750">
              <a:spcBef>
                <a:spcPts val="1600"/>
              </a:spcBef>
              <a:spcAft>
                <a:spcPts val="1600"/>
              </a:spcAft>
            </a:pPr>
            <a:r>
              <a:rPr lang="en-US" dirty="0"/>
              <a:t> Pranav Pramod</a:t>
            </a:r>
          </a:p>
          <a:p>
            <a:pPr marL="285750" indent="-285750">
              <a:spcBef>
                <a:spcPts val="1600"/>
              </a:spcBef>
              <a:spcAft>
                <a:spcPts val="1600"/>
              </a:spcAft>
            </a:pPr>
            <a:r>
              <a:rPr lang="en-US" dirty="0"/>
              <a:t>Venkatesh Nayak</a:t>
            </a:r>
          </a:p>
          <a:p>
            <a:pPr marL="0" lvl="0" indent="0" algn="l" rtl="0">
              <a:spcBef>
                <a:spcPts val="1600"/>
              </a:spcBef>
              <a:spcAft>
                <a:spcPts val="1600"/>
              </a:spcAft>
              <a:buNone/>
            </a:pPr>
            <a:endParaRPr dirty="0"/>
          </a:p>
        </p:txBody>
      </p:sp>
      <p:grpSp>
        <p:nvGrpSpPr>
          <p:cNvPr id="287" name="Google Shape;287;p33"/>
          <p:cNvGrpSpPr/>
          <p:nvPr/>
        </p:nvGrpSpPr>
        <p:grpSpPr>
          <a:xfrm>
            <a:off x="886600" y="1400288"/>
            <a:ext cx="3137921" cy="3359131"/>
            <a:chOff x="886600" y="1400288"/>
            <a:chExt cx="3137921" cy="3359131"/>
          </a:xfrm>
        </p:grpSpPr>
        <p:grpSp>
          <p:nvGrpSpPr>
            <p:cNvPr id="288" name="Google Shape;288;p33"/>
            <p:cNvGrpSpPr/>
            <p:nvPr/>
          </p:nvGrpSpPr>
          <p:grpSpPr>
            <a:xfrm>
              <a:off x="1623201" y="1400288"/>
              <a:ext cx="1658721" cy="1139708"/>
              <a:chOff x="1623201" y="1400288"/>
              <a:chExt cx="1658721" cy="1139708"/>
            </a:xfrm>
          </p:grpSpPr>
          <p:grpSp>
            <p:nvGrpSpPr>
              <p:cNvPr id="289" name="Google Shape;289;p33"/>
              <p:cNvGrpSpPr/>
              <p:nvPr/>
            </p:nvGrpSpPr>
            <p:grpSpPr>
              <a:xfrm>
                <a:off x="1623201" y="1930145"/>
                <a:ext cx="647710" cy="609850"/>
                <a:chOff x="1623201" y="1930145"/>
                <a:chExt cx="647710" cy="609850"/>
              </a:xfrm>
            </p:grpSpPr>
            <p:sp>
              <p:nvSpPr>
                <p:cNvPr id="290" name="Google Shape;290;p33"/>
                <p:cNvSpPr/>
                <p:nvPr/>
              </p:nvSpPr>
              <p:spPr>
                <a:xfrm>
                  <a:off x="1658420" y="1965364"/>
                  <a:ext cx="577249" cy="539433"/>
                </a:xfrm>
                <a:custGeom>
                  <a:avLst/>
                  <a:gdLst/>
                  <a:ahLst/>
                  <a:cxnLst/>
                  <a:rect l="l" t="t" r="r" b="b"/>
                  <a:pathLst>
                    <a:path w="26011" h="24307" extrusionOk="0">
                      <a:moveTo>
                        <a:pt x="1" y="1"/>
                      </a:moveTo>
                      <a:lnTo>
                        <a:pt x="1" y="24306"/>
                      </a:lnTo>
                      <a:lnTo>
                        <a:pt x="26011" y="24306"/>
                      </a:lnTo>
                      <a:lnTo>
                        <a:pt x="260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1740731" y="1965342"/>
                  <a:ext cx="494937" cy="434196"/>
                </a:xfrm>
                <a:custGeom>
                  <a:avLst/>
                  <a:gdLst/>
                  <a:ahLst/>
                  <a:cxnLst/>
                  <a:rect l="l" t="t" r="r" b="b"/>
                  <a:pathLst>
                    <a:path w="22302" h="19565" extrusionOk="0">
                      <a:moveTo>
                        <a:pt x="0" y="1"/>
                      </a:moveTo>
                      <a:cubicBezTo>
                        <a:pt x="2510" y="2314"/>
                        <a:pt x="4480" y="5285"/>
                        <a:pt x="3376" y="8599"/>
                      </a:cubicBezTo>
                      <a:cubicBezTo>
                        <a:pt x="2185" y="11773"/>
                        <a:pt x="200" y="16535"/>
                        <a:pt x="4169" y="18520"/>
                      </a:cubicBezTo>
                      <a:cubicBezTo>
                        <a:pt x="5494" y="19088"/>
                        <a:pt x="7089" y="19565"/>
                        <a:pt x="8611" y="19565"/>
                      </a:cubicBezTo>
                      <a:cubicBezTo>
                        <a:pt x="10280" y="19565"/>
                        <a:pt x="11861" y="18990"/>
                        <a:pt x="12900" y="17329"/>
                      </a:cubicBezTo>
                      <a:cubicBezTo>
                        <a:pt x="14486" y="14155"/>
                        <a:pt x="14090" y="9393"/>
                        <a:pt x="17265" y="7805"/>
                      </a:cubicBezTo>
                      <a:cubicBezTo>
                        <a:pt x="19357" y="6854"/>
                        <a:pt x="20991" y="5444"/>
                        <a:pt x="22302" y="3755"/>
                      </a:cubicBezTo>
                      <a:lnTo>
                        <a:pt x="223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2028363" y="2291632"/>
                  <a:ext cx="207300" cy="213159"/>
                </a:xfrm>
                <a:custGeom>
                  <a:avLst/>
                  <a:gdLst/>
                  <a:ahLst/>
                  <a:cxnLst/>
                  <a:rect l="l" t="t" r="r" b="b"/>
                  <a:pathLst>
                    <a:path w="9341" h="9605" extrusionOk="0">
                      <a:moveTo>
                        <a:pt x="9341" y="1"/>
                      </a:moveTo>
                      <a:cubicBezTo>
                        <a:pt x="4474" y="865"/>
                        <a:pt x="931" y="4927"/>
                        <a:pt x="1" y="9604"/>
                      </a:cubicBezTo>
                      <a:lnTo>
                        <a:pt x="9341" y="9604"/>
                      </a:lnTo>
                      <a:lnTo>
                        <a:pt x="93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1623201" y="1930145"/>
                  <a:ext cx="647710" cy="609850"/>
                </a:xfrm>
                <a:custGeom>
                  <a:avLst/>
                  <a:gdLst/>
                  <a:ahLst/>
                  <a:cxnLst/>
                  <a:rect l="l" t="t" r="r" b="b"/>
                  <a:pathLst>
                    <a:path w="29186" h="27480" extrusionOk="0">
                      <a:moveTo>
                        <a:pt x="26011" y="3174"/>
                      </a:moveTo>
                      <a:lnTo>
                        <a:pt x="26011" y="24305"/>
                      </a:lnTo>
                      <a:lnTo>
                        <a:pt x="3175" y="24305"/>
                      </a:lnTo>
                      <a:lnTo>
                        <a:pt x="3175" y="3174"/>
                      </a:lnTo>
                      <a:close/>
                      <a:moveTo>
                        <a:pt x="1" y="0"/>
                      </a:moveTo>
                      <a:lnTo>
                        <a:pt x="1" y="27480"/>
                      </a:lnTo>
                      <a:lnTo>
                        <a:pt x="29186" y="27480"/>
                      </a:lnTo>
                      <a:lnTo>
                        <a:pt x="291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4" name="Google Shape;294;p33"/>
              <p:cNvGrpSpPr/>
              <p:nvPr/>
            </p:nvGrpSpPr>
            <p:grpSpPr>
              <a:xfrm>
                <a:off x="2402677" y="1400288"/>
                <a:ext cx="879245" cy="826249"/>
                <a:chOff x="2402677" y="1400288"/>
                <a:chExt cx="879245" cy="826249"/>
              </a:xfrm>
            </p:grpSpPr>
            <p:sp>
              <p:nvSpPr>
                <p:cNvPr id="295" name="Google Shape;295;p33"/>
                <p:cNvSpPr/>
                <p:nvPr/>
              </p:nvSpPr>
              <p:spPr>
                <a:xfrm>
                  <a:off x="2437874" y="1435529"/>
                  <a:ext cx="808806" cy="755766"/>
                </a:xfrm>
                <a:custGeom>
                  <a:avLst/>
                  <a:gdLst/>
                  <a:ahLst/>
                  <a:cxnLst/>
                  <a:rect l="l" t="t" r="r" b="b"/>
                  <a:pathLst>
                    <a:path w="36445" h="34055" extrusionOk="0">
                      <a:moveTo>
                        <a:pt x="1" y="1"/>
                      </a:moveTo>
                      <a:lnTo>
                        <a:pt x="1" y="34055"/>
                      </a:lnTo>
                      <a:lnTo>
                        <a:pt x="36445" y="34055"/>
                      </a:lnTo>
                      <a:lnTo>
                        <a:pt x="364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2663612" y="1435529"/>
                  <a:ext cx="583086" cy="601461"/>
                </a:xfrm>
                <a:custGeom>
                  <a:avLst/>
                  <a:gdLst/>
                  <a:ahLst/>
                  <a:cxnLst/>
                  <a:rect l="l" t="t" r="r" b="b"/>
                  <a:pathLst>
                    <a:path w="26274" h="27102" extrusionOk="0">
                      <a:moveTo>
                        <a:pt x="0" y="1"/>
                      </a:moveTo>
                      <a:cubicBezTo>
                        <a:pt x="292" y="3003"/>
                        <a:pt x="1179" y="5759"/>
                        <a:pt x="3060" y="8267"/>
                      </a:cubicBezTo>
                      <a:cubicBezTo>
                        <a:pt x="4507" y="10679"/>
                        <a:pt x="6834" y="11038"/>
                        <a:pt x="9328" y="11038"/>
                      </a:cubicBezTo>
                      <a:cubicBezTo>
                        <a:pt x="10386" y="11038"/>
                        <a:pt x="11473" y="10974"/>
                        <a:pt x="12536" y="10974"/>
                      </a:cubicBezTo>
                      <a:cubicBezTo>
                        <a:pt x="13090" y="10974"/>
                        <a:pt x="13638" y="10991"/>
                        <a:pt x="14171" y="11045"/>
                      </a:cubicBezTo>
                      <a:cubicBezTo>
                        <a:pt x="20917" y="11838"/>
                        <a:pt x="14964" y="21759"/>
                        <a:pt x="18536" y="24934"/>
                      </a:cubicBezTo>
                      <a:cubicBezTo>
                        <a:pt x="20074" y="26471"/>
                        <a:pt x="21736" y="27101"/>
                        <a:pt x="23465" y="27101"/>
                      </a:cubicBezTo>
                      <a:cubicBezTo>
                        <a:pt x="24385" y="27101"/>
                        <a:pt x="25324" y="26923"/>
                        <a:pt x="26274" y="26608"/>
                      </a:cubicBezTo>
                      <a:lnTo>
                        <a:pt x="262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2437874" y="1666215"/>
                  <a:ext cx="665220" cy="525075"/>
                </a:xfrm>
                <a:custGeom>
                  <a:avLst/>
                  <a:gdLst/>
                  <a:ahLst/>
                  <a:cxnLst/>
                  <a:rect l="l" t="t" r="r" b="b"/>
                  <a:pathLst>
                    <a:path w="29975" h="23660" extrusionOk="0">
                      <a:moveTo>
                        <a:pt x="6869" y="1"/>
                      </a:moveTo>
                      <a:cubicBezTo>
                        <a:pt x="4602" y="1"/>
                        <a:pt x="2252" y="613"/>
                        <a:pt x="1" y="1472"/>
                      </a:cubicBezTo>
                      <a:lnTo>
                        <a:pt x="1" y="23660"/>
                      </a:lnTo>
                      <a:lnTo>
                        <a:pt x="29974" y="23660"/>
                      </a:lnTo>
                      <a:cubicBezTo>
                        <a:pt x="29531" y="21531"/>
                        <a:pt x="28658" y="19598"/>
                        <a:pt x="26724" y="18110"/>
                      </a:cubicBezTo>
                      <a:cubicBezTo>
                        <a:pt x="25242" y="16957"/>
                        <a:pt x="23555" y="16693"/>
                        <a:pt x="21777" y="16693"/>
                      </a:cubicBezTo>
                      <a:cubicBezTo>
                        <a:pt x="20268" y="16693"/>
                        <a:pt x="18693" y="16883"/>
                        <a:pt x="17121" y="16883"/>
                      </a:cubicBezTo>
                      <a:cubicBezTo>
                        <a:pt x="16081" y="16883"/>
                        <a:pt x="15042" y="16800"/>
                        <a:pt x="14024" y="16522"/>
                      </a:cubicBezTo>
                      <a:cubicBezTo>
                        <a:pt x="11247" y="15332"/>
                        <a:pt x="12041" y="12555"/>
                        <a:pt x="12834" y="10174"/>
                      </a:cubicBezTo>
                      <a:cubicBezTo>
                        <a:pt x="14422" y="6205"/>
                        <a:pt x="13231" y="1443"/>
                        <a:pt x="9262" y="253"/>
                      </a:cubicBezTo>
                      <a:cubicBezTo>
                        <a:pt x="8481" y="79"/>
                        <a:pt x="7680" y="1"/>
                        <a:pt x="68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2402677" y="1400288"/>
                  <a:ext cx="879245" cy="826249"/>
                </a:xfrm>
                <a:custGeom>
                  <a:avLst/>
                  <a:gdLst/>
                  <a:ahLst/>
                  <a:cxnLst/>
                  <a:rect l="l" t="t" r="r" b="b"/>
                  <a:pathLst>
                    <a:path w="39619" h="37231" extrusionOk="0">
                      <a:moveTo>
                        <a:pt x="36444" y="3176"/>
                      </a:moveTo>
                      <a:lnTo>
                        <a:pt x="36444" y="34056"/>
                      </a:lnTo>
                      <a:lnTo>
                        <a:pt x="3174" y="34056"/>
                      </a:lnTo>
                      <a:lnTo>
                        <a:pt x="3174" y="3176"/>
                      </a:lnTo>
                      <a:close/>
                      <a:moveTo>
                        <a:pt x="0" y="1"/>
                      </a:moveTo>
                      <a:lnTo>
                        <a:pt x="0" y="37231"/>
                      </a:lnTo>
                      <a:lnTo>
                        <a:pt x="39618" y="37231"/>
                      </a:lnTo>
                      <a:lnTo>
                        <a:pt x="396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9" name="Google Shape;299;p33"/>
            <p:cNvGrpSpPr/>
            <p:nvPr/>
          </p:nvGrpSpPr>
          <p:grpSpPr>
            <a:xfrm>
              <a:off x="886600" y="2083936"/>
              <a:ext cx="3137921" cy="2675482"/>
              <a:chOff x="886600" y="2083936"/>
              <a:chExt cx="3137921" cy="2675482"/>
            </a:xfrm>
          </p:grpSpPr>
          <p:sp>
            <p:nvSpPr>
              <p:cNvPr id="300" name="Google Shape;300;p33"/>
              <p:cNvSpPr/>
              <p:nvPr/>
            </p:nvSpPr>
            <p:spPr>
              <a:xfrm>
                <a:off x="886600" y="3482126"/>
                <a:ext cx="3043945" cy="1117548"/>
              </a:xfrm>
              <a:custGeom>
                <a:avLst/>
                <a:gdLst/>
                <a:ahLst/>
                <a:cxnLst/>
                <a:rect l="l" t="t" r="r" b="b"/>
                <a:pathLst>
                  <a:path w="137161" h="50357" extrusionOk="0">
                    <a:moveTo>
                      <a:pt x="54608" y="0"/>
                    </a:moveTo>
                    <a:cubicBezTo>
                      <a:pt x="35108" y="0"/>
                      <a:pt x="18099" y="137"/>
                      <a:pt x="14828" y="586"/>
                    </a:cubicBezTo>
                    <a:cubicBezTo>
                      <a:pt x="6467" y="1736"/>
                      <a:pt x="0" y="6158"/>
                      <a:pt x="4719" y="12227"/>
                    </a:cubicBezTo>
                    <a:cubicBezTo>
                      <a:pt x="14145" y="24349"/>
                      <a:pt x="10034" y="50357"/>
                      <a:pt x="10034" y="50357"/>
                    </a:cubicBezTo>
                    <a:lnTo>
                      <a:pt x="129035" y="50357"/>
                    </a:lnTo>
                    <a:cubicBezTo>
                      <a:pt x="129035" y="50357"/>
                      <a:pt x="128238" y="29759"/>
                      <a:pt x="129234" y="24784"/>
                    </a:cubicBezTo>
                    <a:cubicBezTo>
                      <a:pt x="130229" y="19809"/>
                      <a:pt x="137161" y="14607"/>
                      <a:pt x="133291" y="6075"/>
                    </a:cubicBezTo>
                    <a:cubicBezTo>
                      <a:pt x="131284" y="1650"/>
                      <a:pt x="119689" y="332"/>
                      <a:pt x="119689" y="332"/>
                    </a:cubicBezTo>
                    <a:lnTo>
                      <a:pt x="121364" y="332"/>
                    </a:lnTo>
                    <a:cubicBezTo>
                      <a:pt x="121364" y="332"/>
                      <a:pt x="84967" y="0"/>
                      <a:pt x="546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886600" y="3482103"/>
                <a:ext cx="3043945" cy="755055"/>
              </a:xfrm>
              <a:custGeom>
                <a:avLst/>
                <a:gdLst/>
                <a:ahLst/>
                <a:cxnLst/>
                <a:rect l="l" t="t" r="r" b="b"/>
                <a:pathLst>
                  <a:path w="137161" h="34023" extrusionOk="0">
                    <a:moveTo>
                      <a:pt x="54651" y="1"/>
                    </a:moveTo>
                    <a:cubicBezTo>
                      <a:pt x="35132" y="1"/>
                      <a:pt x="18101" y="138"/>
                      <a:pt x="14827" y="587"/>
                    </a:cubicBezTo>
                    <a:cubicBezTo>
                      <a:pt x="6464" y="1737"/>
                      <a:pt x="0" y="6159"/>
                      <a:pt x="4719" y="12227"/>
                    </a:cubicBezTo>
                    <a:cubicBezTo>
                      <a:pt x="8143" y="16632"/>
                      <a:pt x="9780" y="27866"/>
                      <a:pt x="10478" y="34023"/>
                    </a:cubicBezTo>
                    <a:lnTo>
                      <a:pt x="128844" y="34023"/>
                    </a:lnTo>
                    <a:cubicBezTo>
                      <a:pt x="128922" y="32215"/>
                      <a:pt x="129046" y="25724"/>
                      <a:pt x="129234" y="24785"/>
                    </a:cubicBezTo>
                    <a:cubicBezTo>
                      <a:pt x="130229" y="19810"/>
                      <a:pt x="137161" y="14608"/>
                      <a:pt x="133291" y="6076"/>
                    </a:cubicBezTo>
                    <a:cubicBezTo>
                      <a:pt x="131284" y="1651"/>
                      <a:pt x="119689" y="332"/>
                      <a:pt x="119689" y="332"/>
                    </a:cubicBezTo>
                    <a:lnTo>
                      <a:pt x="121363" y="332"/>
                    </a:lnTo>
                    <a:cubicBezTo>
                      <a:pt x="121363" y="332"/>
                      <a:pt x="85000" y="1"/>
                      <a:pt x="5465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1185239" y="3147447"/>
                <a:ext cx="2409573" cy="878068"/>
              </a:xfrm>
              <a:custGeom>
                <a:avLst/>
                <a:gdLst/>
                <a:ahLst/>
                <a:cxnLst/>
                <a:rect l="l" t="t" r="r" b="b"/>
                <a:pathLst>
                  <a:path w="108576" h="39566" extrusionOk="0">
                    <a:moveTo>
                      <a:pt x="79246" y="0"/>
                    </a:moveTo>
                    <a:cubicBezTo>
                      <a:pt x="64677" y="0"/>
                      <a:pt x="42243" y="119"/>
                      <a:pt x="27164" y="119"/>
                    </a:cubicBezTo>
                    <a:cubicBezTo>
                      <a:pt x="21761" y="119"/>
                      <a:pt x="17302" y="104"/>
                      <a:pt x="14488" y="63"/>
                    </a:cubicBezTo>
                    <a:cubicBezTo>
                      <a:pt x="14320" y="60"/>
                      <a:pt x="14155" y="59"/>
                      <a:pt x="13992" y="59"/>
                    </a:cubicBezTo>
                    <a:cubicBezTo>
                      <a:pt x="942" y="59"/>
                      <a:pt x="438" y="7824"/>
                      <a:pt x="438" y="7824"/>
                    </a:cubicBezTo>
                    <a:lnTo>
                      <a:pt x="0" y="38918"/>
                    </a:lnTo>
                    <a:lnTo>
                      <a:pt x="108575" y="39566"/>
                    </a:lnTo>
                    <a:cubicBezTo>
                      <a:pt x="108575" y="39566"/>
                      <a:pt x="108024" y="15784"/>
                      <a:pt x="107824" y="9416"/>
                    </a:cubicBezTo>
                    <a:cubicBezTo>
                      <a:pt x="107625" y="3048"/>
                      <a:pt x="103048" y="262"/>
                      <a:pt x="91306" y="59"/>
                    </a:cubicBezTo>
                    <a:cubicBezTo>
                      <a:pt x="88822" y="16"/>
                      <a:pt x="84557" y="0"/>
                      <a:pt x="79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1185239" y="3147447"/>
                <a:ext cx="2390953" cy="864176"/>
              </a:xfrm>
              <a:custGeom>
                <a:avLst/>
                <a:gdLst/>
                <a:ahLst/>
                <a:cxnLst/>
                <a:rect l="l" t="t" r="r" b="b"/>
                <a:pathLst>
                  <a:path w="107737" h="38940" extrusionOk="0">
                    <a:moveTo>
                      <a:pt x="79280" y="1"/>
                    </a:moveTo>
                    <a:cubicBezTo>
                      <a:pt x="64722" y="1"/>
                      <a:pt x="42289" y="119"/>
                      <a:pt x="27198" y="119"/>
                    </a:cubicBezTo>
                    <a:cubicBezTo>
                      <a:pt x="21780" y="119"/>
                      <a:pt x="17308" y="104"/>
                      <a:pt x="14488" y="63"/>
                    </a:cubicBezTo>
                    <a:cubicBezTo>
                      <a:pt x="14321" y="60"/>
                      <a:pt x="14157" y="59"/>
                      <a:pt x="13994" y="59"/>
                    </a:cubicBezTo>
                    <a:cubicBezTo>
                      <a:pt x="942" y="59"/>
                      <a:pt x="438" y="7824"/>
                      <a:pt x="438" y="7824"/>
                    </a:cubicBezTo>
                    <a:lnTo>
                      <a:pt x="0" y="38918"/>
                    </a:lnTo>
                    <a:lnTo>
                      <a:pt x="3660" y="38940"/>
                    </a:lnTo>
                    <a:lnTo>
                      <a:pt x="4017" y="13508"/>
                    </a:lnTo>
                    <a:cubicBezTo>
                      <a:pt x="4017" y="13508"/>
                      <a:pt x="4521" y="5744"/>
                      <a:pt x="17571" y="5744"/>
                    </a:cubicBezTo>
                    <a:cubicBezTo>
                      <a:pt x="17734" y="5744"/>
                      <a:pt x="17899" y="5745"/>
                      <a:pt x="18067" y="5747"/>
                    </a:cubicBezTo>
                    <a:cubicBezTo>
                      <a:pt x="20880" y="5789"/>
                      <a:pt x="25337" y="5804"/>
                      <a:pt x="30738" y="5804"/>
                    </a:cubicBezTo>
                    <a:cubicBezTo>
                      <a:pt x="45842" y="5804"/>
                      <a:pt x="68329" y="5685"/>
                      <a:pt x="82898" y="5685"/>
                    </a:cubicBezTo>
                    <a:cubicBezTo>
                      <a:pt x="88175" y="5685"/>
                      <a:pt x="92413" y="5700"/>
                      <a:pt x="94886" y="5743"/>
                    </a:cubicBezTo>
                    <a:cubicBezTo>
                      <a:pt x="100959" y="5849"/>
                      <a:pt x="105111" y="6646"/>
                      <a:pt x="107736" y="8271"/>
                    </a:cubicBezTo>
                    <a:cubicBezTo>
                      <a:pt x="107030" y="2712"/>
                      <a:pt x="102320" y="250"/>
                      <a:pt x="91306" y="59"/>
                    </a:cubicBezTo>
                    <a:cubicBezTo>
                      <a:pt x="88828" y="17"/>
                      <a:pt x="84575" y="1"/>
                      <a:pt x="792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1185239" y="3864340"/>
                <a:ext cx="2409573" cy="161162"/>
              </a:xfrm>
              <a:custGeom>
                <a:avLst/>
                <a:gdLst/>
                <a:ahLst/>
                <a:cxnLst/>
                <a:rect l="l" t="t" r="r" b="b"/>
                <a:pathLst>
                  <a:path w="108576" h="7262" extrusionOk="0">
                    <a:moveTo>
                      <a:pt x="94" y="0"/>
                    </a:moveTo>
                    <a:lnTo>
                      <a:pt x="0" y="6614"/>
                    </a:lnTo>
                    <a:lnTo>
                      <a:pt x="108575" y="7262"/>
                    </a:lnTo>
                    <a:cubicBezTo>
                      <a:pt x="108575" y="7262"/>
                      <a:pt x="108504" y="4210"/>
                      <a:pt x="108404" y="0"/>
                    </a:cubicBezTo>
                    <a:close/>
                  </a:path>
                </a:pathLst>
              </a:custGeom>
              <a:solidFill>
                <a:srgbClr val="A3A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3461530" y="3551210"/>
                <a:ext cx="446957" cy="1048440"/>
              </a:xfrm>
              <a:custGeom>
                <a:avLst/>
                <a:gdLst/>
                <a:ahLst/>
                <a:cxnLst/>
                <a:rect l="l" t="t" r="r" b="b"/>
                <a:pathLst>
                  <a:path w="20140" h="47243" extrusionOk="0">
                    <a:moveTo>
                      <a:pt x="12914" y="0"/>
                    </a:moveTo>
                    <a:cubicBezTo>
                      <a:pt x="7917" y="0"/>
                      <a:pt x="4173" y="8880"/>
                      <a:pt x="2183" y="14669"/>
                    </a:cubicBezTo>
                    <a:cubicBezTo>
                      <a:pt x="1" y="21018"/>
                      <a:pt x="397" y="47243"/>
                      <a:pt x="397" y="47243"/>
                    </a:cubicBezTo>
                    <a:lnTo>
                      <a:pt x="13889" y="47243"/>
                    </a:lnTo>
                    <a:cubicBezTo>
                      <a:pt x="13889" y="47243"/>
                      <a:pt x="13228" y="32394"/>
                      <a:pt x="13161" y="28558"/>
                    </a:cubicBezTo>
                    <a:cubicBezTo>
                      <a:pt x="13096" y="24722"/>
                      <a:pt x="13130" y="22099"/>
                      <a:pt x="16270" y="16455"/>
                    </a:cubicBezTo>
                    <a:cubicBezTo>
                      <a:pt x="19411" y="10811"/>
                      <a:pt x="20139" y="2268"/>
                      <a:pt x="14399" y="260"/>
                    </a:cubicBezTo>
                    <a:cubicBezTo>
                      <a:pt x="13892" y="83"/>
                      <a:pt x="13397" y="0"/>
                      <a:pt x="129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910212" y="3551210"/>
                <a:ext cx="446979" cy="1048440"/>
              </a:xfrm>
              <a:custGeom>
                <a:avLst/>
                <a:gdLst/>
                <a:ahLst/>
                <a:cxnLst/>
                <a:rect l="l" t="t" r="r" b="b"/>
                <a:pathLst>
                  <a:path w="20141" h="47243" extrusionOk="0">
                    <a:moveTo>
                      <a:pt x="7227" y="0"/>
                    </a:moveTo>
                    <a:cubicBezTo>
                      <a:pt x="6744" y="0"/>
                      <a:pt x="6249" y="83"/>
                      <a:pt x="5742" y="260"/>
                    </a:cubicBezTo>
                    <a:cubicBezTo>
                      <a:pt x="1" y="2268"/>
                      <a:pt x="730" y="10811"/>
                      <a:pt x="3870" y="16455"/>
                    </a:cubicBezTo>
                    <a:cubicBezTo>
                      <a:pt x="7011" y="22099"/>
                      <a:pt x="7045" y="24722"/>
                      <a:pt x="6978" y="28558"/>
                    </a:cubicBezTo>
                    <a:cubicBezTo>
                      <a:pt x="6913" y="32394"/>
                      <a:pt x="6251" y="47243"/>
                      <a:pt x="6251" y="47243"/>
                    </a:cubicBezTo>
                    <a:lnTo>
                      <a:pt x="19743" y="47243"/>
                    </a:lnTo>
                    <a:cubicBezTo>
                      <a:pt x="19743" y="47243"/>
                      <a:pt x="20140" y="21018"/>
                      <a:pt x="17957" y="14669"/>
                    </a:cubicBezTo>
                    <a:cubicBezTo>
                      <a:pt x="15968" y="8880"/>
                      <a:pt x="12223" y="0"/>
                      <a:pt x="7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3"/>
              <p:cNvSpPr/>
              <p:nvPr/>
            </p:nvSpPr>
            <p:spPr>
              <a:xfrm>
                <a:off x="2480106" y="4451875"/>
                <a:ext cx="337148" cy="259430"/>
              </a:xfrm>
              <a:custGeom>
                <a:avLst/>
                <a:gdLst/>
                <a:ahLst/>
                <a:cxnLst/>
                <a:rect l="l" t="t" r="r" b="b"/>
                <a:pathLst>
                  <a:path w="15192" h="11690" extrusionOk="0">
                    <a:moveTo>
                      <a:pt x="5594" y="0"/>
                    </a:moveTo>
                    <a:lnTo>
                      <a:pt x="1415" y="464"/>
                    </a:lnTo>
                    <a:cubicBezTo>
                      <a:pt x="1415" y="464"/>
                      <a:pt x="1515" y="2959"/>
                      <a:pt x="757" y="3939"/>
                    </a:cubicBezTo>
                    <a:cubicBezTo>
                      <a:pt x="1" y="4920"/>
                      <a:pt x="747" y="6789"/>
                      <a:pt x="2644" y="7454"/>
                    </a:cubicBezTo>
                    <a:cubicBezTo>
                      <a:pt x="4542" y="8120"/>
                      <a:pt x="5742" y="10378"/>
                      <a:pt x="8071" y="11365"/>
                    </a:cubicBezTo>
                    <a:cubicBezTo>
                      <a:pt x="8608" y="11593"/>
                      <a:pt x="9228" y="11690"/>
                      <a:pt x="9870" y="11690"/>
                    </a:cubicBezTo>
                    <a:cubicBezTo>
                      <a:pt x="12014" y="11690"/>
                      <a:pt x="14403" y="10609"/>
                      <a:pt x="14745" y="9696"/>
                    </a:cubicBezTo>
                    <a:cubicBezTo>
                      <a:pt x="15191" y="8509"/>
                      <a:pt x="12563" y="8894"/>
                      <a:pt x="10496" y="7972"/>
                    </a:cubicBezTo>
                    <a:cubicBezTo>
                      <a:pt x="8428" y="7051"/>
                      <a:pt x="5594" y="0"/>
                      <a:pt x="5594"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3"/>
              <p:cNvSpPr/>
              <p:nvPr/>
            </p:nvSpPr>
            <p:spPr>
              <a:xfrm>
                <a:off x="2480106" y="4506667"/>
                <a:ext cx="337126" cy="204637"/>
              </a:xfrm>
              <a:custGeom>
                <a:avLst/>
                <a:gdLst/>
                <a:ahLst/>
                <a:cxnLst/>
                <a:rect l="l" t="t" r="r" b="b"/>
                <a:pathLst>
                  <a:path w="15191" h="9221" extrusionOk="0">
                    <a:moveTo>
                      <a:pt x="1286" y="0"/>
                    </a:moveTo>
                    <a:cubicBezTo>
                      <a:pt x="1191" y="562"/>
                      <a:pt x="1031" y="1116"/>
                      <a:pt x="757" y="1470"/>
                    </a:cubicBezTo>
                    <a:cubicBezTo>
                      <a:pt x="1" y="2451"/>
                      <a:pt x="746" y="4319"/>
                      <a:pt x="2644" y="4985"/>
                    </a:cubicBezTo>
                    <a:cubicBezTo>
                      <a:pt x="4542" y="5652"/>
                      <a:pt x="5742" y="7910"/>
                      <a:pt x="8071" y="8896"/>
                    </a:cubicBezTo>
                    <a:cubicBezTo>
                      <a:pt x="8608" y="9124"/>
                      <a:pt x="9228" y="9221"/>
                      <a:pt x="9870" y="9221"/>
                    </a:cubicBezTo>
                    <a:cubicBezTo>
                      <a:pt x="12014" y="9221"/>
                      <a:pt x="14403" y="8140"/>
                      <a:pt x="14745" y="7227"/>
                    </a:cubicBezTo>
                    <a:cubicBezTo>
                      <a:pt x="15190" y="6040"/>
                      <a:pt x="12562" y="6425"/>
                      <a:pt x="10496" y="5503"/>
                    </a:cubicBezTo>
                    <a:cubicBezTo>
                      <a:pt x="9710" y="5153"/>
                      <a:pt x="8815" y="3919"/>
                      <a:pt x="8006" y="2523"/>
                    </a:cubicBezTo>
                    <a:cubicBezTo>
                      <a:pt x="7346" y="3047"/>
                      <a:pt x="6687" y="3265"/>
                      <a:pt x="6045" y="3265"/>
                    </a:cubicBezTo>
                    <a:cubicBezTo>
                      <a:pt x="4187" y="3265"/>
                      <a:pt x="2472" y="1446"/>
                      <a:pt x="12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2483479" y="4545792"/>
                <a:ext cx="326696" cy="165512"/>
              </a:xfrm>
              <a:custGeom>
                <a:avLst/>
                <a:gdLst/>
                <a:ahLst/>
                <a:cxnLst/>
                <a:rect l="l" t="t" r="r" b="b"/>
                <a:pathLst>
                  <a:path w="14721" h="7458" extrusionOk="0">
                    <a:moveTo>
                      <a:pt x="440" y="0"/>
                    </a:moveTo>
                    <a:lnTo>
                      <a:pt x="440" y="0"/>
                    </a:lnTo>
                    <a:cubicBezTo>
                      <a:pt x="0" y="1022"/>
                      <a:pt x="768" y="2617"/>
                      <a:pt x="2492" y="3222"/>
                    </a:cubicBezTo>
                    <a:cubicBezTo>
                      <a:pt x="4390" y="3887"/>
                      <a:pt x="5590" y="6146"/>
                      <a:pt x="7919" y="7133"/>
                    </a:cubicBezTo>
                    <a:cubicBezTo>
                      <a:pt x="8456" y="7361"/>
                      <a:pt x="9076" y="7458"/>
                      <a:pt x="9718" y="7458"/>
                    </a:cubicBezTo>
                    <a:cubicBezTo>
                      <a:pt x="11862" y="7458"/>
                      <a:pt x="14251" y="6377"/>
                      <a:pt x="14593" y="5463"/>
                    </a:cubicBezTo>
                    <a:cubicBezTo>
                      <a:pt x="14720" y="5127"/>
                      <a:pt x="14593" y="4919"/>
                      <a:pt x="14307" y="4770"/>
                    </a:cubicBezTo>
                    <a:cubicBezTo>
                      <a:pt x="13507" y="5549"/>
                      <a:pt x="11550" y="6301"/>
                      <a:pt x="9762" y="6301"/>
                    </a:cubicBezTo>
                    <a:cubicBezTo>
                      <a:pt x="9120" y="6301"/>
                      <a:pt x="8500" y="6204"/>
                      <a:pt x="7964" y="5977"/>
                    </a:cubicBezTo>
                    <a:cubicBezTo>
                      <a:pt x="5635" y="4990"/>
                      <a:pt x="4435" y="2730"/>
                      <a:pt x="2538" y="2064"/>
                    </a:cubicBezTo>
                    <a:cubicBezTo>
                      <a:pt x="1390" y="1662"/>
                      <a:pt x="667" y="820"/>
                      <a:pt x="4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2511485" y="4462105"/>
                <a:ext cx="399" cy="3906"/>
              </a:xfrm>
              <a:custGeom>
                <a:avLst/>
                <a:gdLst/>
                <a:ahLst/>
                <a:cxnLst/>
                <a:rect l="l" t="t" r="r" b="b"/>
                <a:pathLst>
                  <a:path w="18" h="176" extrusionOk="0">
                    <a:moveTo>
                      <a:pt x="18" y="0"/>
                    </a:moveTo>
                    <a:lnTo>
                      <a:pt x="1" y="3"/>
                    </a:lnTo>
                    <a:cubicBezTo>
                      <a:pt x="1" y="3"/>
                      <a:pt x="3" y="69"/>
                      <a:pt x="4" y="176"/>
                    </a:cubicBezTo>
                    <a:cubicBezTo>
                      <a:pt x="10" y="117"/>
                      <a:pt x="14" y="58"/>
                      <a:pt x="18" y="0"/>
                    </a:cubicBezTo>
                    <a:close/>
                  </a:path>
                </a:pathLst>
              </a:custGeom>
              <a:solidFill>
                <a:srgbClr val="9B839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2319523" y="4451875"/>
                <a:ext cx="304437" cy="307544"/>
              </a:xfrm>
              <a:custGeom>
                <a:avLst/>
                <a:gdLst/>
                <a:ahLst/>
                <a:cxnLst/>
                <a:rect l="l" t="t" r="r" b="b"/>
                <a:pathLst>
                  <a:path w="13718" h="13858" extrusionOk="0">
                    <a:moveTo>
                      <a:pt x="3446" y="0"/>
                    </a:moveTo>
                    <a:cubicBezTo>
                      <a:pt x="3446" y="0"/>
                      <a:pt x="2701" y="2383"/>
                      <a:pt x="1659" y="3053"/>
                    </a:cubicBezTo>
                    <a:cubicBezTo>
                      <a:pt x="617" y="3722"/>
                      <a:pt x="0" y="5663"/>
                      <a:pt x="1564" y="6929"/>
                    </a:cubicBezTo>
                    <a:cubicBezTo>
                      <a:pt x="3127" y="8193"/>
                      <a:pt x="4190" y="10792"/>
                      <a:pt x="6051" y="12505"/>
                    </a:cubicBezTo>
                    <a:cubicBezTo>
                      <a:pt x="7087" y="13458"/>
                      <a:pt x="8838" y="13858"/>
                      <a:pt x="10328" y="13858"/>
                    </a:cubicBezTo>
                    <a:cubicBezTo>
                      <a:pt x="11515" y="13858"/>
                      <a:pt x="12536" y="13604"/>
                      <a:pt x="12899" y="13175"/>
                    </a:cubicBezTo>
                    <a:cubicBezTo>
                      <a:pt x="13717" y="12207"/>
                      <a:pt x="11112" y="11687"/>
                      <a:pt x="9475" y="10124"/>
                    </a:cubicBezTo>
                    <a:cubicBezTo>
                      <a:pt x="7838" y="8560"/>
                      <a:pt x="7538" y="968"/>
                      <a:pt x="7538" y="968"/>
                    </a:cubicBezTo>
                    <a:lnTo>
                      <a:pt x="3446"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2319523" y="4503360"/>
                <a:ext cx="304415" cy="256035"/>
              </a:xfrm>
              <a:custGeom>
                <a:avLst/>
                <a:gdLst/>
                <a:ahLst/>
                <a:cxnLst/>
                <a:rect l="l" t="t" r="r" b="b"/>
                <a:pathLst>
                  <a:path w="13717" h="11537" extrusionOk="0">
                    <a:moveTo>
                      <a:pt x="2356" y="0"/>
                    </a:moveTo>
                    <a:cubicBezTo>
                      <a:pt x="2145" y="306"/>
                      <a:pt x="1911" y="569"/>
                      <a:pt x="1659" y="731"/>
                    </a:cubicBezTo>
                    <a:cubicBezTo>
                      <a:pt x="616" y="1402"/>
                      <a:pt x="0" y="3343"/>
                      <a:pt x="1563" y="4608"/>
                    </a:cubicBezTo>
                    <a:cubicBezTo>
                      <a:pt x="3126" y="5873"/>
                      <a:pt x="4189" y="8473"/>
                      <a:pt x="6051" y="10184"/>
                    </a:cubicBezTo>
                    <a:cubicBezTo>
                      <a:pt x="7087" y="11137"/>
                      <a:pt x="8839" y="11537"/>
                      <a:pt x="10329" y="11537"/>
                    </a:cubicBezTo>
                    <a:cubicBezTo>
                      <a:pt x="11515" y="11537"/>
                      <a:pt x="12535" y="11283"/>
                      <a:pt x="12898" y="10854"/>
                    </a:cubicBezTo>
                    <a:cubicBezTo>
                      <a:pt x="13716" y="9885"/>
                      <a:pt x="11112" y="9366"/>
                      <a:pt x="9475" y="7804"/>
                    </a:cubicBezTo>
                    <a:cubicBezTo>
                      <a:pt x="8966" y="7317"/>
                      <a:pt x="8586" y="6248"/>
                      <a:pt x="8304" y="5005"/>
                    </a:cubicBezTo>
                    <a:cubicBezTo>
                      <a:pt x="8041" y="5420"/>
                      <a:pt x="7638" y="5656"/>
                      <a:pt x="7181" y="5656"/>
                    </a:cubicBezTo>
                    <a:cubicBezTo>
                      <a:pt x="6885" y="5656"/>
                      <a:pt x="6566" y="5557"/>
                      <a:pt x="6247" y="5344"/>
                    </a:cubicBezTo>
                    <a:cubicBezTo>
                      <a:pt x="4324" y="3806"/>
                      <a:pt x="3151" y="2261"/>
                      <a:pt x="235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2329377" y="4540244"/>
                <a:ext cx="282089" cy="219173"/>
              </a:xfrm>
              <a:custGeom>
                <a:avLst/>
                <a:gdLst/>
                <a:ahLst/>
                <a:cxnLst/>
                <a:rect l="l" t="t" r="r" b="b"/>
                <a:pathLst>
                  <a:path w="12711" h="9876" extrusionOk="0">
                    <a:moveTo>
                      <a:pt x="423" y="1"/>
                    </a:moveTo>
                    <a:lnTo>
                      <a:pt x="423" y="1"/>
                    </a:lnTo>
                    <a:cubicBezTo>
                      <a:pt x="0" y="878"/>
                      <a:pt x="41" y="2073"/>
                      <a:pt x="1120" y="2947"/>
                    </a:cubicBezTo>
                    <a:cubicBezTo>
                      <a:pt x="2683" y="4211"/>
                      <a:pt x="3745" y="6811"/>
                      <a:pt x="5607" y="8523"/>
                    </a:cubicBezTo>
                    <a:cubicBezTo>
                      <a:pt x="6644" y="9475"/>
                      <a:pt x="8396" y="9875"/>
                      <a:pt x="9886" y="9875"/>
                    </a:cubicBezTo>
                    <a:cubicBezTo>
                      <a:pt x="11072" y="9875"/>
                      <a:pt x="12092" y="9622"/>
                      <a:pt x="12455" y="9193"/>
                    </a:cubicBezTo>
                    <a:cubicBezTo>
                      <a:pt x="12711" y="8891"/>
                      <a:pt x="12631" y="8632"/>
                      <a:pt x="12351" y="8370"/>
                    </a:cubicBezTo>
                    <a:cubicBezTo>
                      <a:pt x="11859" y="8638"/>
                      <a:pt x="11039" y="8790"/>
                      <a:pt x="10121" y="8790"/>
                    </a:cubicBezTo>
                    <a:cubicBezTo>
                      <a:pt x="8635" y="8790"/>
                      <a:pt x="6890" y="8391"/>
                      <a:pt x="5855" y="7439"/>
                    </a:cubicBezTo>
                    <a:cubicBezTo>
                      <a:pt x="3993" y="5728"/>
                      <a:pt x="2931" y="3128"/>
                      <a:pt x="1368" y="1863"/>
                    </a:cubicBezTo>
                    <a:cubicBezTo>
                      <a:pt x="692" y="1315"/>
                      <a:pt x="425" y="643"/>
                      <a:pt x="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2207542" y="3273609"/>
                <a:ext cx="184819" cy="295804"/>
              </a:xfrm>
              <a:custGeom>
                <a:avLst/>
                <a:gdLst/>
                <a:ahLst/>
                <a:cxnLst/>
                <a:rect l="l" t="t" r="r" b="b"/>
                <a:pathLst>
                  <a:path w="8328" h="13329" extrusionOk="0">
                    <a:moveTo>
                      <a:pt x="0" y="0"/>
                    </a:moveTo>
                    <a:cubicBezTo>
                      <a:pt x="0" y="1"/>
                      <a:pt x="1292" y="11678"/>
                      <a:pt x="2725" y="12976"/>
                    </a:cubicBezTo>
                    <a:cubicBezTo>
                      <a:pt x="3178" y="13222"/>
                      <a:pt x="3668" y="13329"/>
                      <a:pt x="4156" y="13329"/>
                    </a:cubicBezTo>
                    <a:cubicBezTo>
                      <a:pt x="6248" y="13329"/>
                      <a:pt x="8328" y="11381"/>
                      <a:pt x="7483" y="10109"/>
                    </a:cubicBezTo>
                    <a:cubicBezTo>
                      <a:pt x="6440" y="8541"/>
                      <a:pt x="3351" y="332"/>
                      <a:pt x="3351" y="332"/>
                    </a:cubicBezTo>
                    <a:lnTo>
                      <a:pt x="0"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1822375" y="2872620"/>
                <a:ext cx="135951" cy="138748"/>
              </a:xfrm>
              <a:custGeom>
                <a:avLst/>
                <a:gdLst/>
                <a:ahLst/>
                <a:cxnLst/>
                <a:rect l="l" t="t" r="r" b="b"/>
                <a:pathLst>
                  <a:path w="6126" h="6252" extrusionOk="0">
                    <a:moveTo>
                      <a:pt x="3063" y="1"/>
                    </a:moveTo>
                    <a:cubicBezTo>
                      <a:pt x="1372" y="1"/>
                      <a:pt x="0" y="1399"/>
                      <a:pt x="0" y="3126"/>
                    </a:cubicBezTo>
                    <a:cubicBezTo>
                      <a:pt x="0" y="4852"/>
                      <a:pt x="1372" y="6251"/>
                      <a:pt x="3063" y="6251"/>
                    </a:cubicBezTo>
                    <a:cubicBezTo>
                      <a:pt x="4754" y="6251"/>
                      <a:pt x="6126" y="4852"/>
                      <a:pt x="6126" y="3126"/>
                    </a:cubicBezTo>
                    <a:cubicBezTo>
                      <a:pt x="6126" y="1399"/>
                      <a:pt x="4754" y="1"/>
                      <a:pt x="3063"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2061984" y="3630480"/>
                <a:ext cx="762690" cy="857496"/>
              </a:xfrm>
              <a:custGeom>
                <a:avLst/>
                <a:gdLst/>
                <a:ahLst/>
                <a:cxnLst/>
                <a:rect l="l" t="t" r="r" b="b"/>
                <a:pathLst>
                  <a:path w="34367" h="38639" extrusionOk="0">
                    <a:moveTo>
                      <a:pt x="21109" y="0"/>
                    </a:moveTo>
                    <a:cubicBezTo>
                      <a:pt x="14584" y="0"/>
                      <a:pt x="7960" y="733"/>
                      <a:pt x="7960" y="733"/>
                    </a:cubicBezTo>
                    <a:lnTo>
                      <a:pt x="920" y="6655"/>
                    </a:lnTo>
                    <a:lnTo>
                      <a:pt x="970" y="7430"/>
                    </a:lnTo>
                    <a:cubicBezTo>
                      <a:pt x="970" y="7430"/>
                      <a:pt x="1" y="13053"/>
                      <a:pt x="6591" y="13246"/>
                    </a:cubicBezTo>
                    <a:cubicBezTo>
                      <a:pt x="6693" y="13248"/>
                      <a:pt x="6796" y="13250"/>
                      <a:pt x="6901" y="13250"/>
                    </a:cubicBezTo>
                    <a:cubicBezTo>
                      <a:pt x="13566" y="13250"/>
                      <a:pt x="25745" y="7302"/>
                      <a:pt x="25746" y="7302"/>
                    </a:cubicBezTo>
                    <a:lnTo>
                      <a:pt x="25746" y="7302"/>
                    </a:lnTo>
                    <a:lnTo>
                      <a:pt x="19580" y="37670"/>
                    </a:lnTo>
                    <a:lnTo>
                      <a:pt x="25976" y="38639"/>
                    </a:lnTo>
                    <a:cubicBezTo>
                      <a:pt x="25976" y="38639"/>
                      <a:pt x="34366" y="6310"/>
                      <a:pt x="33636" y="3044"/>
                    </a:cubicBezTo>
                    <a:cubicBezTo>
                      <a:pt x="33097" y="628"/>
                      <a:pt x="27145" y="0"/>
                      <a:pt x="211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1905840" y="3667363"/>
                <a:ext cx="810093" cy="840008"/>
              </a:xfrm>
              <a:custGeom>
                <a:avLst/>
                <a:gdLst/>
                <a:ahLst/>
                <a:cxnLst/>
                <a:rect l="l" t="t" r="r" b="b"/>
                <a:pathLst>
                  <a:path w="36503" h="37851" extrusionOk="0">
                    <a:moveTo>
                      <a:pt x="25936" y="0"/>
                    </a:moveTo>
                    <a:cubicBezTo>
                      <a:pt x="19762" y="0"/>
                      <a:pt x="13012" y="609"/>
                      <a:pt x="13012" y="609"/>
                    </a:cubicBezTo>
                    <a:lnTo>
                      <a:pt x="1996" y="5865"/>
                    </a:lnTo>
                    <a:lnTo>
                      <a:pt x="0" y="8664"/>
                    </a:lnTo>
                    <a:cubicBezTo>
                      <a:pt x="0" y="8664"/>
                      <a:pt x="487" y="13709"/>
                      <a:pt x="7077" y="13902"/>
                    </a:cubicBezTo>
                    <a:cubicBezTo>
                      <a:pt x="7193" y="13906"/>
                      <a:pt x="7311" y="13908"/>
                      <a:pt x="7430" y="13908"/>
                    </a:cubicBezTo>
                    <a:cubicBezTo>
                      <a:pt x="14084" y="13908"/>
                      <a:pt x="25578" y="8662"/>
                      <a:pt x="25579" y="8662"/>
                    </a:cubicBezTo>
                    <a:lnTo>
                      <a:pt x="25579" y="8662"/>
                    </a:lnTo>
                    <a:lnTo>
                      <a:pt x="20656" y="36882"/>
                    </a:lnTo>
                    <a:lnTo>
                      <a:pt x="27053" y="37851"/>
                    </a:lnTo>
                    <a:cubicBezTo>
                      <a:pt x="27053" y="37851"/>
                      <a:pt x="36502" y="5187"/>
                      <a:pt x="35920" y="1892"/>
                    </a:cubicBezTo>
                    <a:cubicBezTo>
                      <a:pt x="35658" y="408"/>
                      <a:pt x="30990" y="0"/>
                      <a:pt x="2593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1747699" y="2600723"/>
                <a:ext cx="520658" cy="539145"/>
              </a:xfrm>
              <a:custGeom>
                <a:avLst/>
                <a:gdLst/>
                <a:ahLst/>
                <a:cxnLst/>
                <a:rect l="l" t="t" r="r" b="b"/>
                <a:pathLst>
                  <a:path w="23461" h="24294" extrusionOk="0">
                    <a:moveTo>
                      <a:pt x="10743" y="0"/>
                    </a:moveTo>
                    <a:cubicBezTo>
                      <a:pt x="8084" y="0"/>
                      <a:pt x="5311" y="1494"/>
                      <a:pt x="3365" y="3916"/>
                    </a:cubicBezTo>
                    <a:cubicBezTo>
                      <a:pt x="1161" y="6660"/>
                      <a:pt x="1" y="15707"/>
                      <a:pt x="1006" y="19545"/>
                    </a:cubicBezTo>
                    <a:cubicBezTo>
                      <a:pt x="2128" y="23833"/>
                      <a:pt x="6857" y="24293"/>
                      <a:pt x="8835" y="24293"/>
                    </a:cubicBezTo>
                    <a:cubicBezTo>
                      <a:pt x="9376" y="24293"/>
                      <a:pt x="9712" y="24259"/>
                      <a:pt x="9712" y="24259"/>
                    </a:cubicBezTo>
                    <a:cubicBezTo>
                      <a:pt x="9712" y="24259"/>
                      <a:pt x="10598" y="22561"/>
                      <a:pt x="10825" y="21001"/>
                    </a:cubicBezTo>
                    <a:cubicBezTo>
                      <a:pt x="10054" y="20642"/>
                      <a:pt x="8705" y="19312"/>
                      <a:pt x="7466" y="17353"/>
                    </a:cubicBezTo>
                    <a:cubicBezTo>
                      <a:pt x="5958" y="17237"/>
                      <a:pt x="4251" y="15255"/>
                      <a:pt x="5137" y="13779"/>
                    </a:cubicBezTo>
                    <a:cubicBezTo>
                      <a:pt x="8235" y="13337"/>
                      <a:pt x="15246" y="5294"/>
                      <a:pt x="15247" y="5294"/>
                    </a:cubicBezTo>
                    <a:lnTo>
                      <a:pt x="15247" y="5294"/>
                    </a:lnTo>
                    <a:lnTo>
                      <a:pt x="11513" y="22479"/>
                    </a:lnTo>
                    <a:cubicBezTo>
                      <a:pt x="11513" y="22479"/>
                      <a:pt x="12312" y="22320"/>
                      <a:pt x="13172" y="22320"/>
                    </a:cubicBezTo>
                    <a:cubicBezTo>
                      <a:pt x="14157" y="22320"/>
                      <a:pt x="15221" y="22529"/>
                      <a:pt x="15247" y="23422"/>
                    </a:cubicBezTo>
                    <a:cubicBezTo>
                      <a:pt x="23460" y="20474"/>
                      <a:pt x="19400" y="1945"/>
                      <a:pt x="15247" y="1777"/>
                    </a:cubicBezTo>
                    <a:cubicBezTo>
                      <a:pt x="13927" y="550"/>
                      <a:pt x="12356" y="0"/>
                      <a:pt x="107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2003175" y="2640314"/>
                <a:ext cx="264046" cy="480224"/>
              </a:xfrm>
              <a:custGeom>
                <a:avLst/>
                <a:gdLst/>
                <a:ahLst/>
                <a:cxnLst/>
                <a:rect l="l" t="t" r="r" b="b"/>
                <a:pathLst>
                  <a:path w="11898" h="21639" extrusionOk="0">
                    <a:moveTo>
                      <a:pt x="3811" y="0"/>
                    </a:moveTo>
                    <a:lnTo>
                      <a:pt x="3811" y="0"/>
                    </a:lnTo>
                    <a:cubicBezTo>
                      <a:pt x="6661" y="5007"/>
                      <a:pt x="7868" y="17146"/>
                      <a:pt x="1354" y="19483"/>
                    </a:cubicBezTo>
                    <a:cubicBezTo>
                      <a:pt x="1338" y="18963"/>
                      <a:pt x="970" y="18675"/>
                      <a:pt x="472" y="18526"/>
                    </a:cubicBezTo>
                    <a:lnTo>
                      <a:pt x="1" y="20695"/>
                    </a:lnTo>
                    <a:cubicBezTo>
                      <a:pt x="1" y="20695"/>
                      <a:pt x="800" y="20536"/>
                      <a:pt x="1659" y="20536"/>
                    </a:cubicBezTo>
                    <a:cubicBezTo>
                      <a:pt x="2645" y="20536"/>
                      <a:pt x="3708" y="20745"/>
                      <a:pt x="3735" y="21638"/>
                    </a:cubicBezTo>
                    <a:cubicBezTo>
                      <a:pt x="11897" y="18709"/>
                      <a:pt x="7936" y="390"/>
                      <a:pt x="38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1675907" y="3079229"/>
                <a:ext cx="641008" cy="821855"/>
              </a:xfrm>
              <a:custGeom>
                <a:avLst/>
                <a:gdLst/>
                <a:ahLst/>
                <a:cxnLst/>
                <a:rect l="l" t="t" r="r" b="b"/>
                <a:pathLst>
                  <a:path w="28884" h="37033" extrusionOk="0">
                    <a:moveTo>
                      <a:pt x="12482" y="0"/>
                    </a:moveTo>
                    <a:cubicBezTo>
                      <a:pt x="12482" y="0"/>
                      <a:pt x="6494" y="383"/>
                      <a:pt x="3975" y="2225"/>
                    </a:cubicBezTo>
                    <a:cubicBezTo>
                      <a:pt x="1454" y="4066"/>
                      <a:pt x="0" y="12692"/>
                      <a:pt x="0" y="12692"/>
                    </a:cubicBezTo>
                    <a:lnTo>
                      <a:pt x="7321" y="14958"/>
                    </a:lnTo>
                    <a:cubicBezTo>
                      <a:pt x="7321" y="14958"/>
                      <a:pt x="638" y="27045"/>
                      <a:pt x="10824" y="37032"/>
                    </a:cubicBezTo>
                    <a:cubicBezTo>
                      <a:pt x="17414" y="30055"/>
                      <a:pt x="24813" y="26165"/>
                      <a:pt x="28884" y="25196"/>
                    </a:cubicBezTo>
                    <a:cubicBezTo>
                      <a:pt x="25588" y="16085"/>
                      <a:pt x="25610" y="12164"/>
                      <a:pt x="25610" y="12164"/>
                    </a:cubicBezTo>
                    <a:lnTo>
                      <a:pt x="28392" y="11112"/>
                    </a:lnTo>
                    <a:cubicBezTo>
                      <a:pt x="28392" y="11112"/>
                      <a:pt x="26247" y="5582"/>
                      <a:pt x="21950" y="2093"/>
                    </a:cubicBezTo>
                    <a:cubicBezTo>
                      <a:pt x="19966" y="481"/>
                      <a:pt x="16190" y="381"/>
                      <a:pt x="124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1910633" y="2980674"/>
                <a:ext cx="114824" cy="165645"/>
              </a:xfrm>
              <a:custGeom>
                <a:avLst/>
                <a:gdLst/>
                <a:ahLst/>
                <a:cxnLst/>
                <a:rect l="l" t="t" r="r" b="b"/>
                <a:pathLst>
                  <a:path w="5174" h="7464" extrusionOk="0">
                    <a:moveTo>
                      <a:pt x="295" y="0"/>
                    </a:moveTo>
                    <a:cubicBezTo>
                      <a:pt x="295" y="0"/>
                      <a:pt x="1" y="4760"/>
                      <a:pt x="105" y="5363"/>
                    </a:cubicBezTo>
                    <a:cubicBezTo>
                      <a:pt x="365" y="6871"/>
                      <a:pt x="2131" y="7464"/>
                      <a:pt x="3523" y="7464"/>
                    </a:cubicBezTo>
                    <a:cubicBezTo>
                      <a:pt x="4297" y="7464"/>
                      <a:pt x="4955" y="7280"/>
                      <a:pt x="5173" y="6969"/>
                    </a:cubicBezTo>
                    <a:lnTo>
                      <a:pt x="5173" y="3310"/>
                    </a:lnTo>
                    <a:lnTo>
                      <a:pt x="295"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1861700" y="2677197"/>
                <a:ext cx="287304" cy="409496"/>
              </a:xfrm>
              <a:custGeom>
                <a:avLst/>
                <a:gdLst/>
                <a:ahLst/>
                <a:cxnLst/>
                <a:rect l="l" t="t" r="r" b="b"/>
                <a:pathLst>
                  <a:path w="12946" h="18452" extrusionOk="0">
                    <a:moveTo>
                      <a:pt x="7667" y="0"/>
                    </a:moveTo>
                    <a:cubicBezTo>
                      <a:pt x="7621" y="0"/>
                      <a:pt x="7574" y="1"/>
                      <a:pt x="7527" y="2"/>
                    </a:cubicBezTo>
                    <a:cubicBezTo>
                      <a:pt x="4354" y="76"/>
                      <a:pt x="1476" y="7382"/>
                      <a:pt x="1476" y="7382"/>
                    </a:cubicBezTo>
                    <a:cubicBezTo>
                      <a:pt x="1476" y="7382"/>
                      <a:pt x="0" y="16828"/>
                      <a:pt x="8265" y="18452"/>
                    </a:cubicBezTo>
                    <a:cubicBezTo>
                      <a:pt x="11648" y="17530"/>
                      <a:pt x="12545" y="14687"/>
                      <a:pt x="12471" y="10850"/>
                    </a:cubicBezTo>
                    <a:cubicBezTo>
                      <a:pt x="12545" y="8268"/>
                      <a:pt x="12945" y="7087"/>
                      <a:pt x="12487" y="4726"/>
                    </a:cubicBezTo>
                    <a:cubicBezTo>
                      <a:pt x="12036" y="2400"/>
                      <a:pt x="10739" y="0"/>
                      <a:pt x="766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1933624" y="2698435"/>
                <a:ext cx="215378" cy="387370"/>
              </a:xfrm>
              <a:custGeom>
                <a:avLst/>
                <a:gdLst/>
                <a:ahLst/>
                <a:cxnLst/>
                <a:rect l="l" t="t" r="r" b="b"/>
                <a:pathLst>
                  <a:path w="9705" h="17455" extrusionOk="0">
                    <a:moveTo>
                      <a:pt x="7181" y="0"/>
                    </a:moveTo>
                    <a:cubicBezTo>
                      <a:pt x="7176" y="0"/>
                      <a:pt x="7171" y="0"/>
                      <a:pt x="7166" y="0"/>
                    </a:cubicBezTo>
                    <a:cubicBezTo>
                      <a:pt x="3992" y="74"/>
                      <a:pt x="1115" y="7380"/>
                      <a:pt x="1115" y="7380"/>
                    </a:cubicBezTo>
                    <a:cubicBezTo>
                      <a:pt x="1115" y="7380"/>
                      <a:pt x="1" y="14525"/>
                      <a:pt x="5150" y="17454"/>
                    </a:cubicBezTo>
                    <a:cubicBezTo>
                      <a:pt x="8426" y="16494"/>
                      <a:pt x="9303" y="13680"/>
                      <a:pt x="9230" y="9893"/>
                    </a:cubicBezTo>
                    <a:cubicBezTo>
                      <a:pt x="9304" y="7311"/>
                      <a:pt x="9704" y="6130"/>
                      <a:pt x="9246" y="3769"/>
                    </a:cubicBezTo>
                    <a:cubicBezTo>
                      <a:pt x="8971" y="2353"/>
                      <a:pt x="8380" y="916"/>
                      <a:pt x="7270" y="3"/>
                    </a:cubicBezTo>
                    <a:cubicBezTo>
                      <a:pt x="7239" y="3"/>
                      <a:pt x="7211" y="0"/>
                      <a:pt x="7181"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1828634" y="2667410"/>
                <a:ext cx="328072" cy="257144"/>
              </a:xfrm>
              <a:custGeom>
                <a:avLst/>
                <a:gdLst/>
                <a:ahLst/>
                <a:cxnLst/>
                <a:rect l="l" t="t" r="r" b="b"/>
                <a:pathLst>
                  <a:path w="14783" h="11587" extrusionOk="0">
                    <a:moveTo>
                      <a:pt x="9799" y="0"/>
                    </a:moveTo>
                    <a:cubicBezTo>
                      <a:pt x="8715" y="0"/>
                      <a:pt x="7548" y="222"/>
                      <a:pt x="6482" y="649"/>
                    </a:cubicBezTo>
                    <a:cubicBezTo>
                      <a:pt x="3898" y="1682"/>
                      <a:pt x="0" y="7354"/>
                      <a:pt x="530" y="11586"/>
                    </a:cubicBezTo>
                    <a:cubicBezTo>
                      <a:pt x="6360" y="10406"/>
                      <a:pt x="14121" y="6263"/>
                      <a:pt x="14121" y="6263"/>
                    </a:cubicBezTo>
                    <a:cubicBezTo>
                      <a:pt x="14783" y="4939"/>
                      <a:pt x="14309" y="2678"/>
                      <a:pt x="13393" y="1398"/>
                    </a:cubicBezTo>
                    <a:cubicBezTo>
                      <a:pt x="12713" y="449"/>
                      <a:pt x="11340" y="0"/>
                      <a:pt x="97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2153704" y="3352391"/>
                <a:ext cx="220016" cy="158832"/>
              </a:xfrm>
              <a:custGeom>
                <a:avLst/>
                <a:gdLst/>
                <a:ahLst/>
                <a:cxnLst/>
                <a:rect l="l" t="t" r="r" b="b"/>
                <a:pathLst>
                  <a:path w="9914" h="7157" extrusionOk="0">
                    <a:moveTo>
                      <a:pt x="4534" y="1"/>
                    </a:moveTo>
                    <a:cubicBezTo>
                      <a:pt x="3816" y="1"/>
                      <a:pt x="3754" y="348"/>
                      <a:pt x="3500" y="633"/>
                    </a:cubicBezTo>
                    <a:cubicBezTo>
                      <a:pt x="3152" y="1025"/>
                      <a:pt x="756" y="4947"/>
                      <a:pt x="756" y="4947"/>
                    </a:cubicBezTo>
                    <a:cubicBezTo>
                      <a:pt x="756" y="4947"/>
                      <a:pt x="1" y="6560"/>
                      <a:pt x="756" y="6995"/>
                    </a:cubicBezTo>
                    <a:cubicBezTo>
                      <a:pt x="962" y="7114"/>
                      <a:pt x="1418" y="7157"/>
                      <a:pt x="1973" y="7157"/>
                    </a:cubicBezTo>
                    <a:cubicBezTo>
                      <a:pt x="3454" y="7157"/>
                      <a:pt x="5637" y="6849"/>
                      <a:pt x="5637" y="6849"/>
                    </a:cubicBezTo>
                    <a:cubicBezTo>
                      <a:pt x="5637" y="6849"/>
                      <a:pt x="7060" y="5368"/>
                      <a:pt x="7786" y="4526"/>
                    </a:cubicBezTo>
                    <a:cubicBezTo>
                      <a:pt x="8512" y="3684"/>
                      <a:pt x="9913" y="2038"/>
                      <a:pt x="9884" y="1820"/>
                    </a:cubicBezTo>
                    <a:cubicBezTo>
                      <a:pt x="9830" y="1435"/>
                      <a:pt x="7495" y="604"/>
                      <a:pt x="5665" y="169"/>
                    </a:cubicBezTo>
                    <a:cubicBezTo>
                      <a:pt x="5166" y="50"/>
                      <a:pt x="4804" y="1"/>
                      <a:pt x="45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2153859" y="3352391"/>
                <a:ext cx="221437" cy="155126"/>
              </a:xfrm>
              <a:custGeom>
                <a:avLst/>
                <a:gdLst/>
                <a:ahLst/>
                <a:cxnLst/>
                <a:rect l="l" t="t" r="r" b="b"/>
                <a:pathLst>
                  <a:path w="9978" h="6990" extrusionOk="0">
                    <a:moveTo>
                      <a:pt x="4527" y="1"/>
                    </a:moveTo>
                    <a:cubicBezTo>
                      <a:pt x="3809" y="1"/>
                      <a:pt x="3747" y="348"/>
                      <a:pt x="3493" y="633"/>
                    </a:cubicBezTo>
                    <a:cubicBezTo>
                      <a:pt x="3145" y="1025"/>
                      <a:pt x="749" y="4947"/>
                      <a:pt x="749" y="4947"/>
                    </a:cubicBezTo>
                    <a:cubicBezTo>
                      <a:pt x="749" y="4947"/>
                      <a:pt x="0" y="6547"/>
                      <a:pt x="741" y="6990"/>
                    </a:cubicBezTo>
                    <a:cubicBezTo>
                      <a:pt x="734" y="6378"/>
                      <a:pt x="1075" y="5644"/>
                      <a:pt x="1075" y="5644"/>
                    </a:cubicBezTo>
                    <a:cubicBezTo>
                      <a:pt x="1075" y="5644"/>
                      <a:pt x="3473" y="1723"/>
                      <a:pt x="3821" y="1330"/>
                    </a:cubicBezTo>
                    <a:cubicBezTo>
                      <a:pt x="4074" y="1045"/>
                      <a:pt x="4136" y="698"/>
                      <a:pt x="4855" y="698"/>
                    </a:cubicBezTo>
                    <a:cubicBezTo>
                      <a:pt x="5125" y="698"/>
                      <a:pt x="5486" y="747"/>
                      <a:pt x="5984" y="865"/>
                    </a:cubicBezTo>
                    <a:cubicBezTo>
                      <a:pt x="7354" y="1192"/>
                      <a:pt x="9065" y="1518"/>
                      <a:pt x="9877" y="1820"/>
                    </a:cubicBezTo>
                    <a:cubicBezTo>
                      <a:pt x="9978" y="1638"/>
                      <a:pt x="9753" y="1326"/>
                      <a:pt x="9708" y="1259"/>
                    </a:cubicBezTo>
                    <a:cubicBezTo>
                      <a:pt x="9447" y="867"/>
                      <a:pt x="7488" y="604"/>
                      <a:pt x="5658" y="169"/>
                    </a:cubicBezTo>
                    <a:cubicBezTo>
                      <a:pt x="5159" y="50"/>
                      <a:pt x="4797" y="1"/>
                      <a:pt x="45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1640666" y="3370034"/>
                <a:ext cx="647799" cy="376185"/>
              </a:xfrm>
              <a:custGeom>
                <a:avLst/>
                <a:gdLst/>
                <a:ahLst/>
                <a:cxnLst/>
                <a:rect l="l" t="t" r="r" b="b"/>
                <a:pathLst>
                  <a:path w="29190" h="16951" extrusionOk="0">
                    <a:moveTo>
                      <a:pt x="2919" y="1"/>
                    </a:moveTo>
                    <a:cubicBezTo>
                      <a:pt x="2919" y="1"/>
                      <a:pt x="1" y="11951"/>
                      <a:pt x="693" y="15785"/>
                    </a:cubicBezTo>
                    <a:cubicBezTo>
                      <a:pt x="842" y="16609"/>
                      <a:pt x="1799" y="16950"/>
                      <a:pt x="3248" y="16950"/>
                    </a:cubicBezTo>
                    <a:cubicBezTo>
                      <a:pt x="8541" y="16950"/>
                      <a:pt x="20406" y="12398"/>
                      <a:pt x="23464" y="10208"/>
                    </a:cubicBezTo>
                    <a:cubicBezTo>
                      <a:pt x="27010" y="9512"/>
                      <a:pt x="29098" y="7856"/>
                      <a:pt x="29190" y="5597"/>
                    </a:cubicBezTo>
                    <a:lnTo>
                      <a:pt x="29190" y="5597"/>
                    </a:lnTo>
                    <a:cubicBezTo>
                      <a:pt x="28296" y="5619"/>
                      <a:pt x="27538" y="5634"/>
                      <a:pt x="26902" y="5634"/>
                    </a:cubicBezTo>
                    <a:cubicBezTo>
                      <a:pt x="24995" y="5634"/>
                      <a:pt x="24179" y="5500"/>
                      <a:pt x="24048" y="5016"/>
                    </a:cubicBezTo>
                    <a:cubicBezTo>
                      <a:pt x="23873" y="4370"/>
                      <a:pt x="24483" y="3411"/>
                      <a:pt x="24048" y="3324"/>
                    </a:cubicBezTo>
                    <a:cubicBezTo>
                      <a:pt x="24041" y="3322"/>
                      <a:pt x="24033" y="3322"/>
                      <a:pt x="24025" y="3322"/>
                    </a:cubicBezTo>
                    <a:cubicBezTo>
                      <a:pt x="23563" y="3322"/>
                      <a:pt x="22116" y="5783"/>
                      <a:pt x="21259" y="6897"/>
                    </a:cubicBezTo>
                    <a:cubicBezTo>
                      <a:pt x="20387" y="8029"/>
                      <a:pt x="14810" y="9947"/>
                      <a:pt x="11760" y="10382"/>
                    </a:cubicBezTo>
                    <a:cubicBezTo>
                      <a:pt x="10956" y="10497"/>
                      <a:pt x="10241" y="10539"/>
                      <a:pt x="9625" y="10539"/>
                    </a:cubicBezTo>
                    <a:cubicBezTo>
                      <a:pt x="7903" y="10539"/>
                      <a:pt x="6948" y="10209"/>
                      <a:pt x="6948" y="10209"/>
                    </a:cubicBezTo>
                    <a:lnTo>
                      <a:pt x="8908" y="1854"/>
                    </a:lnTo>
                    <a:lnTo>
                      <a:pt x="2919"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2248131" y="3396642"/>
                <a:ext cx="112161" cy="102241"/>
              </a:xfrm>
              <a:custGeom>
                <a:avLst/>
                <a:gdLst/>
                <a:ahLst/>
                <a:cxnLst/>
                <a:rect l="l" t="t" r="r" b="b"/>
                <a:pathLst>
                  <a:path w="5054" h="4607" extrusionOk="0">
                    <a:moveTo>
                      <a:pt x="2766" y="1"/>
                    </a:moveTo>
                    <a:cubicBezTo>
                      <a:pt x="2599" y="1"/>
                      <a:pt x="2512" y="78"/>
                      <a:pt x="2474" y="136"/>
                    </a:cubicBezTo>
                    <a:cubicBezTo>
                      <a:pt x="2398" y="251"/>
                      <a:pt x="2514" y="600"/>
                      <a:pt x="2964" y="992"/>
                    </a:cubicBezTo>
                    <a:cubicBezTo>
                      <a:pt x="3413" y="1385"/>
                      <a:pt x="3748" y="2067"/>
                      <a:pt x="3748" y="2067"/>
                    </a:cubicBezTo>
                    <a:cubicBezTo>
                      <a:pt x="3748" y="2067"/>
                      <a:pt x="2774" y="1006"/>
                      <a:pt x="2194" y="847"/>
                    </a:cubicBezTo>
                    <a:cubicBezTo>
                      <a:pt x="2068" y="813"/>
                      <a:pt x="1950" y="797"/>
                      <a:pt x="1842" y="797"/>
                    </a:cubicBezTo>
                    <a:cubicBezTo>
                      <a:pt x="1455" y="797"/>
                      <a:pt x="1221" y="1000"/>
                      <a:pt x="1361" y="1239"/>
                    </a:cubicBezTo>
                    <a:cubicBezTo>
                      <a:pt x="1540" y="1544"/>
                      <a:pt x="2412" y="1863"/>
                      <a:pt x="2717" y="2226"/>
                    </a:cubicBezTo>
                    <a:cubicBezTo>
                      <a:pt x="3021" y="2590"/>
                      <a:pt x="3153" y="2908"/>
                      <a:pt x="3153" y="2908"/>
                    </a:cubicBezTo>
                    <a:cubicBezTo>
                      <a:pt x="3153" y="2908"/>
                      <a:pt x="1874" y="2168"/>
                      <a:pt x="1149" y="2038"/>
                    </a:cubicBezTo>
                    <a:cubicBezTo>
                      <a:pt x="1071" y="2024"/>
                      <a:pt x="1000" y="2017"/>
                      <a:pt x="935" y="2017"/>
                    </a:cubicBezTo>
                    <a:cubicBezTo>
                      <a:pt x="387" y="2017"/>
                      <a:pt x="275" y="2470"/>
                      <a:pt x="742" y="2677"/>
                    </a:cubicBezTo>
                    <a:cubicBezTo>
                      <a:pt x="1264" y="2908"/>
                      <a:pt x="2063" y="3345"/>
                      <a:pt x="2223" y="3562"/>
                    </a:cubicBezTo>
                    <a:cubicBezTo>
                      <a:pt x="1804" y="3553"/>
                      <a:pt x="1180" y="3469"/>
                      <a:pt x="734" y="3469"/>
                    </a:cubicBezTo>
                    <a:cubicBezTo>
                      <a:pt x="499" y="3469"/>
                      <a:pt x="313" y="3492"/>
                      <a:pt x="233" y="3562"/>
                    </a:cubicBezTo>
                    <a:cubicBezTo>
                      <a:pt x="1" y="3767"/>
                      <a:pt x="263" y="4260"/>
                      <a:pt x="2034" y="4565"/>
                    </a:cubicBezTo>
                    <a:cubicBezTo>
                      <a:pt x="2203" y="4594"/>
                      <a:pt x="2366" y="4607"/>
                      <a:pt x="2525" y="4607"/>
                    </a:cubicBezTo>
                    <a:cubicBezTo>
                      <a:pt x="4032" y="4607"/>
                      <a:pt x="5053" y="3419"/>
                      <a:pt x="5053" y="3419"/>
                    </a:cubicBezTo>
                    <a:cubicBezTo>
                      <a:pt x="5053" y="3419"/>
                      <a:pt x="4853" y="1283"/>
                      <a:pt x="3564" y="351"/>
                    </a:cubicBezTo>
                    <a:cubicBezTo>
                      <a:pt x="3193" y="82"/>
                      <a:pt x="2938" y="1"/>
                      <a:pt x="276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3320477" y="3674819"/>
                <a:ext cx="122103" cy="116045"/>
              </a:xfrm>
              <a:custGeom>
                <a:avLst/>
                <a:gdLst/>
                <a:ahLst/>
                <a:cxnLst/>
                <a:rect l="l" t="t" r="r" b="b"/>
                <a:pathLst>
                  <a:path w="5502" h="5229" extrusionOk="0">
                    <a:moveTo>
                      <a:pt x="3652" y="1"/>
                    </a:moveTo>
                    <a:lnTo>
                      <a:pt x="0" y="1892"/>
                    </a:lnTo>
                    <a:lnTo>
                      <a:pt x="1892" y="5229"/>
                    </a:lnTo>
                    <a:lnTo>
                      <a:pt x="5501" y="3258"/>
                    </a:lnTo>
                    <a:lnTo>
                      <a:pt x="3652" y="1"/>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3146580" y="3724374"/>
                <a:ext cx="377827" cy="224055"/>
              </a:xfrm>
              <a:custGeom>
                <a:avLst/>
                <a:gdLst/>
                <a:ahLst/>
                <a:cxnLst/>
                <a:rect l="l" t="t" r="r" b="b"/>
                <a:pathLst>
                  <a:path w="17025" h="10096" extrusionOk="0">
                    <a:moveTo>
                      <a:pt x="13277" y="1"/>
                    </a:moveTo>
                    <a:cubicBezTo>
                      <a:pt x="12780" y="1039"/>
                      <a:pt x="9274" y="2827"/>
                      <a:pt x="9274" y="2827"/>
                    </a:cubicBezTo>
                    <a:cubicBezTo>
                      <a:pt x="9274" y="2827"/>
                      <a:pt x="9191" y="4847"/>
                      <a:pt x="7477" y="5824"/>
                    </a:cubicBezTo>
                    <a:cubicBezTo>
                      <a:pt x="5762" y="6802"/>
                      <a:pt x="1998" y="5688"/>
                      <a:pt x="1061" y="7380"/>
                    </a:cubicBezTo>
                    <a:cubicBezTo>
                      <a:pt x="1" y="9297"/>
                      <a:pt x="4042" y="10095"/>
                      <a:pt x="6968" y="10095"/>
                    </a:cubicBezTo>
                    <a:cubicBezTo>
                      <a:pt x="7882" y="10095"/>
                      <a:pt x="8688" y="10017"/>
                      <a:pt x="9195" y="9871"/>
                    </a:cubicBezTo>
                    <a:cubicBezTo>
                      <a:pt x="11323" y="9256"/>
                      <a:pt x="16222" y="6845"/>
                      <a:pt x="16624" y="5934"/>
                    </a:cubicBezTo>
                    <a:cubicBezTo>
                      <a:pt x="17024" y="5023"/>
                      <a:pt x="16137" y="3927"/>
                      <a:pt x="15333" y="3123"/>
                    </a:cubicBezTo>
                    <a:cubicBezTo>
                      <a:pt x="14530" y="2320"/>
                      <a:pt x="13277" y="1"/>
                      <a:pt x="132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3149154" y="3820843"/>
                <a:ext cx="371236" cy="127540"/>
              </a:xfrm>
              <a:custGeom>
                <a:avLst/>
                <a:gdLst/>
                <a:ahLst/>
                <a:cxnLst/>
                <a:rect l="l" t="t" r="r" b="b"/>
                <a:pathLst>
                  <a:path w="16728" h="5747" extrusionOk="0">
                    <a:moveTo>
                      <a:pt x="16229" y="0"/>
                    </a:moveTo>
                    <a:cubicBezTo>
                      <a:pt x="16214" y="65"/>
                      <a:pt x="16192" y="131"/>
                      <a:pt x="16165" y="193"/>
                    </a:cubicBezTo>
                    <a:cubicBezTo>
                      <a:pt x="15764" y="1106"/>
                      <a:pt x="10865" y="3516"/>
                      <a:pt x="8737" y="4130"/>
                    </a:cubicBezTo>
                    <a:cubicBezTo>
                      <a:pt x="8231" y="4276"/>
                      <a:pt x="7428" y="4354"/>
                      <a:pt x="6515" y="4354"/>
                    </a:cubicBezTo>
                    <a:cubicBezTo>
                      <a:pt x="4499" y="4354"/>
                      <a:pt x="1952" y="3974"/>
                      <a:pt x="910" y="3110"/>
                    </a:cubicBezTo>
                    <a:lnTo>
                      <a:pt x="910" y="3110"/>
                    </a:lnTo>
                    <a:cubicBezTo>
                      <a:pt x="0" y="4970"/>
                      <a:pt x="3971" y="5747"/>
                      <a:pt x="6855" y="5747"/>
                    </a:cubicBezTo>
                    <a:cubicBezTo>
                      <a:pt x="7768" y="5747"/>
                      <a:pt x="8573" y="5669"/>
                      <a:pt x="9079" y="5523"/>
                    </a:cubicBezTo>
                    <a:cubicBezTo>
                      <a:pt x="11207" y="4909"/>
                      <a:pt x="16106" y="2499"/>
                      <a:pt x="16508" y="1586"/>
                    </a:cubicBezTo>
                    <a:cubicBezTo>
                      <a:pt x="16728" y="1087"/>
                      <a:pt x="16559" y="532"/>
                      <a:pt x="16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2893412" y="2854312"/>
                <a:ext cx="644182" cy="892538"/>
              </a:xfrm>
              <a:custGeom>
                <a:avLst/>
                <a:gdLst/>
                <a:ahLst/>
                <a:cxnLst/>
                <a:rect l="l" t="t" r="r" b="b"/>
                <a:pathLst>
                  <a:path w="29027" h="40218" extrusionOk="0">
                    <a:moveTo>
                      <a:pt x="6430" y="0"/>
                    </a:moveTo>
                    <a:cubicBezTo>
                      <a:pt x="5762" y="0"/>
                      <a:pt x="5130" y="100"/>
                      <a:pt x="4544" y="314"/>
                    </a:cubicBezTo>
                    <a:cubicBezTo>
                      <a:pt x="3342" y="754"/>
                      <a:pt x="1" y="10133"/>
                      <a:pt x="1448" y="13924"/>
                    </a:cubicBezTo>
                    <a:cubicBezTo>
                      <a:pt x="5244" y="23870"/>
                      <a:pt x="19395" y="40218"/>
                      <a:pt x="19395" y="40218"/>
                    </a:cubicBezTo>
                    <a:lnTo>
                      <a:pt x="23812" y="37965"/>
                    </a:lnTo>
                    <a:cubicBezTo>
                      <a:pt x="23812" y="37965"/>
                      <a:pt x="15222" y="14728"/>
                      <a:pt x="9950" y="12456"/>
                    </a:cubicBezTo>
                    <a:lnTo>
                      <a:pt x="9950" y="12456"/>
                    </a:lnTo>
                    <a:cubicBezTo>
                      <a:pt x="11953" y="12790"/>
                      <a:pt x="20864" y="16542"/>
                      <a:pt x="26108" y="16542"/>
                    </a:cubicBezTo>
                    <a:cubicBezTo>
                      <a:pt x="27321" y="16542"/>
                      <a:pt x="28337" y="16341"/>
                      <a:pt x="29026" y="15852"/>
                    </a:cubicBezTo>
                    <a:cubicBezTo>
                      <a:pt x="29026" y="15852"/>
                      <a:pt x="14860" y="0"/>
                      <a:pt x="64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3025189" y="3756553"/>
                <a:ext cx="106790" cy="91455"/>
              </a:xfrm>
              <a:custGeom>
                <a:avLst/>
                <a:gdLst/>
                <a:ahLst/>
                <a:cxnLst/>
                <a:rect l="l" t="t" r="r" b="b"/>
                <a:pathLst>
                  <a:path w="4812" h="4121" extrusionOk="0">
                    <a:moveTo>
                      <a:pt x="4387" y="0"/>
                    </a:moveTo>
                    <a:lnTo>
                      <a:pt x="1" y="1542"/>
                    </a:lnTo>
                    <a:lnTo>
                      <a:pt x="719" y="4120"/>
                    </a:lnTo>
                    <a:lnTo>
                      <a:pt x="4812" y="3721"/>
                    </a:lnTo>
                    <a:lnTo>
                      <a:pt x="4387" y="0"/>
                    </a:ln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2790396" y="2890663"/>
                <a:ext cx="1234125" cy="910580"/>
              </a:xfrm>
              <a:custGeom>
                <a:avLst/>
                <a:gdLst/>
                <a:ahLst/>
                <a:cxnLst/>
                <a:rect l="l" t="t" r="r" b="b"/>
                <a:pathLst>
                  <a:path w="55610" h="41031" extrusionOk="0">
                    <a:moveTo>
                      <a:pt x="6173" y="0"/>
                    </a:moveTo>
                    <a:cubicBezTo>
                      <a:pt x="5860" y="0"/>
                      <a:pt x="5561" y="42"/>
                      <a:pt x="5279" y="130"/>
                    </a:cubicBezTo>
                    <a:cubicBezTo>
                      <a:pt x="1386" y="1349"/>
                      <a:pt x="0" y="6185"/>
                      <a:pt x="344" y="10228"/>
                    </a:cubicBezTo>
                    <a:cubicBezTo>
                      <a:pt x="1244" y="20835"/>
                      <a:pt x="10335" y="41030"/>
                      <a:pt x="10335" y="41030"/>
                    </a:cubicBezTo>
                    <a:lnTo>
                      <a:pt x="15243" y="39434"/>
                    </a:lnTo>
                    <a:cubicBezTo>
                      <a:pt x="15243" y="39434"/>
                      <a:pt x="13408" y="16325"/>
                      <a:pt x="8968" y="12685"/>
                    </a:cubicBezTo>
                    <a:lnTo>
                      <a:pt x="8968" y="12685"/>
                    </a:lnTo>
                    <a:cubicBezTo>
                      <a:pt x="13882" y="15026"/>
                      <a:pt x="25772" y="31014"/>
                      <a:pt x="39551" y="31014"/>
                    </a:cubicBezTo>
                    <a:cubicBezTo>
                      <a:pt x="40883" y="31014"/>
                      <a:pt x="42232" y="30865"/>
                      <a:pt x="43595" y="30539"/>
                    </a:cubicBezTo>
                    <a:cubicBezTo>
                      <a:pt x="55610" y="27668"/>
                      <a:pt x="49976" y="13162"/>
                      <a:pt x="49976" y="13162"/>
                    </a:cubicBezTo>
                    <a:cubicBezTo>
                      <a:pt x="49976" y="13162"/>
                      <a:pt x="41802" y="10255"/>
                      <a:pt x="36401" y="10255"/>
                    </a:cubicBezTo>
                    <a:cubicBezTo>
                      <a:pt x="34616" y="10255"/>
                      <a:pt x="33133" y="10573"/>
                      <a:pt x="32349" y="11419"/>
                    </a:cubicBezTo>
                    <a:cubicBezTo>
                      <a:pt x="31512" y="12324"/>
                      <a:pt x="30762" y="12688"/>
                      <a:pt x="29999" y="12688"/>
                    </a:cubicBezTo>
                    <a:cubicBezTo>
                      <a:pt x="27889" y="12688"/>
                      <a:pt x="25676" y="9904"/>
                      <a:pt x="21232" y="8060"/>
                    </a:cubicBezTo>
                    <a:cubicBezTo>
                      <a:pt x="15654" y="5747"/>
                      <a:pt x="9870" y="0"/>
                      <a:pt x="61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2765874" y="3817692"/>
                <a:ext cx="406611" cy="166710"/>
              </a:xfrm>
              <a:custGeom>
                <a:avLst/>
                <a:gdLst/>
                <a:ahLst/>
                <a:cxnLst/>
                <a:rect l="l" t="t" r="r" b="b"/>
                <a:pathLst>
                  <a:path w="18322" h="7512" extrusionOk="0">
                    <a:moveTo>
                      <a:pt x="16843" y="1"/>
                    </a:moveTo>
                    <a:cubicBezTo>
                      <a:pt x="15979" y="761"/>
                      <a:pt x="12053" y="1031"/>
                      <a:pt x="12053" y="1031"/>
                    </a:cubicBezTo>
                    <a:cubicBezTo>
                      <a:pt x="12053" y="1031"/>
                      <a:pt x="10203" y="2792"/>
                      <a:pt x="8242" y="3020"/>
                    </a:cubicBezTo>
                    <a:cubicBezTo>
                      <a:pt x="6281" y="3248"/>
                      <a:pt x="3264" y="3266"/>
                      <a:pt x="1633" y="4309"/>
                    </a:cubicBezTo>
                    <a:cubicBezTo>
                      <a:pt x="1" y="5351"/>
                      <a:pt x="1719" y="7130"/>
                      <a:pt x="3915" y="7399"/>
                    </a:cubicBezTo>
                    <a:cubicBezTo>
                      <a:pt x="4527" y="7474"/>
                      <a:pt x="5804" y="7512"/>
                      <a:pt x="7342" y="7512"/>
                    </a:cubicBezTo>
                    <a:cubicBezTo>
                      <a:pt x="11327" y="7512"/>
                      <a:pt x="17071" y="7262"/>
                      <a:pt x="17595" y="6770"/>
                    </a:cubicBezTo>
                    <a:cubicBezTo>
                      <a:pt x="18322" y="6089"/>
                      <a:pt x="17934" y="4733"/>
                      <a:pt x="17510" y="3679"/>
                    </a:cubicBezTo>
                    <a:cubicBezTo>
                      <a:pt x="17087" y="2624"/>
                      <a:pt x="16843" y="1"/>
                      <a:pt x="168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2771910" y="3918977"/>
                <a:ext cx="394472" cy="65446"/>
              </a:xfrm>
              <a:custGeom>
                <a:avLst/>
                <a:gdLst/>
                <a:ahLst/>
                <a:cxnLst/>
                <a:rect l="l" t="t" r="r" b="b"/>
                <a:pathLst>
                  <a:path w="17775" h="2949" extrusionOk="0">
                    <a:moveTo>
                      <a:pt x="1042" y="1"/>
                    </a:moveTo>
                    <a:lnTo>
                      <a:pt x="1042" y="1"/>
                    </a:lnTo>
                    <a:cubicBezTo>
                      <a:pt x="1" y="1055"/>
                      <a:pt x="1618" y="2587"/>
                      <a:pt x="3643" y="2837"/>
                    </a:cubicBezTo>
                    <a:cubicBezTo>
                      <a:pt x="4255" y="2911"/>
                      <a:pt x="5531" y="2949"/>
                      <a:pt x="7069" y="2949"/>
                    </a:cubicBezTo>
                    <a:cubicBezTo>
                      <a:pt x="11054" y="2949"/>
                      <a:pt x="16799" y="2699"/>
                      <a:pt x="17323" y="2206"/>
                    </a:cubicBezTo>
                    <a:cubicBezTo>
                      <a:pt x="17697" y="1857"/>
                      <a:pt x="17774" y="1329"/>
                      <a:pt x="17706" y="756"/>
                    </a:cubicBezTo>
                    <a:lnTo>
                      <a:pt x="17706" y="756"/>
                    </a:lnTo>
                    <a:cubicBezTo>
                      <a:pt x="17656" y="836"/>
                      <a:pt x="17595" y="910"/>
                      <a:pt x="17526" y="977"/>
                    </a:cubicBezTo>
                    <a:cubicBezTo>
                      <a:pt x="17002" y="1468"/>
                      <a:pt x="11260" y="1718"/>
                      <a:pt x="7276" y="1718"/>
                    </a:cubicBezTo>
                    <a:cubicBezTo>
                      <a:pt x="5736" y="1718"/>
                      <a:pt x="4459" y="1681"/>
                      <a:pt x="3846" y="1606"/>
                    </a:cubicBezTo>
                    <a:cubicBezTo>
                      <a:pt x="2543" y="1445"/>
                      <a:pt x="1408" y="754"/>
                      <a:pt x="10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3"/>
              <p:cNvSpPr/>
              <p:nvPr/>
            </p:nvSpPr>
            <p:spPr>
              <a:xfrm>
                <a:off x="2991745" y="2240923"/>
                <a:ext cx="250176" cy="370437"/>
              </a:xfrm>
              <a:custGeom>
                <a:avLst/>
                <a:gdLst/>
                <a:ahLst/>
                <a:cxnLst/>
                <a:rect l="l" t="t" r="r" b="b"/>
                <a:pathLst>
                  <a:path w="11273" h="16692" extrusionOk="0">
                    <a:moveTo>
                      <a:pt x="1290" y="0"/>
                    </a:moveTo>
                    <a:cubicBezTo>
                      <a:pt x="1071" y="0"/>
                      <a:pt x="888" y="38"/>
                      <a:pt x="748" y="112"/>
                    </a:cubicBezTo>
                    <a:cubicBezTo>
                      <a:pt x="1" y="511"/>
                      <a:pt x="1316" y="13582"/>
                      <a:pt x="3325" y="14971"/>
                    </a:cubicBezTo>
                    <a:cubicBezTo>
                      <a:pt x="3325" y="14971"/>
                      <a:pt x="3612" y="14900"/>
                      <a:pt x="4044" y="14900"/>
                    </a:cubicBezTo>
                    <a:cubicBezTo>
                      <a:pt x="4872" y="14900"/>
                      <a:pt x="6231" y="15162"/>
                      <a:pt x="7113" y="16691"/>
                    </a:cubicBezTo>
                    <a:cubicBezTo>
                      <a:pt x="9079" y="15389"/>
                      <a:pt x="11272" y="10560"/>
                      <a:pt x="11272" y="10560"/>
                    </a:cubicBezTo>
                    <a:cubicBezTo>
                      <a:pt x="11272" y="10560"/>
                      <a:pt x="7357" y="5892"/>
                      <a:pt x="5506" y="2366"/>
                    </a:cubicBezTo>
                    <a:cubicBezTo>
                      <a:pt x="3892" y="730"/>
                      <a:pt x="2249" y="0"/>
                      <a:pt x="1290"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2771910" y="2177143"/>
                <a:ext cx="326829" cy="475852"/>
              </a:xfrm>
              <a:custGeom>
                <a:avLst/>
                <a:gdLst/>
                <a:ahLst/>
                <a:cxnLst/>
                <a:rect l="l" t="t" r="r" b="b"/>
                <a:pathLst>
                  <a:path w="14727" h="21442" extrusionOk="0">
                    <a:moveTo>
                      <a:pt x="7825" y="0"/>
                    </a:moveTo>
                    <a:cubicBezTo>
                      <a:pt x="7613" y="0"/>
                      <a:pt x="7378" y="20"/>
                      <a:pt x="7115" y="62"/>
                    </a:cubicBezTo>
                    <a:cubicBezTo>
                      <a:pt x="3254" y="682"/>
                      <a:pt x="1" y="4770"/>
                      <a:pt x="594" y="8241"/>
                    </a:cubicBezTo>
                    <a:cubicBezTo>
                      <a:pt x="594" y="8241"/>
                      <a:pt x="1514" y="13314"/>
                      <a:pt x="2383" y="13394"/>
                    </a:cubicBezTo>
                    <a:cubicBezTo>
                      <a:pt x="3251" y="13476"/>
                      <a:pt x="2960" y="14693"/>
                      <a:pt x="2918" y="15551"/>
                    </a:cubicBezTo>
                    <a:cubicBezTo>
                      <a:pt x="2878" y="16408"/>
                      <a:pt x="2809" y="17331"/>
                      <a:pt x="3248" y="17617"/>
                    </a:cubicBezTo>
                    <a:cubicBezTo>
                      <a:pt x="3348" y="17683"/>
                      <a:pt x="3492" y="17708"/>
                      <a:pt x="3654" y="17708"/>
                    </a:cubicBezTo>
                    <a:cubicBezTo>
                      <a:pt x="4199" y="17708"/>
                      <a:pt x="4952" y="17420"/>
                      <a:pt x="4952" y="17420"/>
                    </a:cubicBezTo>
                    <a:cubicBezTo>
                      <a:pt x="4952" y="17420"/>
                      <a:pt x="5407" y="18057"/>
                      <a:pt x="5380" y="18290"/>
                    </a:cubicBezTo>
                    <a:cubicBezTo>
                      <a:pt x="5434" y="18429"/>
                      <a:pt x="5603" y="18467"/>
                      <a:pt x="5773" y="18467"/>
                    </a:cubicBezTo>
                    <a:cubicBezTo>
                      <a:pt x="5980" y="18467"/>
                      <a:pt x="6187" y="18411"/>
                      <a:pt x="6187" y="18411"/>
                    </a:cubicBezTo>
                    <a:cubicBezTo>
                      <a:pt x="6187" y="18411"/>
                      <a:pt x="7329" y="17171"/>
                      <a:pt x="7526" y="16599"/>
                    </a:cubicBezTo>
                    <a:lnTo>
                      <a:pt x="7526" y="16599"/>
                    </a:lnTo>
                    <a:cubicBezTo>
                      <a:pt x="8403" y="18071"/>
                      <a:pt x="6852" y="19041"/>
                      <a:pt x="6723" y="19144"/>
                    </a:cubicBezTo>
                    <a:cubicBezTo>
                      <a:pt x="6615" y="19230"/>
                      <a:pt x="6781" y="19441"/>
                      <a:pt x="7057" y="19441"/>
                    </a:cubicBezTo>
                    <a:cubicBezTo>
                      <a:pt x="7114" y="19441"/>
                      <a:pt x="7176" y="19432"/>
                      <a:pt x="7241" y="19411"/>
                    </a:cubicBezTo>
                    <a:cubicBezTo>
                      <a:pt x="7282" y="19397"/>
                      <a:pt x="7325" y="19391"/>
                      <a:pt x="7369" y="19391"/>
                    </a:cubicBezTo>
                    <a:cubicBezTo>
                      <a:pt x="7730" y="19391"/>
                      <a:pt x="8162" y="19838"/>
                      <a:pt x="8220" y="20680"/>
                    </a:cubicBezTo>
                    <a:cubicBezTo>
                      <a:pt x="8252" y="21140"/>
                      <a:pt x="8680" y="21441"/>
                      <a:pt x="9250" y="21441"/>
                    </a:cubicBezTo>
                    <a:cubicBezTo>
                      <a:pt x="9851" y="21441"/>
                      <a:pt x="10609" y="21107"/>
                      <a:pt x="11228" y="20272"/>
                    </a:cubicBezTo>
                    <a:cubicBezTo>
                      <a:pt x="12435" y="18642"/>
                      <a:pt x="14548" y="16677"/>
                      <a:pt x="14637" y="15326"/>
                    </a:cubicBezTo>
                    <a:cubicBezTo>
                      <a:pt x="14726" y="13975"/>
                      <a:pt x="12739" y="11218"/>
                      <a:pt x="12739" y="11218"/>
                    </a:cubicBezTo>
                    <a:cubicBezTo>
                      <a:pt x="12739" y="11218"/>
                      <a:pt x="11605" y="9152"/>
                      <a:pt x="10293" y="6369"/>
                    </a:cubicBezTo>
                    <a:cubicBezTo>
                      <a:pt x="9069" y="3774"/>
                      <a:pt x="10719" y="0"/>
                      <a:pt x="7825"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2687957" y="2142590"/>
                <a:ext cx="499908" cy="530112"/>
              </a:xfrm>
              <a:custGeom>
                <a:avLst/>
                <a:gdLst/>
                <a:ahLst/>
                <a:cxnLst/>
                <a:rect l="l" t="t" r="r" b="b"/>
                <a:pathLst>
                  <a:path w="22526" h="23887" extrusionOk="0">
                    <a:moveTo>
                      <a:pt x="9708" y="0"/>
                    </a:moveTo>
                    <a:cubicBezTo>
                      <a:pt x="8178" y="0"/>
                      <a:pt x="6792" y="689"/>
                      <a:pt x="5628" y="1856"/>
                    </a:cubicBezTo>
                    <a:cubicBezTo>
                      <a:pt x="3659" y="3828"/>
                      <a:pt x="0" y="7195"/>
                      <a:pt x="2856" y="12550"/>
                    </a:cubicBezTo>
                    <a:cubicBezTo>
                      <a:pt x="3935" y="11943"/>
                      <a:pt x="4651" y="11127"/>
                      <a:pt x="4651" y="11127"/>
                    </a:cubicBezTo>
                    <a:cubicBezTo>
                      <a:pt x="4651" y="11127"/>
                      <a:pt x="6652" y="9912"/>
                      <a:pt x="7425" y="8066"/>
                    </a:cubicBezTo>
                    <a:cubicBezTo>
                      <a:pt x="7601" y="7644"/>
                      <a:pt x="7760" y="7475"/>
                      <a:pt x="7901" y="7475"/>
                    </a:cubicBezTo>
                    <a:cubicBezTo>
                      <a:pt x="8378" y="7475"/>
                      <a:pt x="8645" y="9416"/>
                      <a:pt x="8659" y="10134"/>
                    </a:cubicBezTo>
                    <a:cubicBezTo>
                      <a:pt x="8677" y="11063"/>
                      <a:pt x="10163" y="11238"/>
                      <a:pt x="11042" y="11363"/>
                    </a:cubicBezTo>
                    <a:cubicBezTo>
                      <a:pt x="11921" y="11487"/>
                      <a:pt x="13005" y="13804"/>
                      <a:pt x="12814" y="14742"/>
                    </a:cubicBezTo>
                    <a:cubicBezTo>
                      <a:pt x="12623" y="15680"/>
                      <a:pt x="11942" y="16528"/>
                      <a:pt x="12909" y="17517"/>
                    </a:cubicBezTo>
                    <a:cubicBezTo>
                      <a:pt x="13876" y="18506"/>
                      <a:pt x="14212" y="20205"/>
                      <a:pt x="13482" y="21022"/>
                    </a:cubicBezTo>
                    <a:cubicBezTo>
                      <a:pt x="12930" y="21640"/>
                      <a:pt x="12602" y="21912"/>
                      <a:pt x="12269" y="21912"/>
                    </a:cubicBezTo>
                    <a:cubicBezTo>
                      <a:pt x="12162" y="21912"/>
                      <a:pt x="12054" y="21884"/>
                      <a:pt x="11938" y="21830"/>
                    </a:cubicBezTo>
                    <a:lnTo>
                      <a:pt x="11938" y="21830"/>
                    </a:lnTo>
                    <a:cubicBezTo>
                      <a:pt x="11912" y="22896"/>
                      <a:pt x="12708" y="23886"/>
                      <a:pt x="12708" y="23886"/>
                    </a:cubicBezTo>
                    <a:cubicBezTo>
                      <a:pt x="12708" y="23886"/>
                      <a:pt x="14072" y="23738"/>
                      <a:pt x="15728" y="22382"/>
                    </a:cubicBezTo>
                    <a:cubicBezTo>
                      <a:pt x="17385" y="21028"/>
                      <a:pt x="18544" y="18157"/>
                      <a:pt x="18282" y="17457"/>
                    </a:cubicBezTo>
                    <a:cubicBezTo>
                      <a:pt x="18021" y="16757"/>
                      <a:pt x="16298" y="16718"/>
                      <a:pt x="15359" y="15382"/>
                    </a:cubicBezTo>
                    <a:cubicBezTo>
                      <a:pt x="14423" y="14047"/>
                      <a:pt x="12375" y="9794"/>
                      <a:pt x="13824" y="8765"/>
                    </a:cubicBezTo>
                    <a:cubicBezTo>
                      <a:pt x="14366" y="8379"/>
                      <a:pt x="14761" y="8242"/>
                      <a:pt x="15085" y="8242"/>
                    </a:cubicBezTo>
                    <a:cubicBezTo>
                      <a:pt x="15628" y="8242"/>
                      <a:pt x="15975" y="8625"/>
                      <a:pt x="16486" y="8870"/>
                    </a:cubicBezTo>
                    <a:cubicBezTo>
                      <a:pt x="17304" y="9261"/>
                      <a:pt x="18269" y="11267"/>
                      <a:pt x="19595" y="11829"/>
                    </a:cubicBezTo>
                    <a:cubicBezTo>
                      <a:pt x="20071" y="12030"/>
                      <a:pt x="20582" y="12095"/>
                      <a:pt x="21042" y="12095"/>
                    </a:cubicBezTo>
                    <a:cubicBezTo>
                      <a:pt x="21866" y="12095"/>
                      <a:pt x="22526" y="11888"/>
                      <a:pt x="22526" y="11888"/>
                    </a:cubicBezTo>
                    <a:cubicBezTo>
                      <a:pt x="22526" y="11888"/>
                      <a:pt x="19884" y="6840"/>
                      <a:pt x="19268" y="5041"/>
                    </a:cubicBezTo>
                    <a:cubicBezTo>
                      <a:pt x="18693" y="3365"/>
                      <a:pt x="17033" y="1021"/>
                      <a:pt x="13795" y="1021"/>
                    </a:cubicBezTo>
                    <a:cubicBezTo>
                      <a:pt x="13559" y="1021"/>
                      <a:pt x="13315" y="1033"/>
                      <a:pt x="13063" y="1059"/>
                    </a:cubicBezTo>
                    <a:cubicBezTo>
                      <a:pt x="11893" y="330"/>
                      <a:pt x="10766" y="0"/>
                      <a:pt x="97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2769136" y="2142568"/>
                <a:ext cx="418728" cy="515110"/>
              </a:xfrm>
              <a:custGeom>
                <a:avLst/>
                <a:gdLst/>
                <a:ahLst/>
                <a:cxnLst/>
                <a:rect l="l" t="t" r="r" b="b"/>
                <a:pathLst>
                  <a:path w="18868" h="23211" extrusionOk="0">
                    <a:moveTo>
                      <a:pt x="6049" y="1"/>
                    </a:moveTo>
                    <a:cubicBezTo>
                      <a:pt x="4520" y="1"/>
                      <a:pt x="3134" y="689"/>
                      <a:pt x="1970" y="1855"/>
                    </a:cubicBezTo>
                    <a:cubicBezTo>
                      <a:pt x="1" y="3829"/>
                      <a:pt x="993" y="11128"/>
                      <a:pt x="993" y="11128"/>
                    </a:cubicBezTo>
                    <a:cubicBezTo>
                      <a:pt x="993" y="11128"/>
                      <a:pt x="2994" y="9913"/>
                      <a:pt x="3767" y="8067"/>
                    </a:cubicBezTo>
                    <a:cubicBezTo>
                      <a:pt x="4053" y="7383"/>
                      <a:pt x="4446" y="7130"/>
                      <a:pt x="4827" y="7130"/>
                    </a:cubicBezTo>
                    <a:cubicBezTo>
                      <a:pt x="5476" y="7130"/>
                      <a:pt x="6093" y="7860"/>
                      <a:pt x="6104" y="8445"/>
                    </a:cubicBezTo>
                    <a:cubicBezTo>
                      <a:pt x="6123" y="9374"/>
                      <a:pt x="7342" y="10575"/>
                      <a:pt x="8221" y="10699"/>
                    </a:cubicBezTo>
                    <a:cubicBezTo>
                      <a:pt x="9099" y="10824"/>
                      <a:pt x="9788" y="14211"/>
                      <a:pt x="9596" y="15148"/>
                    </a:cubicBezTo>
                    <a:cubicBezTo>
                      <a:pt x="9406" y="16086"/>
                      <a:pt x="8284" y="16529"/>
                      <a:pt x="9251" y="17518"/>
                    </a:cubicBezTo>
                    <a:cubicBezTo>
                      <a:pt x="10219" y="18507"/>
                      <a:pt x="10555" y="20206"/>
                      <a:pt x="9825" y="21023"/>
                    </a:cubicBezTo>
                    <a:cubicBezTo>
                      <a:pt x="9744" y="21112"/>
                      <a:pt x="9672" y="21192"/>
                      <a:pt x="9600" y="21267"/>
                    </a:cubicBezTo>
                    <a:cubicBezTo>
                      <a:pt x="9898" y="21986"/>
                      <a:pt x="10326" y="22646"/>
                      <a:pt x="10863" y="23210"/>
                    </a:cubicBezTo>
                    <a:cubicBezTo>
                      <a:pt x="11289" y="22970"/>
                      <a:pt x="11693" y="22694"/>
                      <a:pt x="12070" y="22383"/>
                    </a:cubicBezTo>
                    <a:cubicBezTo>
                      <a:pt x="13726" y="21029"/>
                      <a:pt x="14886" y="18157"/>
                      <a:pt x="14624" y="17457"/>
                    </a:cubicBezTo>
                    <a:cubicBezTo>
                      <a:pt x="14363" y="16757"/>
                      <a:pt x="12640" y="16719"/>
                      <a:pt x="11701" y="15383"/>
                    </a:cubicBezTo>
                    <a:cubicBezTo>
                      <a:pt x="10765" y="14048"/>
                      <a:pt x="8717" y="9794"/>
                      <a:pt x="10166" y="8764"/>
                    </a:cubicBezTo>
                    <a:cubicBezTo>
                      <a:pt x="10707" y="8379"/>
                      <a:pt x="11102" y="8242"/>
                      <a:pt x="11427" y="8242"/>
                    </a:cubicBezTo>
                    <a:cubicBezTo>
                      <a:pt x="11970" y="8242"/>
                      <a:pt x="12317" y="8626"/>
                      <a:pt x="12828" y="8870"/>
                    </a:cubicBezTo>
                    <a:cubicBezTo>
                      <a:pt x="13646" y="9261"/>
                      <a:pt x="14611" y="11267"/>
                      <a:pt x="15937" y="11830"/>
                    </a:cubicBezTo>
                    <a:cubicBezTo>
                      <a:pt x="16413" y="12031"/>
                      <a:pt x="16924" y="12096"/>
                      <a:pt x="17384" y="12096"/>
                    </a:cubicBezTo>
                    <a:cubicBezTo>
                      <a:pt x="18208" y="12096"/>
                      <a:pt x="18868" y="11889"/>
                      <a:pt x="18868" y="11889"/>
                    </a:cubicBezTo>
                    <a:cubicBezTo>
                      <a:pt x="18868" y="11889"/>
                      <a:pt x="16226" y="6839"/>
                      <a:pt x="15610" y="5042"/>
                    </a:cubicBezTo>
                    <a:cubicBezTo>
                      <a:pt x="15036" y="3366"/>
                      <a:pt x="13374" y="1021"/>
                      <a:pt x="10135" y="1021"/>
                    </a:cubicBezTo>
                    <a:cubicBezTo>
                      <a:pt x="9900" y="1021"/>
                      <a:pt x="9657" y="1033"/>
                      <a:pt x="9405" y="1059"/>
                    </a:cubicBezTo>
                    <a:cubicBezTo>
                      <a:pt x="8235" y="330"/>
                      <a:pt x="7108" y="1"/>
                      <a:pt x="60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2975434" y="2315688"/>
                <a:ext cx="95827" cy="113714"/>
              </a:xfrm>
              <a:custGeom>
                <a:avLst/>
                <a:gdLst/>
                <a:ahLst/>
                <a:cxnLst/>
                <a:rect l="l" t="t" r="r" b="b"/>
                <a:pathLst>
                  <a:path w="4318" h="5124" extrusionOk="0">
                    <a:moveTo>
                      <a:pt x="1336" y="1"/>
                    </a:moveTo>
                    <a:cubicBezTo>
                      <a:pt x="0" y="1"/>
                      <a:pt x="219" y="1960"/>
                      <a:pt x="558" y="2359"/>
                    </a:cubicBezTo>
                    <a:cubicBezTo>
                      <a:pt x="917" y="2779"/>
                      <a:pt x="1802" y="3832"/>
                      <a:pt x="1802" y="3832"/>
                    </a:cubicBezTo>
                    <a:cubicBezTo>
                      <a:pt x="1802" y="3832"/>
                      <a:pt x="2208" y="4551"/>
                      <a:pt x="2659" y="5004"/>
                    </a:cubicBezTo>
                    <a:cubicBezTo>
                      <a:pt x="2740" y="5086"/>
                      <a:pt x="2847" y="5124"/>
                      <a:pt x="2967" y="5124"/>
                    </a:cubicBezTo>
                    <a:cubicBezTo>
                      <a:pt x="3510" y="5124"/>
                      <a:pt x="4318" y="4358"/>
                      <a:pt x="4238" y="3509"/>
                    </a:cubicBezTo>
                    <a:cubicBezTo>
                      <a:pt x="4140" y="2472"/>
                      <a:pt x="3145" y="246"/>
                      <a:pt x="1562" y="18"/>
                    </a:cubicBezTo>
                    <a:cubicBezTo>
                      <a:pt x="1482" y="6"/>
                      <a:pt x="1407" y="1"/>
                      <a:pt x="1336"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2637714" y="2202464"/>
                <a:ext cx="668593" cy="148668"/>
              </a:xfrm>
              <a:custGeom>
                <a:avLst/>
                <a:gdLst/>
                <a:ahLst/>
                <a:cxnLst/>
                <a:rect l="l" t="t" r="r" b="b"/>
                <a:pathLst>
                  <a:path w="30127" h="6699" extrusionOk="0">
                    <a:moveTo>
                      <a:pt x="3209" y="1"/>
                    </a:moveTo>
                    <a:cubicBezTo>
                      <a:pt x="2173" y="1"/>
                      <a:pt x="1333" y="215"/>
                      <a:pt x="1114" y="903"/>
                    </a:cubicBezTo>
                    <a:cubicBezTo>
                      <a:pt x="1" y="4395"/>
                      <a:pt x="15349" y="6699"/>
                      <a:pt x="22483" y="6699"/>
                    </a:cubicBezTo>
                    <a:cubicBezTo>
                      <a:pt x="22986" y="6699"/>
                      <a:pt x="23448" y="6687"/>
                      <a:pt x="23861" y="6664"/>
                    </a:cubicBezTo>
                    <a:cubicBezTo>
                      <a:pt x="30127" y="6311"/>
                      <a:pt x="27774" y="3839"/>
                      <a:pt x="20986" y="2713"/>
                    </a:cubicBezTo>
                    <a:lnTo>
                      <a:pt x="9313" y="1294"/>
                    </a:lnTo>
                    <a:cubicBezTo>
                      <a:pt x="9313" y="1294"/>
                      <a:pt x="8135" y="599"/>
                      <a:pt x="7853" y="580"/>
                    </a:cubicBezTo>
                    <a:cubicBezTo>
                      <a:pt x="6885" y="514"/>
                      <a:pt x="4812" y="1"/>
                      <a:pt x="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2767538" y="2083936"/>
                <a:ext cx="380047" cy="217265"/>
              </a:xfrm>
              <a:custGeom>
                <a:avLst/>
                <a:gdLst/>
                <a:ahLst/>
                <a:cxnLst/>
                <a:rect l="l" t="t" r="r" b="b"/>
                <a:pathLst>
                  <a:path w="17125" h="9790" extrusionOk="0">
                    <a:moveTo>
                      <a:pt x="4882" y="1"/>
                    </a:moveTo>
                    <a:cubicBezTo>
                      <a:pt x="4174" y="1"/>
                      <a:pt x="3692" y="87"/>
                      <a:pt x="3580" y="296"/>
                    </a:cubicBezTo>
                    <a:cubicBezTo>
                      <a:pt x="3075" y="1243"/>
                      <a:pt x="752" y="6086"/>
                      <a:pt x="752" y="6086"/>
                    </a:cubicBezTo>
                    <a:cubicBezTo>
                      <a:pt x="1" y="7429"/>
                      <a:pt x="5371" y="8727"/>
                      <a:pt x="9280" y="9178"/>
                    </a:cubicBezTo>
                    <a:cubicBezTo>
                      <a:pt x="11679" y="9455"/>
                      <a:pt x="13531" y="9790"/>
                      <a:pt x="14810" y="9790"/>
                    </a:cubicBezTo>
                    <a:cubicBezTo>
                      <a:pt x="15614" y="9790"/>
                      <a:pt x="16191" y="9657"/>
                      <a:pt x="16536" y="9295"/>
                    </a:cubicBezTo>
                    <a:cubicBezTo>
                      <a:pt x="17125" y="5259"/>
                      <a:pt x="16570" y="2161"/>
                      <a:pt x="14449" y="1565"/>
                    </a:cubicBezTo>
                    <a:cubicBezTo>
                      <a:pt x="12686" y="1069"/>
                      <a:pt x="7380" y="1"/>
                      <a:pt x="488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2762434" y="2703828"/>
                <a:ext cx="581799" cy="424853"/>
              </a:xfrm>
              <a:custGeom>
                <a:avLst/>
                <a:gdLst/>
                <a:ahLst/>
                <a:cxnLst/>
                <a:rect l="l" t="t" r="r" b="b"/>
                <a:pathLst>
                  <a:path w="26216" h="19144" extrusionOk="0">
                    <a:moveTo>
                      <a:pt x="6207" y="0"/>
                    </a:moveTo>
                    <a:cubicBezTo>
                      <a:pt x="5903" y="0"/>
                      <a:pt x="5585" y="24"/>
                      <a:pt x="5252" y="49"/>
                    </a:cubicBezTo>
                    <a:cubicBezTo>
                      <a:pt x="4858" y="79"/>
                      <a:pt x="4253" y="86"/>
                      <a:pt x="3606" y="86"/>
                    </a:cubicBezTo>
                    <a:cubicBezTo>
                      <a:pt x="3057" y="86"/>
                      <a:pt x="2477" y="81"/>
                      <a:pt x="1971" y="81"/>
                    </a:cubicBezTo>
                    <a:cubicBezTo>
                      <a:pt x="1406" y="81"/>
                      <a:pt x="934" y="87"/>
                      <a:pt x="698" y="113"/>
                    </a:cubicBezTo>
                    <a:cubicBezTo>
                      <a:pt x="0" y="191"/>
                      <a:pt x="330" y="257"/>
                      <a:pt x="623" y="376"/>
                    </a:cubicBezTo>
                    <a:cubicBezTo>
                      <a:pt x="914" y="495"/>
                      <a:pt x="2801" y="776"/>
                      <a:pt x="2801" y="776"/>
                    </a:cubicBezTo>
                    <a:cubicBezTo>
                      <a:pt x="2801" y="776"/>
                      <a:pt x="1738" y="825"/>
                      <a:pt x="1360" y="1134"/>
                    </a:cubicBezTo>
                    <a:cubicBezTo>
                      <a:pt x="983" y="1443"/>
                      <a:pt x="0" y="1114"/>
                      <a:pt x="834" y="2437"/>
                    </a:cubicBezTo>
                    <a:cubicBezTo>
                      <a:pt x="230" y="4045"/>
                      <a:pt x="2310" y="3517"/>
                      <a:pt x="3027" y="3805"/>
                    </a:cubicBezTo>
                    <a:cubicBezTo>
                      <a:pt x="3111" y="4143"/>
                      <a:pt x="3585" y="4744"/>
                      <a:pt x="4411" y="5183"/>
                    </a:cubicBezTo>
                    <a:cubicBezTo>
                      <a:pt x="5235" y="5624"/>
                      <a:pt x="7230" y="5415"/>
                      <a:pt x="8260" y="5518"/>
                    </a:cubicBezTo>
                    <a:cubicBezTo>
                      <a:pt x="9290" y="5622"/>
                      <a:pt x="10435" y="7059"/>
                      <a:pt x="12247" y="9694"/>
                    </a:cubicBezTo>
                    <a:cubicBezTo>
                      <a:pt x="14036" y="12296"/>
                      <a:pt x="20141" y="19144"/>
                      <a:pt x="22367" y="19144"/>
                    </a:cubicBezTo>
                    <a:cubicBezTo>
                      <a:pt x="22395" y="19144"/>
                      <a:pt x="22422" y="19143"/>
                      <a:pt x="22449" y="19141"/>
                    </a:cubicBezTo>
                    <a:cubicBezTo>
                      <a:pt x="24602" y="18964"/>
                      <a:pt x="26215" y="11964"/>
                      <a:pt x="26215" y="11964"/>
                    </a:cubicBezTo>
                    <a:lnTo>
                      <a:pt x="20230" y="7104"/>
                    </a:lnTo>
                    <a:cubicBezTo>
                      <a:pt x="20230" y="7104"/>
                      <a:pt x="19712" y="10451"/>
                      <a:pt x="19339" y="10936"/>
                    </a:cubicBezTo>
                    <a:cubicBezTo>
                      <a:pt x="18145" y="10275"/>
                      <a:pt x="11365" y="4914"/>
                      <a:pt x="10606" y="4362"/>
                    </a:cubicBezTo>
                    <a:cubicBezTo>
                      <a:pt x="9846" y="3810"/>
                      <a:pt x="8914" y="1410"/>
                      <a:pt x="8104" y="655"/>
                    </a:cubicBezTo>
                    <a:cubicBezTo>
                      <a:pt x="7539" y="127"/>
                      <a:pt x="6910" y="0"/>
                      <a:pt x="6207"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3183884" y="2542402"/>
                <a:ext cx="284796" cy="463845"/>
              </a:xfrm>
              <a:custGeom>
                <a:avLst/>
                <a:gdLst/>
                <a:ahLst/>
                <a:cxnLst/>
                <a:rect l="l" t="t" r="r" b="b"/>
                <a:pathLst>
                  <a:path w="12833" h="20901" extrusionOk="0">
                    <a:moveTo>
                      <a:pt x="6550" y="0"/>
                    </a:moveTo>
                    <a:cubicBezTo>
                      <a:pt x="5771" y="0"/>
                      <a:pt x="5067" y="253"/>
                      <a:pt x="4575" y="622"/>
                    </a:cubicBezTo>
                    <a:cubicBezTo>
                      <a:pt x="3002" y="1802"/>
                      <a:pt x="1671" y="5489"/>
                      <a:pt x="1793" y="8630"/>
                    </a:cubicBezTo>
                    <a:cubicBezTo>
                      <a:pt x="1915" y="11771"/>
                      <a:pt x="1" y="17539"/>
                      <a:pt x="1" y="17539"/>
                    </a:cubicBezTo>
                    <a:cubicBezTo>
                      <a:pt x="2929" y="18248"/>
                      <a:pt x="7648" y="20901"/>
                      <a:pt x="7648" y="20901"/>
                    </a:cubicBezTo>
                    <a:cubicBezTo>
                      <a:pt x="7648" y="20901"/>
                      <a:pt x="8614" y="19777"/>
                      <a:pt x="9175" y="17414"/>
                    </a:cubicBezTo>
                    <a:cubicBezTo>
                      <a:pt x="9736" y="15052"/>
                      <a:pt x="12833" y="10767"/>
                      <a:pt x="11356" y="5107"/>
                    </a:cubicBezTo>
                    <a:cubicBezTo>
                      <a:pt x="10341" y="1219"/>
                      <a:pt x="8262" y="0"/>
                      <a:pt x="6550" y="0"/>
                    </a:cubicBezTo>
                    <a:close/>
                  </a:path>
                </a:pathLst>
              </a:custGeom>
              <a:solidFill>
                <a:srgbClr val="03B4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2645659" y="2575291"/>
                <a:ext cx="135197" cy="143741"/>
              </a:xfrm>
              <a:custGeom>
                <a:avLst/>
                <a:gdLst/>
                <a:ahLst/>
                <a:cxnLst/>
                <a:rect l="l" t="t" r="r" b="b"/>
                <a:pathLst>
                  <a:path w="6092" h="6477" extrusionOk="0">
                    <a:moveTo>
                      <a:pt x="583" y="1"/>
                    </a:moveTo>
                    <a:cubicBezTo>
                      <a:pt x="220" y="1"/>
                      <a:pt x="0" y="438"/>
                      <a:pt x="212" y="745"/>
                    </a:cubicBezTo>
                    <a:cubicBezTo>
                      <a:pt x="509" y="1173"/>
                      <a:pt x="5054" y="6477"/>
                      <a:pt x="5054" y="6477"/>
                    </a:cubicBezTo>
                    <a:lnTo>
                      <a:pt x="6091" y="6220"/>
                    </a:lnTo>
                    <a:cubicBezTo>
                      <a:pt x="6091" y="6220"/>
                      <a:pt x="1675" y="860"/>
                      <a:pt x="1069" y="246"/>
                    </a:cubicBezTo>
                    <a:cubicBezTo>
                      <a:pt x="896" y="70"/>
                      <a:pt x="728" y="1"/>
                      <a:pt x="58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3109496" y="2443958"/>
                <a:ext cx="827225" cy="915041"/>
              </a:xfrm>
              <a:custGeom>
                <a:avLst/>
                <a:gdLst/>
                <a:ahLst/>
                <a:cxnLst/>
                <a:rect l="l" t="t" r="r" b="b"/>
                <a:pathLst>
                  <a:path w="37275" h="41232" extrusionOk="0">
                    <a:moveTo>
                      <a:pt x="5745" y="1"/>
                    </a:moveTo>
                    <a:cubicBezTo>
                      <a:pt x="5506" y="1"/>
                      <a:pt x="5305" y="13"/>
                      <a:pt x="5155" y="41"/>
                    </a:cubicBezTo>
                    <a:cubicBezTo>
                      <a:pt x="3161" y="2368"/>
                      <a:pt x="1" y="9858"/>
                      <a:pt x="1085" y="13650"/>
                    </a:cubicBezTo>
                    <a:cubicBezTo>
                      <a:pt x="2169" y="17443"/>
                      <a:pt x="10930" y="27280"/>
                      <a:pt x="11885" y="29297"/>
                    </a:cubicBezTo>
                    <a:cubicBezTo>
                      <a:pt x="12252" y="30069"/>
                      <a:pt x="12871" y="31697"/>
                      <a:pt x="12871" y="31697"/>
                    </a:cubicBezTo>
                    <a:cubicBezTo>
                      <a:pt x="12871" y="31697"/>
                      <a:pt x="21789" y="41231"/>
                      <a:pt x="29767" y="41231"/>
                    </a:cubicBezTo>
                    <a:cubicBezTo>
                      <a:pt x="32515" y="41231"/>
                      <a:pt x="35152" y="40100"/>
                      <a:pt x="37274" y="37059"/>
                    </a:cubicBezTo>
                    <a:cubicBezTo>
                      <a:pt x="32431" y="21810"/>
                      <a:pt x="22349" y="3988"/>
                      <a:pt x="11327" y="683"/>
                    </a:cubicBezTo>
                    <a:cubicBezTo>
                      <a:pt x="11327" y="683"/>
                      <a:pt x="7517" y="1"/>
                      <a:pt x="574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2720269" y="2698413"/>
                <a:ext cx="593427" cy="473765"/>
              </a:xfrm>
              <a:custGeom>
                <a:avLst/>
                <a:gdLst/>
                <a:ahLst/>
                <a:cxnLst/>
                <a:rect l="l" t="t" r="r" b="b"/>
                <a:pathLst>
                  <a:path w="26740" h="21348" extrusionOk="0">
                    <a:moveTo>
                      <a:pt x="789" y="0"/>
                    </a:moveTo>
                    <a:cubicBezTo>
                      <a:pt x="755" y="0"/>
                      <a:pt x="725" y="2"/>
                      <a:pt x="698" y="5"/>
                    </a:cubicBezTo>
                    <a:cubicBezTo>
                      <a:pt x="0" y="81"/>
                      <a:pt x="238" y="978"/>
                      <a:pt x="595" y="1242"/>
                    </a:cubicBezTo>
                    <a:cubicBezTo>
                      <a:pt x="1170" y="1667"/>
                      <a:pt x="2935" y="2270"/>
                      <a:pt x="2935" y="2270"/>
                    </a:cubicBezTo>
                    <a:cubicBezTo>
                      <a:pt x="2935" y="2270"/>
                      <a:pt x="1870" y="2319"/>
                      <a:pt x="1493" y="2628"/>
                    </a:cubicBezTo>
                    <a:cubicBezTo>
                      <a:pt x="1117" y="2936"/>
                      <a:pt x="1323" y="3244"/>
                      <a:pt x="1770" y="3743"/>
                    </a:cubicBezTo>
                    <a:cubicBezTo>
                      <a:pt x="1524" y="4342"/>
                      <a:pt x="2444" y="5010"/>
                      <a:pt x="3161" y="5299"/>
                    </a:cubicBezTo>
                    <a:cubicBezTo>
                      <a:pt x="3244" y="5636"/>
                      <a:pt x="3717" y="6238"/>
                      <a:pt x="4543" y="6678"/>
                    </a:cubicBezTo>
                    <a:cubicBezTo>
                      <a:pt x="5369" y="7117"/>
                      <a:pt x="7363" y="6909"/>
                      <a:pt x="8393" y="7013"/>
                    </a:cubicBezTo>
                    <a:cubicBezTo>
                      <a:pt x="9423" y="7115"/>
                      <a:pt x="10569" y="8554"/>
                      <a:pt x="12381" y="11188"/>
                    </a:cubicBezTo>
                    <a:cubicBezTo>
                      <a:pt x="14172" y="13793"/>
                      <a:pt x="19930" y="21347"/>
                      <a:pt x="22144" y="21347"/>
                    </a:cubicBezTo>
                    <a:cubicBezTo>
                      <a:pt x="22169" y="21347"/>
                      <a:pt x="22194" y="21347"/>
                      <a:pt x="22218" y="21345"/>
                    </a:cubicBezTo>
                    <a:cubicBezTo>
                      <a:pt x="24373" y="21168"/>
                      <a:pt x="26740" y="13377"/>
                      <a:pt x="26740" y="13377"/>
                    </a:cubicBezTo>
                    <a:lnTo>
                      <a:pt x="22019" y="8289"/>
                    </a:lnTo>
                    <a:cubicBezTo>
                      <a:pt x="22019" y="8289"/>
                      <a:pt x="21663" y="12211"/>
                      <a:pt x="20680" y="12981"/>
                    </a:cubicBezTo>
                    <a:cubicBezTo>
                      <a:pt x="19488" y="12320"/>
                      <a:pt x="10844" y="4754"/>
                      <a:pt x="10086" y="4201"/>
                    </a:cubicBezTo>
                    <a:cubicBezTo>
                      <a:pt x="9326" y="3649"/>
                      <a:pt x="8551" y="1784"/>
                      <a:pt x="7743" y="1029"/>
                    </a:cubicBezTo>
                    <a:cubicBezTo>
                      <a:pt x="7383" y="692"/>
                      <a:pt x="7082" y="592"/>
                      <a:pt x="6762" y="592"/>
                    </a:cubicBezTo>
                    <a:cubicBezTo>
                      <a:pt x="6361" y="592"/>
                      <a:pt x="5931" y="748"/>
                      <a:pt x="5318" y="795"/>
                    </a:cubicBezTo>
                    <a:cubicBezTo>
                      <a:pt x="5272" y="798"/>
                      <a:pt x="5222" y="800"/>
                      <a:pt x="5169" y="800"/>
                    </a:cubicBezTo>
                    <a:cubicBezTo>
                      <a:pt x="4030" y="800"/>
                      <a:pt x="1577" y="0"/>
                      <a:pt x="789" y="0"/>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3174408" y="2549637"/>
                <a:ext cx="265112" cy="463868"/>
              </a:xfrm>
              <a:custGeom>
                <a:avLst/>
                <a:gdLst/>
                <a:ahLst/>
                <a:cxnLst/>
                <a:rect l="l" t="t" r="r" b="b"/>
                <a:pathLst>
                  <a:path w="11946" h="20902" extrusionOk="0">
                    <a:moveTo>
                      <a:pt x="5663" y="1"/>
                    </a:moveTo>
                    <a:cubicBezTo>
                      <a:pt x="4884" y="1"/>
                      <a:pt x="4180" y="254"/>
                      <a:pt x="3688" y="622"/>
                    </a:cubicBezTo>
                    <a:cubicBezTo>
                      <a:pt x="2114" y="1801"/>
                      <a:pt x="1398" y="5279"/>
                      <a:pt x="1521" y="8420"/>
                    </a:cubicBezTo>
                    <a:cubicBezTo>
                      <a:pt x="1644" y="11561"/>
                      <a:pt x="1" y="17940"/>
                      <a:pt x="1" y="17940"/>
                    </a:cubicBezTo>
                    <a:cubicBezTo>
                      <a:pt x="2930" y="18649"/>
                      <a:pt x="6762" y="20901"/>
                      <a:pt x="6762" y="20901"/>
                    </a:cubicBezTo>
                    <a:cubicBezTo>
                      <a:pt x="6762" y="20901"/>
                      <a:pt x="7726" y="19777"/>
                      <a:pt x="8288" y="17413"/>
                    </a:cubicBezTo>
                    <a:cubicBezTo>
                      <a:pt x="8848" y="15051"/>
                      <a:pt x="11945" y="10767"/>
                      <a:pt x="10468" y="5108"/>
                    </a:cubicBezTo>
                    <a:cubicBezTo>
                      <a:pt x="9454" y="1220"/>
                      <a:pt x="7375" y="1"/>
                      <a:pt x="56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3"/>
              <p:cNvSpPr/>
              <p:nvPr/>
            </p:nvSpPr>
            <p:spPr>
              <a:xfrm>
                <a:off x="3174408" y="2549681"/>
                <a:ext cx="124189" cy="412869"/>
              </a:xfrm>
              <a:custGeom>
                <a:avLst/>
                <a:gdLst/>
                <a:ahLst/>
                <a:cxnLst/>
                <a:rect l="l" t="t" r="r" b="b"/>
                <a:pathLst>
                  <a:path w="5596" h="18604" extrusionOk="0">
                    <a:moveTo>
                      <a:pt x="5595" y="0"/>
                    </a:moveTo>
                    <a:lnTo>
                      <a:pt x="5595" y="0"/>
                    </a:lnTo>
                    <a:cubicBezTo>
                      <a:pt x="4843" y="13"/>
                      <a:pt x="4166" y="261"/>
                      <a:pt x="3688" y="620"/>
                    </a:cubicBezTo>
                    <a:cubicBezTo>
                      <a:pt x="2114" y="1799"/>
                      <a:pt x="1398" y="5277"/>
                      <a:pt x="1521" y="8417"/>
                    </a:cubicBezTo>
                    <a:cubicBezTo>
                      <a:pt x="1644" y="11558"/>
                      <a:pt x="1" y="17938"/>
                      <a:pt x="1" y="17938"/>
                    </a:cubicBezTo>
                    <a:cubicBezTo>
                      <a:pt x="656" y="18097"/>
                      <a:pt x="1355" y="18333"/>
                      <a:pt x="2047" y="18603"/>
                    </a:cubicBezTo>
                    <a:cubicBezTo>
                      <a:pt x="2280" y="17678"/>
                      <a:pt x="3645" y="12092"/>
                      <a:pt x="3534" y="9216"/>
                    </a:cubicBezTo>
                    <a:cubicBezTo>
                      <a:pt x="3412" y="6074"/>
                      <a:pt x="3429" y="1472"/>
                      <a:pt x="5002" y="294"/>
                    </a:cubicBezTo>
                    <a:cubicBezTo>
                      <a:pt x="5169" y="169"/>
                      <a:pt x="5371" y="71"/>
                      <a:pt x="55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 name="Google Shape;12294;p76">
            <a:extLst>
              <a:ext uri="{FF2B5EF4-FFF2-40B4-BE49-F238E27FC236}">
                <a16:creationId xmlns:a16="http://schemas.microsoft.com/office/drawing/2014/main" id="{7DD27644-3FA3-6528-1E36-CFF9F29D23BF}"/>
              </a:ext>
            </a:extLst>
          </p:cNvPr>
          <p:cNvGrpSpPr/>
          <p:nvPr/>
        </p:nvGrpSpPr>
        <p:grpSpPr>
          <a:xfrm>
            <a:off x="5921341" y="1727381"/>
            <a:ext cx="276802" cy="354807"/>
            <a:chOff x="7603081" y="1973072"/>
            <a:chExt cx="276802" cy="354807"/>
          </a:xfrm>
        </p:grpSpPr>
        <p:sp>
          <p:nvSpPr>
            <p:cNvPr id="3" name="Google Shape;12295;p76">
              <a:extLst>
                <a:ext uri="{FF2B5EF4-FFF2-40B4-BE49-F238E27FC236}">
                  <a16:creationId xmlns:a16="http://schemas.microsoft.com/office/drawing/2014/main" id="{D72DEB35-BF1E-C153-7141-ED3AFFBCCA35}"/>
                </a:ext>
              </a:extLst>
            </p:cNvPr>
            <p:cNvSpPr/>
            <p:nvPr/>
          </p:nvSpPr>
          <p:spPr>
            <a:xfrm>
              <a:off x="7603081" y="2189465"/>
              <a:ext cx="276802" cy="138414"/>
            </a:xfrm>
            <a:custGeom>
              <a:avLst/>
              <a:gdLst/>
              <a:ahLst/>
              <a:cxnLst/>
              <a:rect l="l" t="t" r="r" b="b"/>
              <a:pathLst>
                <a:path w="10571" h="5286" extrusionOk="0">
                  <a:moveTo>
                    <a:pt x="3081" y="1"/>
                  </a:moveTo>
                  <a:cubicBezTo>
                    <a:pt x="2967" y="1"/>
                    <a:pt x="2862" y="96"/>
                    <a:pt x="2862" y="220"/>
                  </a:cubicBezTo>
                  <a:lnTo>
                    <a:pt x="2862" y="1269"/>
                  </a:lnTo>
                  <a:cubicBezTo>
                    <a:pt x="2862" y="1565"/>
                    <a:pt x="2671" y="1823"/>
                    <a:pt x="2395" y="1909"/>
                  </a:cubicBezTo>
                  <a:lnTo>
                    <a:pt x="935" y="2357"/>
                  </a:lnTo>
                  <a:cubicBezTo>
                    <a:pt x="382" y="2529"/>
                    <a:pt x="0" y="3034"/>
                    <a:pt x="0" y="3616"/>
                  </a:cubicBezTo>
                  <a:lnTo>
                    <a:pt x="0" y="4627"/>
                  </a:lnTo>
                  <a:cubicBezTo>
                    <a:pt x="0" y="4990"/>
                    <a:pt x="296" y="5286"/>
                    <a:pt x="658" y="5286"/>
                  </a:cubicBezTo>
                  <a:lnTo>
                    <a:pt x="9912" y="5286"/>
                  </a:lnTo>
                  <a:cubicBezTo>
                    <a:pt x="10275" y="5286"/>
                    <a:pt x="10570" y="4990"/>
                    <a:pt x="10570" y="4627"/>
                  </a:cubicBezTo>
                  <a:lnTo>
                    <a:pt x="10570" y="3616"/>
                  </a:lnTo>
                  <a:cubicBezTo>
                    <a:pt x="10570" y="3034"/>
                    <a:pt x="10198" y="2529"/>
                    <a:pt x="9645" y="2357"/>
                  </a:cubicBezTo>
                  <a:lnTo>
                    <a:pt x="8176" y="1909"/>
                  </a:lnTo>
                  <a:cubicBezTo>
                    <a:pt x="7899" y="1823"/>
                    <a:pt x="7708" y="1565"/>
                    <a:pt x="7708" y="1269"/>
                  </a:cubicBezTo>
                  <a:lnTo>
                    <a:pt x="7708" y="220"/>
                  </a:lnTo>
                  <a:cubicBezTo>
                    <a:pt x="7708" y="96"/>
                    <a:pt x="7613" y="1"/>
                    <a:pt x="7489" y="1"/>
                  </a:cubicBezTo>
                  <a:close/>
                </a:path>
              </a:pathLst>
            </a:custGeom>
            <a:solidFill>
              <a:srgbClr val="D1D8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296;p76">
              <a:extLst>
                <a:ext uri="{FF2B5EF4-FFF2-40B4-BE49-F238E27FC236}">
                  <a16:creationId xmlns:a16="http://schemas.microsoft.com/office/drawing/2014/main" id="{0B53AC82-603E-75FD-156F-A1D91386063F}"/>
                </a:ext>
              </a:extLst>
            </p:cNvPr>
            <p:cNvSpPr/>
            <p:nvPr/>
          </p:nvSpPr>
          <p:spPr>
            <a:xfrm>
              <a:off x="7666527" y="2189465"/>
              <a:ext cx="149909" cy="92197"/>
            </a:xfrm>
            <a:custGeom>
              <a:avLst/>
              <a:gdLst/>
              <a:ahLst/>
              <a:cxnLst/>
              <a:rect l="l" t="t" r="r" b="b"/>
              <a:pathLst>
                <a:path w="5725" h="3521" extrusionOk="0">
                  <a:moveTo>
                    <a:pt x="649" y="1"/>
                  </a:moveTo>
                  <a:cubicBezTo>
                    <a:pt x="525" y="1"/>
                    <a:pt x="429" y="96"/>
                    <a:pt x="429" y="220"/>
                  </a:cubicBezTo>
                  <a:lnTo>
                    <a:pt x="429" y="1269"/>
                  </a:lnTo>
                  <a:cubicBezTo>
                    <a:pt x="429" y="1556"/>
                    <a:pt x="258" y="1804"/>
                    <a:pt x="0" y="1899"/>
                  </a:cubicBezTo>
                  <a:cubicBezTo>
                    <a:pt x="344" y="2834"/>
                    <a:pt x="1488" y="3521"/>
                    <a:pt x="2862" y="3521"/>
                  </a:cubicBezTo>
                  <a:cubicBezTo>
                    <a:pt x="4226" y="3521"/>
                    <a:pt x="5390" y="2834"/>
                    <a:pt x="5724" y="1899"/>
                  </a:cubicBezTo>
                  <a:cubicBezTo>
                    <a:pt x="5457" y="1804"/>
                    <a:pt x="5276" y="1556"/>
                    <a:pt x="5276" y="1269"/>
                  </a:cubicBezTo>
                  <a:lnTo>
                    <a:pt x="5276" y="220"/>
                  </a:lnTo>
                  <a:cubicBezTo>
                    <a:pt x="5276" y="96"/>
                    <a:pt x="5180" y="1"/>
                    <a:pt x="5056" y="1"/>
                  </a:cubicBezTo>
                  <a:close/>
                </a:path>
              </a:pathLst>
            </a:custGeom>
            <a:solidFill>
              <a:srgbClr val="F0F3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2297;p76">
              <a:extLst>
                <a:ext uri="{FF2B5EF4-FFF2-40B4-BE49-F238E27FC236}">
                  <a16:creationId xmlns:a16="http://schemas.microsoft.com/office/drawing/2014/main" id="{36E7732D-7AE2-7088-366A-5A5D37C3106A}"/>
                </a:ext>
              </a:extLst>
            </p:cNvPr>
            <p:cNvSpPr/>
            <p:nvPr/>
          </p:nvSpPr>
          <p:spPr>
            <a:xfrm>
              <a:off x="7679751" y="2189465"/>
              <a:ext cx="123698" cy="34564"/>
            </a:xfrm>
            <a:custGeom>
              <a:avLst/>
              <a:gdLst/>
              <a:ahLst/>
              <a:cxnLst/>
              <a:rect l="l" t="t" r="r" b="b"/>
              <a:pathLst>
                <a:path w="4724" h="1320" extrusionOk="0">
                  <a:moveTo>
                    <a:pt x="163" y="1"/>
                  </a:moveTo>
                  <a:cubicBezTo>
                    <a:pt x="96" y="1"/>
                    <a:pt x="39" y="20"/>
                    <a:pt x="1" y="67"/>
                  </a:cubicBezTo>
                  <a:cubicBezTo>
                    <a:pt x="568" y="902"/>
                    <a:pt x="1465" y="1319"/>
                    <a:pt x="2362" y="1319"/>
                  </a:cubicBezTo>
                  <a:cubicBezTo>
                    <a:pt x="3259" y="1319"/>
                    <a:pt x="4155" y="902"/>
                    <a:pt x="4723" y="67"/>
                  </a:cubicBezTo>
                  <a:cubicBezTo>
                    <a:pt x="4685" y="20"/>
                    <a:pt x="4628" y="1"/>
                    <a:pt x="4561" y="1"/>
                  </a:cubicBezTo>
                  <a:close/>
                </a:path>
              </a:pathLst>
            </a:custGeom>
            <a:solidFill>
              <a:srgbClr val="E8ED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2298;p76">
              <a:extLst>
                <a:ext uri="{FF2B5EF4-FFF2-40B4-BE49-F238E27FC236}">
                  <a16:creationId xmlns:a16="http://schemas.microsoft.com/office/drawing/2014/main" id="{24A18EA2-EBC4-2A2C-4B30-086D96BCD020}"/>
                </a:ext>
              </a:extLst>
            </p:cNvPr>
            <p:cNvSpPr/>
            <p:nvPr/>
          </p:nvSpPr>
          <p:spPr>
            <a:xfrm>
              <a:off x="7644532" y="2033585"/>
              <a:ext cx="189370" cy="155408"/>
            </a:xfrm>
            <a:custGeom>
              <a:avLst/>
              <a:gdLst/>
              <a:ahLst/>
              <a:cxnLst/>
              <a:rect l="l" t="t" r="r" b="b"/>
              <a:pathLst>
                <a:path w="7232" h="5935" extrusionOk="0">
                  <a:moveTo>
                    <a:pt x="850" y="1"/>
                  </a:moveTo>
                  <a:lnTo>
                    <a:pt x="850" y="2204"/>
                  </a:lnTo>
                  <a:lnTo>
                    <a:pt x="735" y="2204"/>
                  </a:lnTo>
                  <a:cubicBezTo>
                    <a:pt x="1" y="2204"/>
                    <a:pt x="1" y="3311"/>
                    <a:pt x="735" y="3311"/>
                  </a:cubicBezTo>
                  <a:lnTo>
                    <a:pt x="859" y="3311"/>
                  </a:lnTo>
                  <a:cubicBezTo>
                    <a:pt x="974" y="4790"/>
                    <a:pt x="2214" y="5935"/>
                    <a:pt x="3712" y="5935"/>
                  </a:cubicBezTo>
                  <a:cubicBezTo>
                    <a:pt x="5200" y="5935"/>
                    <a:pt x="6440" y="4790"/>
                    <a:pt x="6564" y="3311"/>
                  </a:cubicBezTo>
                  <a:lnTo>
                    <a:pt x="6679" y="3311"/>
                  </a:lnTo>
                  <a:cubicBezTo>
                    <a:pt x="6984" y="3311"/>
                    <a:pt x="7232" y="3063"/>
                    <a:pt x="7232" y="2758"/>
                  </a:cubicBezTo>
                  <a:cubicBezTo>
                    <a:pt x="7232" y="2452"/>
                    <a:pt x="6984" y="2204"/>
                    <a:pt x="6679" y="2204"/>
                  </a:cubicBezTo>
                  <a:lnTo>
                    <a:pt x="6574" y="2204"/>
                  </a:lnTo>
                  <a:lnTo>
                    <a:pt x="6574"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2299;p76">
              <a:extLst>
                <a:ext uri="{FF2B5EF4-FFF2-40B4-BE49-F238E27FC236}">
                  <a16:creationId xmlns:a16="http://schemas.microsoft.com/office/drawing/2014/main" id="{0946113C-DFD3-EDEA-DC50-E2F36A0369E8}"/>
                </a:ext>
              </a:extLst>
            </p:cNvPr>
            <p:cNvSpPr/>
            <p:nvPr/>
          </p:nvSpPr>
          <p:spPr>
            <a:xfrm>
              <a:off x="7701249" y="2092292"/>
              <a:ext cx="11521" cy="17020"/>
            </a:xfrm>
            <a:custGeom>
              <a:avLst/>
              <a:gdLst/>
              <a:ahLst/>
              <a:cxnLst/>
              <a:rect l="l" t="t" r="r" b="b"/>
              <a:pathLst>
                <a:path w="440" h="650" extrusionOk="0">
                  <a:moveTo>
                    <a:pt x="220" y="1"/>
                  </a:moveTo>
                  <a:cubicBezTo>
                    <a:pt x="115" y="1"/>
                    <a:pt x="10" y="67"/>
                    <a:pt x="0" y="201"/>
                  </a:cubicBezTo>
                  <a:lnTo>
                    <a:pt x="0" y="420"/>
                  </a:lnTo>
                  <a:cubicBezTo>
                    <a:pt x="0" y="544"/>
                    <a:pt x="96" y="649"/>
                    <a:pt x="220" y="649"/>
                  </a:cubicBezTo>
                  <a:cubicBezTo>
                    <a:pt x="334" y="640"/>
                    <a:pt x="439" y="544"/>
                    <a:pt x="439" y="420"/>
                  </a:cubicBezTo>
                  <a:lnTo>
                    <a:pt x="439" y="201"/>
                  </a:lnTo>
                  <a:cubicBezTo>
                    <a:pt x="430" y="67"/>
                    <a:pt x="325"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300;p76">
              <a:extLst>
                <a:ext uri="{FF2B5EF4-FFF2-40B4-BE49-F238E27FC236}">
                  <a16:creationId xmlns:a16="http://schemas.microsoft.com/office/drawing/2014/main" id="{169837DD-E055-1626-9FB5-53207B56F1D0}"/>
                </a:ext>
              </a:extLst>
            </p:cNvPr>
            <p:cNvSpPr/>
            <p:nvPr/>
          </p:nvSpPr>
          <p:spPr>
            <a:xfrm>
              <a:off x="7770429" y="2092292"/>
              <a:ext cx="11521" cy="17020"/>
            </a:xfrm>
            <a:custGeom>
              <a:avLst/>
              <a:gdLst/>
              <a:ahLst/>
              <a:cxnLst/>
              <a:rect l="l" t="t" r="r" b="b"/>
              <a:pathLst>
                <a:path w="440" h="650" extrusionOk="0">
                  <a:moveTo>
                    <a:pt x="220" y="1"/>
                  </a:moveTo>
                  <a:cubicBezTo>
                    <a:pt x="115" y="1"/>
                    <a:pt x="10" y="67"/>
                    <a:pt x="1" y="201"/>
                  </a:cubicBezTo>
                  <a:lnTo>
                    <a:pt x="1" y="420"/>
                  </a:lnTo>
                  <a:cubicBezTo>
                    <a:pt x="1" y="544"/>
                    <a:pt x="96" y="640"/>
                    <a:pt x="220" y="649"/>
                  </a:cubicBezTo>
                  <a:cubicBezTo>
                    <a:pt x="344" y="640"/>
                    <a:pt x="440" y="544"/>
                    <a:pt x="440" y="420"/>
                  </a:cubicBezTo>
                  <a:lnTo>
                    <a:pt x="440" y="201"/>
                  </a:lnTo>
                  <a:cubicBezTo>
                    <a:pt x="430" y="67"/>
                    <a:pt x="325"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301;p76">
              <a:extLst>
                <a:ext uri="{FF2B5EF4-FFF2-40B4-BE49-F238E27FC236}">
                  <a16:creationId xmlns:a16="http://schemas.microsoft.com/office/drawing/2014/main" id="{33196DB4-30DE-5AC2-5828-0A8D268406EE}"/>
                </a:ext>
              </a:extLst>
            </p:cNvPr>
            <p:cNvSpPr/>
            <p:nvPr/>
          </p:nvSpPr>
          <p:spPr>
            <a:xfrm>
              <a:off x="7693995" y="2074067"/>
              <a:ext cx="25766" cy="11495"/>
            </a:xfrm>
            <a:custGeom>
              <a:avLst/>
              <a:gdLst/>
              <a:ahLst/>
              <a:cxnLst/>
              <a:rect l="l" t="t" r="r" b="b"/>
              <a:pathLst>
                <a:path w="984" h="439" extrusionOk="0">
                  <a:moveTo>
                    <a:pt x="277" y="0"/>
                  </a:moveTo>
                  <a:cubicBezTo>
                    <a:pt x="1" y="19"/>
                    <a:pt x="1" y="420"/>
                    <a:pt x="277" y="439"/>
                  </a:cubicBezTo>
                  <a:lnTo>
                    <a:pt x="716" y="439"/>
                  </a:lnTo>
                  <a:cubicBezTo>
                    <a:pt x="983" y="420"/>
                    <a:pt x="983" y="19"/>
                    <a:pt x="716"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302;p76">
              <a:extLst>
                <a:ext uri="{FF2B5EF4-FFF2-40B4-BE49-F238E27FC236}">
                  <a16:creationId xmlns:a16="http://schemas.microsoft.com/office/drawing/2014/main" id="{A91F33EF-4EB9-028C-9F58-6F4968F657E5}"/>
                </a:ext>
              </a:extLst>
            </p:cNvPr>
            <p:cNvSpPr/>
            <p:nvPr/>
          </p:nvSpPr>
          <p:spPr>
            <a:xfrm>
              <a:off x="7763202" y="2074067"/>
              <a:ext cx="25740" cy="11495"/>
            </a:xfrm>
            <a:custGeom>
              <a:avLst/>
              <a:gdLst/>
              <a:ahLst/>
              <a:cxnLst/>
              <a:rect l="l" t="t" r="r" b="b"/>
              <a:pathLst>
                <a:path w="983" h="439" extrusionOk="0">
                  <a:moveTo>
                    <a:pt x="277" y="0"/>
                  </a:moveTo>
                  <a:cubicBezTo>
                    <a:pt x="0" y="19"/>
                    <a:pt x="0" y="420"/>
                    <a:pt x="277" y="439"/>
                  </a:cubicBezTo>
                  <a:lnTo>
                    <a:pt x="716" y="439"/>
                  </a:lnTo>
                  <a:cubicBezTo>
                    <a:pt x="983" y="420"/>
                    <a:pt x="983" y="19"/>
                    <a:pt x="716"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303;p76">
              <a:extLst>
                <a:ext uri="{FF2B5EF4-FFF2-40B4-BE49-F238E27FC236}">
                  <a16:creationId xmlns:a16="http://schemas.microsoft.com/office/drawing/2014/main" id="{0EC42A45-2260-08F4-91D7-A74D0FB4F4FD}"/>
                </a:ext>
              </a:extLst>
            </p:cNvPr>
            <p:cNvSpPr/>
            <p:nvPr/>
          </p:nvSpPr>
          <p:spPr>
            <a:xfrm>
              <a:off x="7647281" y="2033585"/>
              <a:ext cx="140430" cy="155879"/>
            </a:xfrm>
            <a:custGeom>
              <a:avLst/>
              <a:gdLst/>
              <a:ahLst/>
              <a:cxnLst/>
              <a:rect l="l" t="t" r="r" b="b"/>
              <a:pathLst>
                <a:path w="5363" h="5953" extrusionOk="0">
                  <a:moveTo>
                    <a:pt x="735" y="1"/>
                  </a:moveTo>
                  <a:lnTo>
                    <a:pt x="735" y="2204"/>
                  </a:lnTo>
                  <a:lnTo>
                    <a:pt x="649" y="2204"/>
                  </a:lnTo>
                  <a:cubicBezTo>
                    <a:pt x="392" y="2204"/>
                    <a:pt x="172" y="2367"/>
                    <a:pt x="96" y="2605"/>
                  </a:cubicBezTo>
                  <a:cubicBezTo>
                    <a:pt x="1" y="2958"/>
                    <a:pt x="258" y="3311"/>
                    <a:pt x="630" y="3311"/>
                  </a:cubicBezTo>
                  <a:lnTo>
                    <a:pt x="745" y="3311"/>
                  </a:lnTo>
                  <a:cubicBezTo>
                    <a:pt x="849" y="4816"/>
                    <a:pt x="2113" y="5952"/>
                    <a:pt x="3578" y="5952"/>
                  </a:cubicBezTo>
                  <a:cubicBezTo>
                    <a:pt x="3729" y="5952"/>
                    <a:pt x="3882" y="5940"/>
                    <a:pt x="4036" y="5915"/>
                  </a:cubicBezTo>
                  <a:cubicBezTo>
                    <a:pt x="2643" y="5696"/>
                    <a:pt x="1613" y="4494"/>
                    <a:pt x="1613" y="3092"/>
                  </a:cubicBezTo>
                  <a:lnTo>
                    <a:pt x="1613" y="1766"/>
                  </a:lnTo>
                  <a:cubicBezTo>
                    <a:pt x="1613" y="1155"/>
                    <a:pt x="2109" y="668"/>
                    <a:pt x="2720" y="668"/>
                  </a:cubicBezTo>
                  <a:lnTo>
                    <a:pt x="4923" y="668"/>
                  </a:lnTo>
                  <a:cubicBezTo>
                    <a:pt x="5162" y="668"/>
                    <a:pt x="5362" y="468"/>
                    <a:pt x="5362" y="230"/>
                  </a:cubicBezTo>
                  <a:lnTo>
                    <a:pt x="5362"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304;p76">
              <a:extLst>
                <a:ext uri="{FF2B5EF4-FFF2-40B4-BE49-F238E27FC236}">
                  <a16:creationId xmlns:a16="http://schemas.microsoft.com/office/drawing/2014/main" id="{E27A5345-A6E4-1C28-8FBB-34A76A0304DA}"/>
                </a:ext>
              </a:extLst>
            </p:cNvPr>
            <p:cNvSpPr/>
            <p:nvPr/>
          </p:nvSpPr>
          <p:spPr>
            <a:xfrm>
              <a:off x="7652518" y="1983127"/>
              <a:ext cx="106206" cy="108694"/>
            </a:xfrm>
            <a:custGeom>
              <a:avLst/>
              <a:gdLst/>
              <a:ahLst/>
              <a:cxnLst/>
              <a:rect l="l" t="t" r="r" b="b"/>
              <a:pathLst>
                <a:path w="4056" h="4151" extrusionOk="0">
                  <a:moveTo>
                    <a:pt x="1861" y="1"/>
                  </a:moveTo>
                  <a:cubicBezTo>
                    <a:pt x="755" y="230"/>
                    <a:pt x="1" y="1260"/>
                    <a:pt x="115" y="2386"/>
                  </a:cubicBezTo>
                  <a:lnTo>
                    <a:pt x="306" y="4150"/>
                  </a:lnTo>
                  <a:lnTo>
                    <a:pt x="526" y="4150"/>
                  </a:lnTo>
                  <a:cubicBezTo>
                    <a:pt x="774" y="4141"/>
                    <a:pt x="964" y="3950"/>
                    <a:pt x="964" y="3702"/>
                  </a:cubicBezTo>
                  <a:lnTo>
                    <a:pt x="964" y="2815"/>
                  </a:lnTo>
                  <a:cubicBezTo>
                    <a:pt x="964" y="2452"/>
                    <a:pt x="1260" y="2157"/>
                    <a:pt x="1623" y="2157"/>
                  </a:cubicBezTo>
                  <a:lnTo>
                    <a:pt x="4055" y="2157"/>
                  </a:lnTo>
                  <a:lnTo>
                    <a:pt x="186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305;p76">
              <a:extLst>
                <a:ext uri="{FF2B5EF4-FFF2-40B4-BE49-F238E27FC236}">
                  <a16:creationId xmlns:a16="http://schemas.microsoft.com/office/drawing/2014/main" id="{2F4E9C7F-12C0-B03A-70B5-87F4D7B61D48}"/>
                </a:ext>
              </a:extLst>
            </p:cNvPr>
            <p:cNvSpPr/>
            <p:nvPr/>
          </p:nvSpPr>
          <p:spPr>
            <a:xfrm>
              <a:off x="7678023" y="2126018"/>
              <a:ext cx="126919" cy="86463"/>
            </a:xfrm>
            <a:custGeom>
              <a:avLst/>
              <a:gdLst/>
              <a:ahLst/>
              <a:cxnLst/>
              <a:rect l="l" t="t" r="r" b="b"/>
              <a:pathLst>
                <a:path w="4847" h="3302" extrusionOk="0">
                  <a:moveTo>
                    <a:pt x="668" y="0"/>
                  </a:moveTo>
                  <a:cubicBezTo>
                    <a:pt x="296" y="0"/>
                    <a:pt x="0" y="296"/>
                    <a:pt x="0" y="659"/>
                  </a:cubicBezTo>
                  <a:lnTo>
                    <a:pt x="0" y="878"/>
                  </a:lnTo>
                  <a:cubicBezTo>
                    <a:pt x="0" y="2214"/>
                    <a:pt x="1088" y="3301"/>
                    <a:pt x="2423" y="3301"/>
                  </a:cubicBezTo>
                  <a:cubicBezTo>
                    <a:pt x="3768" y="3301"/>
                    <a:pt x="4846" y="2214"/>
                    <a:pt x="4846" y="878"/>
                  </a:cubicBezTo>
                  <a:lnTo>
                    <a:pt x="4846" y="659"/>
                  </a:lnTo>
                  <a:cubicBezTo>
                    <a:pt x="4846" y="296"/>
                    <a:pt x="4551" y="0"/>
                    <a:pt x="4188" y="0"/>
                  </a:cubicBezTo>
                  <a:close/>
                </a:path>
              </a:pathLst>
            </a:custGeom>
            <a:solidFill>
              <a:srgbClr val="78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306;p76">
              <a:extLst>
                <a:ext uri="{FF2B5EF4-FFF2-40B4-BE49-F238E27FC236}">
                  <a16:creationId xmlns:a16="http://schemas.microsoft.com/office/drawing/2014/main" id="{77885E67-DF0E-47F5-86A2-BD1AC62958B0}"/>
                </a:ext>
              </a:extLst>
            </p:cNvPr>
            <p:cNvSpPr/>
            <p:nvPr/>
          </p:nvSpPr>
          <p:spPr>
            <a:xfrm>
              <a:off x="7715493" y="2142881"/>
              <a:ext cx="51165" cy="17701"/>
            </a:xfrm>
            <a:custGeom>
              <a:avLst/>
              <a:gdLst/>
              <a:ahLst/>
              <a:cxnLst/>
              <a:rect l="l" t="t" r="r" b="b"/>
              <a:pathLst>
                <a:path w="1954" h="676" extrusionOk="0">
                  <a:moveTo>
                    <a:pt x="323" y="0"/>
                  </a:moveTo>
                  <a:cubicBezTo>
                    <a:pt x="149" y="0"/>
                    <a:pt x="0" y="237"/>
                    <a:pt x="181" y="396"/>
                  </a:cubicBezTo>
                  <a:cubicBezTo>
                    <a:pt x="384" y="572"/>
                    <a:pt x="651" y="675"/>
                    <a:pt x="923" y="675"/>
                  </a:cubicBezTo>
                  <a:cubicBezTo>
                    <a:pt x="946" y="675"/>
                    <a:pt x="969" y="674"/>
                    <a:pt x="992" y="673"/>
                  </a:cubicBezTo>
                  <a:cubicBezTo>
                    <a:pt x="1015" y="674"/>
                    <a:pt x="1038" y="675"/>
                    <a:pt x="1061" y="675"/>
                  </a:cubicBezTo>
                  <a:cubicBezTo>
                    <a:pt x="1334" y="675"/>
                    <a:pt x="1601" y="572"/>
                    <a:pt x="1813" y="396"/>
                  </a:cubicBezTo>
                  <a:cubicBezTo>
                    <a:pt x="1954" y="233"/>
                    <a:pt x="1812" y="24"/>
                    <a:pt x="1643" y="24"/>
                  </a:cubicBezTo>
                  <a:cubicBezTo>
                    <a:pt x="1595" y="24"/>
                    <a:pt x="1545" y="41"/>
                    <a:pt x="1498" y="81"/>
                  </a:cubicBezTo>
                  <a:cubicBezTo>
                    <a:pt x="1345" y="186"/>
                    <a:pt x="1169" y="239"/>
                    <a:pt x="992" y="239"/>
                  </a:cubicBezTo>
                  <a:cubicBezTo>
                    <a:pt x="816" y="239"/>
                    <a:pt x="639" y="186"/>
                    <a:pt x="487" y="81"/>
                  </a:cubicBezTo>
                  <a:cubicBezTo>
                    <a:pt x="436" y="24"/>
                    <a:pt x="378" y="0"/>
                    <a:pt x="323" y="0"/>
                  </a:cubicBez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307;p76">
              <a:extLst>
                <a:ext uri="{FF2B5EF4-FFF2-40B4-BE49-F238E27FC236}">
                  <a16:creationId xmlns:a16="http://schemas.microsoft.com/office/drawing/2014/main" id="{7AEEDA6F-FF30-5D75-2583-01CE0B8DEC0C}"/>
                </a:ext>
              </a:extLst>
            </p:cNvPr>
            <p:cNvSpPr/>
            <p:nvPr/>
          </p:nvSpPr>
          <p:spPr>
            <a:xfrm>
              <a:off x="7678023" y="2126018"/>
              <a:ext cx="78215" cy="86463"/>
            </a:xfrm>
            <a:custGeom>
              <a:avLst/>
              <a:gdLst/>
              <a:ahLst/>
              <a:cxnLst/>
              <a:rect l="l" t="t" r="r" b="b"/>
              <a:pathLst>
                <a:path w="2987" h="3302" extrusionOk="0">
                  <a:moveTo>
                    <a:pt x="668" y="0"/>
                  </a:moveTo>
                  <a:cubicBezTo>
                    <a:pt x="296" y="0"/>
                    <a:pt x="0" y="296"/>
                    <a:pt x="0" y="659"/>
                  </a:cubicBezTo>
                  <a:lnTo>
                    <a:pt x="0" y="878"/>
                  </a:lnTo>
                  <a:cubicBezTo>
                    <a:pt x="0" y="2247"/>
                    <a:pt x="1117" y="3301"/>
                    <a:pt x="2419" y="3301"/>
                  </a:cubicBezTo>
                  <a:cubicBezTo>
                    <a:pt x="2605" y="3301"/>
                    <a:pt x="2795" y="3280"/>
                    <a:pt x="2986" y="3234"/>
                  </a:cubicBezTo>
                  <a:cubicBezTo>
                    <a:pt x="1879" y="2986"/>
                    <a:pt x="1107" y="2004"/>
                    <a:pt x="1107" y="878"/>
                  </a:cubicBezTo>
                  <a:lnTo>
                    <a:pt x="1107" y="659"/>
                  </a:lnTo>
                  <a:cubicBezTo>
                    <a:pt x="1107" y="296"/>
                    <a:pt x="1402" y="0"/>
                    <a:pt x="1765"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308;p76">
              <a:extLst>
                <a:ext uri="{FF2B5EF4-FFF2-40B4-BE49-F238E27FC236}">
                  <a16:creationId xmlns:a16="http://schemas.microsoft.com/office/drawing/2014/main" id="{5345BF46-FC0C-7C98-3454-FE949D935669}"/>
                </a:ext>
              </a:extLst>
            </p:cNvPr>
            <p:cNvSpPr/>
            <p:nvPr/>
          </p:nvSpPr>
          <p:spPr>
            <a:xfrm>
              <a:off x="7666030" y="1973072"/>
              <a:ext cx="164625" cy="118749"/>
            </a:xfrm>
            <a:custGeom>
              <a:avLst/>
              <a:gdLst/>
              <a:ahLst/>
              <a:cxnLst/>
              <a:rect l="l" t="t" r="r" b="b"/>
              <a:pathLst>
                <a:path w="6287" h="4535" extrusionOk="0">
                  <a:moveTo>
                    <a:pt x="123" y="1"/>
                  </a:moveTo>
                  <a:cubicBezTo>
                    <a:pt x="58" y="1"/>
                    <a:pt x="0" y="56"/>
                    <a:pt x="0" y="127"/>
                  </a:cubicBezTo>
                  <a:cubicBezTo>
                    <a:pt x="0" y="785"/>
                    <a:pt x="315" y="2541"/>
                    <a:pt x="3539" y="2541"/>
                  </a:cubicBezTo>
                  <a:lnTo>
                    <a:pt x="4646" y="2541"/>
                  </a:lnTo>
                  <a:cubicBezTo>
                    <a:pt x="5009" y="2541"/>
                    <a:pt x="5304" y="2836"/>
                    <a:pt x="5304" y="3199"/>
                  </a:cubicBezTo>
                  <a:lnTo>
                    <a:pt x="5304" y="4086"/>
                  </a:lnTo>
                  <a:cubicBezTo>
                    <a:pt x="5304" y="4325"/>
                    <a:pt x="5495" y="4525"/>
                    <a:pt x="5734" y="4525"/>
                  </a:cubicBezTo>
                  <a:lnTo>
                    <a:pt x="5963" y="4534"/>
                  </a:lnTo>
                  <a:lnTo>
                    <a:pt x="6153" y="2770"/>
                  </a:lnTo>
                  <a:cubicBezTo>
                    <a:pt x="6287" y="1463"/>
                    <a:pt x="5266" y="337"/>
                    <a:pt x="3959" y="337"/>
                  </a:cubicBezTo>
                  <a:lnTo>
                    <a:pt x="1784" y="337"/>
                  </a:lnTo>
                  <a:cubicBezTo>
                    <a:pt x="1221" y="337"/>
                    <a:pt x="573" y="251"/>
                    <a:pt x="191" y="22"/>
                  </a:cubicBezTo>
                  <a:cubicBezTo>
                    <a:pt x="169" y="7"/>
                    <a:pt x="146" y="1"/>
                    <a:pt x="123"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762;p76">
            <a:extLst>
              <a:ext uri="{FF2B5EF4-FFF2-40B4-BE49-F238E27FC236}">
                <a16:creationId xmlns:a16="http://schemas.microsoft.com/office/drawing/2014/main" id="{41B50D03-FE57-A1BE-6ADD-FED94DDB4AA0}"/>
              </a:ext>
            </a:extLst>
          </p:cNvPr>
          <p:cNvGrpSpPr/>
          <p:nvPr/>
        </p:nvGrpSpPr>
        <p:grpSpPr>
          <a:xfrm>
            <a:off x="5924950" y="1045612"/>
            <a:ext cx="272560" cy="354676"/>
            <a:chOff x="4902701" y="2879989"/>
            <a:chExt cx="272560" cy="354676"/>
          </a:xfrm>
        </p:grpSpPr>
        <p:sp>
          <p:nvSpPr>
            <p:cNvPr id="18" name="Google Shape;12763;p76">
              <a:extLst>
                <a:ext uri="{FF2B5EF4-FFF2-40B4-BE49-F238E27FC236}">
                  <a16:creationId xmlns:a16="http://schemas.microsoft.com/office/drawing/2014/main" id="{841EE182-69A3-0A0A-4841-5555926FF76C}"/>
                </a:ext>
              </a:extLst>
            </p:cNvPr>
            <p:cNvSpPr/>
            <p:nvPr/>
          </p:nvSpPr>
          <p:spPr>
            <a:xfrm>
              <a:off x="4902701" y="3081273"/>
              <a:ext cx="272560" cy="153392"/>
            </a:xfrm>
            <a:custGeom>
              <a:avLst/>
              <a:gdLst/>
              <a:ahLst/>
              <a:cxnLst/>
              <a:rect l="l" t="t" r="r" b="b"/>
              <a:pathLst>
                <a:path w="10409" h="5858" extrusionOk="0">
                  <a:moveTo>
                    <a:pt x="3673" y="0"/>
                  </a:moveTo>
                  <a:lnTo>
                    <a:pt x="3673" y="1040"/>
                  </a:lnTo>
                  <a:cubicBezTo>
                    <a:pt x="3673" y="1326"/>
                    <a:pt x="3482" y="1574"/>
                    <a:pt x="3206" y="1660"/>
                  </a:cubicBezTo>
                  <a:lnTo>
                    <a:pt x="935" y="2328"/>
                  </a:lnTo>
                  <a:cubicBezTo>
                    <a:pt x="372" y="2490"/>
                    <a:pt x="0" y="2996"/>
                    <a:pt x="0" y="3577"/>
                  </a:cubicBezTo>
                  <a:lnTo>
                    <a:pt x="0" y="5209"/>
                  </a:lnTo>
                  <a:cubicBezTo>
                    <a:pt x="0" y="5571"/>
                    <a:pt x="286" y="5858"/>
                    <a:pt x="649" y="5858"/>
                  </a:cubicBezTo>
                  <a:lnTo>
                    <a:pt x="9760" y="5858"/>
                  </a:lnTo>
                  <a:cubicBezTo>
                    <a:pt x="10113" y="5858"/>
                    <a:pt x="10408" y="5571"/>
                    <a:pt x="10408" y="5209"/>
                  </a:cubicBezTo>
                  <a:lnTo>
                    <a:pt x="10408" y="3577"/>
                  </a:lnTo>
                  <a:cubicBezTo>
                    <a:pt x="10408" y="2996"/>
                    <a:pt x="10027" y="2490"/>
                    <a:pt x="9464" y="2328"/>
                  </a:cubicBezTo>
                  <a:lnTo>
                    <a:pt x="7184" y="1660"/>
                  </a:lnTo>
                  <a:cubicBezTo>
                    <a:pt x="6907" y="1574"/>
                    <a:pt x="6716" y="1317"/>
                    <a:pt x="6716" y="1030"/>
                  </a:cubicBezTo>
                  <a:lnTo>
                    <a:pt x="6716" y="0"/>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764;p76">
              <a:extLst>
                <a:ext uri="{FF2B5EF4-FFF2-40B4-BE49-F238E27FC236}">
                  <a16:creationId xmlns:a16="http://schemas.microsoft.com/office/drawing/2014/main" id="{A8001F6E-FBEA-C110-2D21-2A0D5790E9BC}"/>
                </a:ext>
              </a:extLst>
            </p:cNvPr>
            <p:cNvSpPr/>
            <p:nvPr/>
          </p:nvSpPr>
          <p:spPr>
            <a:xfrm>
              <a:off x="4902701" y="3123483"/>
              <a:ext cx="272560" cy="111182"/>
            </a:xfrm>
            <a:custGeom>
              <a:avLst/>
              <a:gdLst/>
              <a:ahLst/>
              <a:cxnLst/>
              <a:rect l="l" t="t" r="r" b="b"/>
              <a:pathLst>
                <a:path w="10409" h="4246" extrusionOk="0">
                  <a:moveTo>
                    <a:pt x="3320" y="0"/>
                  </a:moveTo>
                  <a:cubicBezTo>
                    <a:pt x="3282" y="19"/>
                    <a:pt x="3244" y="29"/>
                    <a:pt x="3206" y="48"/>
                  </a:cubicBezTo>
                  <a:lnTo>
                    <a:pt x="935" y="716"/>
                  </a:lnTo>
                  <a:cubicBezTo>
                    <a:pt x="372" y="878"/>
                    <a:pt x="0" y="1384"/>
                    <a:pt x="0" y="1965"/>
                  </a:cubicBezTo>
                  <a:lnTo>
                    <a:pt x="0" y="3597"/>
                  </a:lnTo>
                  <a:cubicBezTo>
                    <a:pt x="0" y="3959"/>
                    <a:pt x="286" y="4246"/>
                    <a:pt x="649" y="4246"/>
                  </a:cubicBezTo>
                  <a:lnTo>
                    <a:pt x="9760" y="4246"/>
                  </a:lnTo>
                  <a:cubicBezTo>
                    <a:pt x="10113" y="4246"/>
                    <a:pt x="10408" y="3959"/>
                    <a:pt x="10408" y="3597"/>
                  </a:cubicBezTo>
                  <a:lnTo>
                    <a:pt x="10408" y="1965"/>
                  </a:lnTo>
                  <a:cubicBezTo>
                    <a:pt x="10408" y="1384"/>
                    <a:pt x="10027" y="878"/>
                    <a:pt x="9464" y="716"/>
                  </a:cubicBezTo>
                  <a:lnTo>
                    <a:pt x="7184" y="48"/>
                  </a:lnTo>
                  <a:cubicBezTo>
                    <a:pt x="7146" y="29"/>
                    <a:pt x="7107" y="19"/>
                    <a:pt x="7069" y="0"/>
                  </a:cubicBezTo>
                  <a:lnTo>
                    <a:pt x="5200" y="344"/>
                  </a:lnTo>
                  <a:lnTo>
                    <a:pt x="3320" y="0"/>
                  </a:ln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765;p76">
              <a:extLst>
                <a:ext uri="{FF2B5EF4-FFF2-40B4-BE49-F238E27FC236}">
                  <a16:creationId xmlns:a16="http://schemas.microsoft.com/office/drawing/2014/main" id="{AD40E3F5-AAA5-3F50-89DF-C63E9D3AE1C7}"/>
                </a:ext>
              </a:extLst>
            </p:cNvPr>
            <p:cNvSpPr/>
            <p:nvPr/>
          </p:nvSpPr>
          <p:spPr>
            <a:xfrm>
              <a:off x="4966644" y="3123483"/>
              <a:ext cx="143913" cy="43781"/>
            </a:xfrm>
            <a:custGeom>
              <a:avLst/>
              <a:gdLst/>
              <a:ahLst/>
              <a:cxnLst/>
              <a:rect l="l" t="t" r="r" b="b"/>
              <a:pathLst>
                <a:path w="5496" h="1672" extrusionOk="0">
                  <a:moveTo>
                    <a:pt x="878" y="0"/>
                  </a:moveTo>
                  <a:cubicBezTo>
                    <a:pt x="840" y="19"/>
                    <a:pt x="802" y="29"/>
                    <a:pt x="764" y="48"/>
                  </a:cubicBezTo>
                  <a:lnTo>
                    <a:pt x="0" y="267"/>
                  </a:lnTo>
                  <a:cubicBezTo>
                    <a:pt x="39" y="372"/>
                    <a:pt x="105" y="468"/>
                    <a:pt x="191" y="544"/>
                  </a:cubicBezTo>
                  <a:lnTo>
                    <a:pt x="1260" y="1460"/>
                  </a:lnTo>
                  <a:cubicBezTo>
                    <a:pt x="1423" y="1602"/>
                    <a:pt x="1624" y="1671"/>
                    <a:pt x="1823" y="1671"/>
                  </a:cubicBezTo>
                  <a:cubicBezTo>
                    <a:pt x="2077" y="1671"/>
                    <a:pt x="2329" y="1559"/>
                    <a:pt x="2500" y="1345"/>
                  </a:cubicBezTo>
                  <a:lnTo>
                    <a:pt x="2748" y="1031"/>
                  </a:lnTo>
                  <a:lnTo>
                    <a:pt x="2996" y="1345"/>
                  </a:lnTo>
                  <a:cubicBezTo>
                    <a:pt x="3167" y="1559"/>
                    <a:pt x="3419" y="1671"/>
                    <a:pt x="3675" y="1671"/>
                  </a:cubicBezTo>
                  <a:cubicBezTo>
                    <a:pt x="3875" y="1671"/>
                    <a:pt x="4078" y="1602"/>
                    <a:pt x="4246" y="1460"/>
                  </a:cubicBezTo>
                  <a:lnTo>
                    <a:pt x="5314" y="544"/>
                  </a:lnTo>
                  <a:cubicBezTo>
                    <a:pt x="5400" y="468"/>
                    <a:pt x="5457" y="372"/>
                    <a:pt x="5495" y="267"/>
                  </a:cubicBezTo>
                  <a:lnTo>
                    <a:pt x="4732" y="48"/>
                  </a:lnTo>
                  <a:cubicBezTo>
                    <a:pt x="4694" y="29"/>
                    <a:pt x="4656" y="19"/>
                    <a:pt x="4627" y="0"/>
                  </a:cubicBezTo>
                  <a:lnTo>
                    <a:pt x="2748" y="344"/>
                  </a:lnTo>
                  <a:lnTo>
                    <a:pt x="878" y="0"/>
                  </a:lnTo>
                  <a:close/>
                </a:path>
              </a:pathLst>
            </a:custGeom>
            <a:solidFill>
              <a:srgbClr val="526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66;p76">
              <a:extLst>
                <a:ext uri="{FF2B5EF4-FFF2-40B4-BE49-F238E27FC236}">
                  <a16:creationId xmlns:a16="http://schemas.microsoft.com/office/drawing/2014/main" id="{36D54DF1-3D21-79F0-7EA6-FAAB1ACE915E}"/>
                </a:ext>
              </a:extLst>
            </p:cNvPr>
            <p:cNvSpPr/>
            <p:nvPr/>
          </p:nvSpPr>
          <p:spPr>
            <a:xfrm>
              <a:off x="4998878" y="3081273"/>
              <a:ext cx="79445" cy="22676"/>
            </a:xfrm>
            <a:custGeom>
              <a:avLst/>
              <a:gdLst/>
              <a:ahLst/>
              <a:cxnLst/>
              <a:rect l="l" t="t" r="r" b="b"/>
              <a:pathLst>
                <a:path w="3034" h="866" extrusionOk="0">
                  <a:moveTo>
                    <a:pt x="0" y="0"/>
                  </a:moveTo>
                  <a:lnTo>
                    <a:pt x="0" y="487"/>
                  </a:lnTo>
                  <a:cubicBezTo>
                    <a:pt x="472" y="739"/>
                    <a:pt x="995" y="866"/>
                    <a:pt x="1517" y="866"/>
                  </a:cubicBezTo>
                  <a:cubicBezTo>
                    <a:pt x="2039" y="866"/>
                    <a:pt x="2562" y="739"/>
                    <a:pt x="3034" y="487"/>
                  </a:cubicBezTo>
                  <a:lnTo>
                    <a:pt x="3034" y="0"/>
                  </a:ln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767;p76">
              <a:extLst>
                <a:ext uri="{FF2B5EF4-FFF2-40B4-BE49-F238E27FC236}">
                  <a16:creationId xmlns:a16="http://schemas.microsoft.com/office/drawing/2014/main" id="{C3A8947A-0ECD-9DB9-2E24-921904058897}"/>
                </a:ext>
              </a:extLst>
            </p:cNvPr>
            <p:cNvSpPr/>
            <p:nvPr/>
          </p:nvSpPr>
          <p:spPr>
            <a:xfrm>
              <a:off x="4942397" y="2933616"/>
              <a:ext cx="187904" cy="158917"/>
            </a:xfrm>
            <a:custGeom>
              <a:avLst/>
              <a:gdLst/>
              <a:ahLst/>
              <a:cxnLst/>
              <a:rect l="l" t="t" r="r" b="b"/>
              <a:pathLst>
                <a:path w="7176" h="6069" extrusionOk="0">
                  <a:moveTo>
                    <a:pt x="860" y="1"/>
                  </a:moveTo>
                  <a:lnTo>
                    <a:pt x="860" y="2386"/>
                  </a:lnTo>
                  <a:lnTo>
                    <a:pt x="755" y="2386"/>
                  </a:lnTo>
                  <a:cubicBezTo>
                    <a:pt x="745" y="2386"/>
                    <a:pt x="736" y="2385"/>
                    <a:pt x="727" y="2385"/>
                  </a:cubicBezTo>
                  <a:cubicBezTo>
                    <a:pt x="4" y="2385"/>
                    <a:pt x="1" y="3474"/>
                    <a:pt x="718" y="3474"/>
                  </a:cubicBezTo>
                  <a:cubicBezTo>
                    <a:pt x="730" y="3474"/>
                    <a:pt x="742" y="3474"/>
                    <a:pt x="755" y="3473"/>
                  </a:cubicBezTo>
                  <a:lnTo>
                    <a:pt x="869" y="3473"/>
                  </a:lnTo>
                  <a:cubicBezTo>
                    <a:pt x="993" y="4933"/>
                    <a:pt x="2214" y="6068"/>
                    <a:pt x="3684" y="6068"/>
                  </a:cubicBezTo>
                  <a:cubicBezTo>
                    <a:pt x="5153" y="6068"/>
                    <a:pt x="6374" y="4933"/>
                    <a:pt x="6488" y="3473"/>
                  </a:cubicBezTo>
                  <a:lnTo>
                    <a:pt x="6603" y="3473"/>
                  </a:lnTo>
                  <a:cubicBezTo>
                    <a:pt x="6609" y="3474"/>
                    <a:pt x="6615" y="3474"/>
                    <a:pt x="6621" y="3474"/>
                  </a:cubicBezTo>
                  <a:cubicBezTo>
                    <a:pt x="6927" y="3474"/>
                    <a:pt x="7175" y="3238"/>
                    <a:pt x="7175" y="2930"/>
                  </a:cubicBezTo>
                  <a:cubicBezTo>
                    <a:pt x="7175" y="2630"/>
                    <a:pt x="6927" y="2386"/>
                    <a:pt x="6620" y="2386"/>
                  </a:cubicBezTo>
                  <a:cubicBezTo>
                    <a:pt x="6614" y="2386"/>
                    <a:pt x="6609" y="2386"/>
                    <a:pt x="6603" y="2386"/>
                  </a:cubicBezTo>
                  <a:lnTo>
                    <a:pt x="6498" y="2386"/>
                  </a:lnTo>
                  <a:lnTo>
                    <a:pt x="6498" y="1"/>
                  </a:lnTo>
                  <a:close/>
                </a:path>
              </a:pathLst>
            </a:custGeom>
            <a:solidFill>
              <a:srgbClr val="ECF0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768;p76">
              <a:extLst>
                <a:ext uri="{FF2B5EF4-FFF2-40B4-BE49-F238E27FC236}">
                  <a16:creationId xmlns:a16="http://schemas.microsoft.com/office/drawing/2014/main" id="{79DC47D3-2E80-BEDC-4446-9EA3ACFDC029}"/>
                </a:ext>
              </a:extLst>
            </p:cNvPr>
            <p:cNvSpPr/>
            <p:nvPr/>
          </p:nvSpPr>
          <p:spPr>
            <a:xfrm>
              <a:off x="4947163" y="2933616"/>
              <a:ext cx="142656" cy="159074"/>
            </a:xfrm>
            <a:custGeom>
              <a:avLst/>
              <a:gdLst/>
              <a:ahLst/>
              <a:cxnLst/>
              <a:rect l="l" t="t" r="r" b="b"/>
              <a:pathLst>
                <a:path w="5448" h="6075" extrusionOk="0">
                  <a:moveTo>
                    <a:pt x="678" y="1"/>
                  </a:moveTo>
                  <a:lnTo>
                    <a:pt x="678" y="2386"/>
                  </a:lnTo>
                  <a:lnTo>
                    <a:pt x="601" y="2386"/>
                  </a:lnTo>
                  <a:cubicBezTo>
                    <a:pt x="595" y="2386"/>
                    <a:pt x="589" y="2386"/>
                    <a:pt x="583" y="2386"/>
                  </a:cubicBezTo>
                  <a:cubicBezTo>
                    <a:pt x="304" y="2386"/>
                    <a:pt x="66" y="2593"/>
                    <a:pt x="29" y="2872"/>
                  </a:cubicBezTo>
                  <a:cubicBezTo>
                    <a:pt x="0" y="3197"/>
                    <a:pt x="248" y="3473"/>
                    <a:pt x="573" y="3473"/>
                  </a:cubicBezTo>
                  <a:lnTo>
                    <a:pt x="687" y="3473"/>
                  </a:lnTo>
                  <a:cubicBezTo>
                    <a:pt x="800" y="4963"/>
                    <a:pt x="2044" y="6075"/>
                    <a:pt x="3486" y="6075"/>
                  </a:cubicBezTo>
                  <a:cubicBezTo>
                    <a:pt x="3632" y="6075"/>
                    <a:pt x="3781" y="6063"/>
                    <a:pt x="3931" y="6040"/>
                  </a:cubicBezTo>
                  <a:cubicBezTo>
                    <a:pt x="2567" y="5820"/>
                    <a:pt x="1546" y="4637"/>
                    <a:pt x="1546" y="3254"/>
                  </a:cubicBezTo>
                  <a:lnTo>
                    <a:pt x="1546" y="1737"/>
                  </a:lnTo>
                  <a:cubicBezTo>
                    <a:pt x="1546" y="1260"/>
                    <a:pt x="1937" y="869"/>
                    <a:pt x="2414" y="869"/>
                  </a:cubicBezTo>
                  <a:lnTo>
                    <a:pt x="5018" y="869"/>
                  </a:lnTo>
                  <a:cubicBezTo>
                    <a:pt x="5257" y="869"/>
                    <a:pt x="5448" y="678"/>
                    <a:pt x="5448" y="440"/>
                  </a:cubicBezTo>
                  <a:lnTo>
                    <a:pt x="5448" y="1"/>
                  </a:lnTo>
                  <a:close/>
                </a:path>
              </a:pathLst>
            </a:custGeom>
            <a:solidFill>
              <a:srgbClr val="E7EC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69;p76">
              <a:extLst>
                <a:ext uri="{FF2B5EF4-FFF2-40B4-BE49-F238E27FC236}">
                  <a16:creationId xmlns:a16="http://schemas.microsoft.com/office/drawing/2014/main" id="{07AD7B48-6291-BA41-1595-D02A5A7C069D}"/>
                </a:ext>
              </a:extLst>
            </p:cNvPr>
            <p:cNvSpPr/>
            <p:nvPr/>
          </p:nvSpPr>
          <p:spPr>
            <a:xfrm>
              <a:off x="4976883" y="3106175"/>
              <a:ext cx="61980" cy="49725"/>
            </a:xfrm>
            <a:custGeom>
              <a:avLst/>
              <a:gdLst/>
              <a:ahLst/>
              <a:cxnLst/>
              <a:rect l="l" t="t" r="r" b="b"/>
              <a:pathLst>
                <a:path w="2367" h="1899" extrusionOk="0">
                  <a:moveTo>
                    <a:pt x="500" y="1"/>
                  </a:moveTo>
                  <a:cubicBezTo>
                    <a:pt x="420" y="1"/>
                    <a:pt x="345" y="46"/>
                    <a:pt x="306" y="117"/>
                  </a:cubicBezTo>
                  <a:lnTo>
                    <a:pt x="39" y="661"/>
                  </a:lnTo>
                  <a:cubicBezTo>
                    <a:pt x="1" y="738"/>
                    <a:pt x="20" y="823"/>
                    <a:pt x="77" y="871"/>
                  </a:cubicBezTo>
                  <a:lnTo>
                    <a:pt x="1155" y="1797"/>
                  </a:lnTo>
                  <a:cubicBezTo>
                    <a:pt x="1235" y="1864"/>
                    <a:pt x="1337" y="1898"/>
                    <a:pt x="1438" y="1898"/>
                  </a:cubicBezTo>
                  <a:cubicBezTo>
                    <a:pt x="1564" y="1898"/>
                    <a:pt x="1690" y="1845"/>
                    <a:pt x="1775" y="1739"/>
                  </a:cubicBezTo>
                  <a:lnTo>
                    <a:pt x="2367" y="1005"/>
                  </a:lnTo>
                  <a:lnTo>
                    <a:pt x="611" y="32"/>
                  </a:lnTo>
                  <a:cubicBezTo>
                    <a:pt x="575" y="10"/>
                    <a:pt x="537" y="1"/>
                    <a:pt x="500" y="1"/>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770;p76">
              <a:extLst>
                <a:ext uri="{FF2B5EF4-FFF2-40B4-BE49-F238E27FC236}">
                  <a16:creationId xmlns:a16="http://schemas.microsoft.com/office/drawing/2014/main" id="{BA619BD8-F5A7-66CF-7462-408314887276}"/>
                </a:ext>
              </a:extLst>
            </p:cNvPr>
            <p:cNvSpPr/>
            <p:nvPr/>
          </p:nvSpPr>
          <p:spPr>
            <a:xfrm>
              <a:off x="5038836" y="3106175"/>
              <a:ext cx="61718" cy="49725"/>
            </a:xfrm>
            <a:custGeom>
              <a:avLst/>
              <a:gdLst/>
              <a:ahLst/>
              <a:cxnLst/>
              <a:rect l="l" t="t" r="r" b="b"/>
              <a:pathLst>
                <a:path w="2357" h="1899" extrusionOk="0">
                  <a:moveTo>
                    <a:pt x="1861" y="1"/>
                  </a:moveTo>
                  <a:cubicBezTo>
                    <a:pt x="1825" y="1"/>
                    <a:pt x="1789" y="10"/>
                    <a:pt x="1756" y="32"/>
                  </a:cubicBezTo>
                  <a:lnTo>
                    <a:pt x="1" y="1005"/>
                  </a:lnTo>
                  <a:lnTo>
                    <a:pt x="582" y="1739"/>
                  </a:lnTo>
                  <a:cubicBezTo>
                    <a:pt x="667" y="1845"/>
                    <a:pt x="793" y="1898"/>
                    <a:pt x="921" y="1898"/>
                  </a:cubicBezTo>
                  <a:cubicBezTo>
                    <a:pt x="1024" y="1898"/>
                    <a:pt x="1127" y="1864"/>
                    <a:pt x="1212" y="1797"/>
                  </a:cubicBezTo>
                  <a:lnTo>
                    <a:pt x="2281" y="871"/>
                  </a:lnTo>
                  <a:cubicBezTo>
                    <a:pt x="2338" y="823"/>
                    <a:pt x="2357" y="738"/>
                    <a:pt x="2319" y="661"/>
                  </a:cubicBezTo>
                  <a:lnTo>
                    <a:pt x="2052" y="117"/>
                  </a:lnTo>
                  <a:cubicBezTo>
                    <a:pt x="2012" y="46"/>
                    <a:pt x="1938" y="1"/>
                    <a:pt x="1861" y="1"/>
                  </a:cubicBezTo>
                  <a:close/>
                </a:path>
              </a:pathLst>
            </a:custGeom>
            <a:solidFill>
              <a:srgbClr val="6F8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771;p76">
              <a:extLst>
                <a:ext uri="{FF2B5EF4-FFF2-40B4-BE49-F238E27FC236}">
                  <a16:creationId xmlns:a16="http://schemas.microsoft.com/office/drawing/2014/main" id="{39123ECB-01CE-B92B-95E6-DD450AF7C95A}"/>
                </a:ext>
              </a:extLst>
            </p:cNvPr>
            <p:cNvSpPr/>
            <p:nvPr/>
          </p:nvSpPr>
          <p:spPr>
            <a:xfrm>
              <a:off x="4999114" y="2996512"/>
              <a:ext cx="11260" cy="17073"/>
            </a:xfrm>
            <a:custGeom>
              <a:avLst/>
              <a:gdLst/>
              <a:ahLst/>
              <a:cxnLst/>
              <a:rect l="l" t="t" r="r" b="b"/>
              <a:pathLst>
                <a:path w="430" h="652" extrusionOk="0">
                  <a:moveTo>
                    <a:pt x="215" y="1"/>
                  </a:moveTo>
                  <a:cubicBezTo>
                    <a:pt x="108" y="1"/>
                    <a:pt x="1" y="75"/>
                    <a:pt x="1" y="222"/>
                  </a:cubicBezTo>
                  <a:lnTo>
                    <a:pt x="1" y="442"/>
                  </a:lnTo>
                  <a:cubicBezTo>
                    <a:pt x="1" y="556"/>
                    <a:pt x="96" y="652"/>
                    <a:pt x="211" y="652"/>
                  </a:cubicBezTo>
                  <a:cubicBezTo>
                    <a:pt x="335" y="652"/>
                    <a:pt x="430" y="556"/>
                    <a:pt x="430" y="432"/>
                  </a:cubicBezTo>
                  <a:lnTo>
                    <a:pt x="430" y="222"/>
                  </a:lnTo>
                  <a:cubicBezTo>
                    <a:pt x="430" y="75"/>
                    <a:pt x="323" y="1"/>
                    <a:pt x="21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772;p76">
              <a:extLst>
                <a:ext uri="{FF2B5EF4-FFF2-40B4-BE49-F238E27FC236}">
                  <a16:creationId xmlns:a16="http://schemas.microsoft.com/office/drawing/2014/main" id="{D59F116F-F9B0-62C1-FE83-0AE14224F95D}"/>
                </a:ext>
              </a:extLst>
            </p:cNvPr>
            <p:cNvSpPr/>
            <p:nvPr/>
          </p:nvSpPr>
          <p:spPr>
            <a:xfrm>
              <a:off x="5067064" y="2996512"/>
              <a:ext cx="11521" cy="17073"/>
            </a:xfrm>
            <a:custGeom>
              <a:avLst/>
              <a:gdLst/>
              <a:ahLst/>
              <a:cxnLst/>
              <a:rect l="l" t="t" r="r" b="b"/>
              <a:pathLst>
                <a:path w="440" h="652" extrusionOk="0">
                  <a:moveTo>
                    <a:pt x="220" y="1"/>
                  </a:moveTo>
                  <a:cubicBezTo>
                    <a:pt x="110" y="1"/>
                    <a:pt x="1" y="75"/>
                    <a:pt x="1" y="222"/>
                  </a:cubicBezTo>
                  <a:lnTo>
                    <a:pt x="1" y="442"/>
                  </a:lnTo>
                  <a:cubicBezTo>
                    <a:pt x="1" y="556"/>
                    <a:pt x="96" y="652"/>
                    <a:pt x="220" y="652"/>
                  </a:cubicBezTo>
                  <a:cubicBezTo>
                    <a:pt x="344" y="652"/>
                    <a:pt x="439" y="556"/>
                    <a:pt x="439" y="432"/>
                  </a:cubicBezTo>
                  <a:lnTo>
                    <a:pt x="439" y="222"/>
                  </a:lnTo>
                  <a:cubicBezTo>
                    <a:pt x="439" y="75"/>
                    <a:pt x="330"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773;p76">
              <a:extLst>
                <a:ext uri="{FF2B5EF4-FFF2-40B4-BE49-F238E27FC236}">
                  <a16:creationId xmlns:a16="http://schemas.microsoft.com/office/drawing/2014/main" id="{355C9B04-8DCD-B03E-9B37-EBEB89428E38}"/>
                </a:ext>
              </a:extLst>
            </p:cNvPr>
            <p:cNvSpPr/>
            <p:nvPr/>
          </p:nvSpPr>
          <p:spPr>
            <a:xfrm>
              <a:off x="4991363" y="2979099"/>
              <a:ext cx="26525" cy="11521"/>
            </a:xfrm>
            <a:custGeom>
              <a:avLst/>
              <a:gdLst/>
              <a:ahLst/>
              <a:cxnLst/>
              <a:rect l="l" t="t" r="r" b="b"/>
              <a:pathLst>
                <a:path w="1013" h="440" extrusionOk="0">
                  <a:moveTo>
                    <a:pt x="287" y="0"/>
                  </a:moveTo>
                  <a:cubicBezTo>
                    <a:pt x="1" y="0"/>
                    <a:pt x="1" y="430"/>
                    <a:pt x="287" y="439"/>
                  </a:cubicBezTo>
                  <a:lnTo>
                    <a:pt x="726" y="439"/>
                  </a:lnTo>
                  <a:cubicBezTo>
                    <a:pt x="1012" y="430"/>
                    <a:pt x="1012" y="0"/>
                    <a:pt x="726"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774;p76">
              <a:extLst>
                <a:ext uri="{FF2B5EF4-FFF2-40B4-BE49-F238E27FC236}">
                  <a16:creationId xmlns:a16="http://schemas.microsoft.com/office/drawing/2014/main" id="{F85088FD-9940-7243-FB45-96F11C6B845F}"/>
                </a:ext>
              </a:extLst>
            </p:cNvPr>
            <p:cNvSpPr/>
            <p:nvPr/>
          </p:nvSpPr>
          <p:spPr>
            <a:xfrm>
              <a:off x="5059575" y="2979099"/>
              <a:ext cx="26499" cy="11521"/>
            </a:xfrm>
            <a:custGeom>
              <a:avLst/>
              <a:gdLst/>
              <a:ahLst/>
              <a:cxnLst/>
              <a:rect l="l" t="t" r="r" b="b"/>
              <a:pathLst>
                <a:path w="1012" h="440" extrusionOk="0">
                  <a:moveTo>
                    <a:pt x="287" y="0"/>
                  </a:moveTo>
                  <a:cubicBezTo>
                    <a:pt x="0" y="0"/>
                    <a:pt x="0" y="439"/>
                    <a:pt x="287" y="439"/>
                  </a:cubicBezTo>
                  <a:lnTo>
                    <a:pt x="725" y="439"/>
                  </a:lnTo>
                  <a:cubicBezTo>
                    <a:pt x="1012" y="430"/>
                    <a:pt x="1012" y="0"/>
                    <a:pt x="725" y="0"/>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775;p76">
              <a:extLst>
                <a:ext uri="{FF2B5EF4-FFF2-40B4-BE49-F238E27FC236}">
                  <a16:creationId xmlns:a16="http://schemas.microsoft.com/office/drawing/2014/main" id="{2AAE3AF5-8E0F-8113-54D7-7BC5C5294755}"/>
                </a:ext>
              </a:extLst>
            </p:cNvPr>
            <p:cNvSpPr/>
            <p:nvPr/>
          </p:nvSpPr>
          <p:spPr>
            <a:xfrm>
              <a:off x="5013097" y="3033538"/>
              <a:ext cx="51244" cy="22781"/>
            </a:xfrm>
            <a:custGeom>
              <a:avLst/>
              <a:gdLst/>
              <a:ahLst/>
              <a:cxnLst/>
              <a:rect l="l" t="t" r="r" b="b"/>
              <a:pathLst>
                <a:path w="1957" h="870" extrusionOk="0">
                  <a:moveTo>
                    <a:pt x="125" y="1"/>
                  </a:moveTo>
                  <a:cubicBezTo>
                    <a:pt x="58" y="1"/>
                    <a:pt x="1" y="58"/>
                    <a:pt x="10" y="125"/>
                  </a:cubicBezTo>
                  <a:cubicBezTo>
                    <a:pt x="87" y="545"/>
                    <a:pt x="487" y="869"/>
                    <a:pt x="984" y="869"/>
                  </a:cubicBezTo>
                  <a:cubicBezTo>
                    <a:pt x="1470" y="869"/>
                    <a:pt x="1871" y="545"/>
                    <a:pt x="1947" y="125"/>
                  </a:cubicBezTo>
                  <a:cubicBezTo>
                    <a:pt x="1957" y="58"/>
                    <a:pt x="1909" y="1"/>
                    <a:pt x="1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776;p76">
              <a:extLst>
                <a:ext uri="{FF2B5EF4-FFF2-40B4-BE49-F238E27FC236}">
                  <a16:creationId xmlns:a16="http://schemas.microsoft.com/office/drawing/2014/main" id="{C7B3915C-F220-D2B6-0BB6-9A9940B8E216}"/>
                </a:ext>
              </a:extLst>
            </p:cNvPr>
            <p:cNvSpPr/>
            <p:nvPr/>
          </p:nvSpPr>
          <p:spPr>
            <a:xfrm>
              <a:off x="5033102" y="3172188"/>
              <a:ext cx="11260" cy="11260"/>
            </a:xfrm>
            <a:custGeom>
              <a:avLst/>
              <a:gdLst/>
              <a:ahLst/>
              <a:cxnLst/>
              <a:rect l="l" t="t" r="r" b="b"/>
              <a:pathLst>
                <a:path w="430" h="430" extrusionOk="0">
                  <a:moveTo>
                    <a:pt x="220" y="1"/>
                  </a:moveTo>
                  <a:cubicBezTo>
                    <a:pt x="95" y="1"/>
                    <a:pt x="0" y="96"/>
                    <a:pt x="0" y="220"/>
                  </a:cubicBezTo>
                  <a:cubicBezTo>
                    <a:pt x="0" y="334"/>
                    <a:pt x="95" y="430"/>
                    <a:pt x="220" y="430"/>
                  </a:cubicBezTo>
                  <a:cubicBezTo>
                    <a:pt x="334" y="430"/>
                    <a:pt x="429" y="334"/>
                    <a:pt x="429" y="220"/>
                  </a:cubicBezTo>
                  <a:cubicBezTo>
                    <a:pt x="429" y="96"/>
                    <a:pt x="334" y="1"/>
                    <a:pt x="220" y="1"/>
                  </a:cubicBezTo>
                  <a:close/>
                </a:path>
              </a:pathLst>
            </a:custGeom>
            <a:solidFill>
              <a:srgbClr val="ED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77;p76">
              <a:extLst>
                <a:ext uri="{FF2B5EF4-FFF2-40B4-BE49-F238E27FC236}">
                  <a16:creationId xmlns:a16="http://schemas.microsoft.com/office/drawing/2014/main" id="{167D06C2-2535-0607-F7AF-DEEED9E8D950}"/>
                </a:ext>
              </a:extLst>
            </p:cNvPr>
            <p:cNvSpPr/>
            <p:nvPr/>
          </p:nvSpPr>
          <p:spPr>
            <a:xfrm>
              <a:off x="5033102" y="3206150"/>
              <a:ext cx="11260" cy="11521"/>
            </a:xfrm>
            <a:custGeom>
              <a:avLst/>
              <a:gdLst/>
              <a:ahLst/>
              <a:cxnLst/>
              <a:rect l="l" t="t" r="r" b="b"/>
              <a:pathLst>
                <a:path w="430" h="440" extrusionOk="0">
                  <a:moveTo>
                    <a:pt x="220" y="1"/>
                  </a:moveTo>
                  <a:cubicBezTo>
                    <a:pt x="95" y="1"/>
                    <a:pt x="0" y="96"/>
                    <a:pt x="0" y="220"/>
                  </a:cubicBezTo>
                  <a:cubicBezTo>
                    <a:pt x="0" y="344"/>
                    <a:pt x="95" y="440"/>
                    <a:pt x="220" y="440"/>
                  </a:cubicBezTo>
                  <a:cubicBezTo>
                    <a:pt x="334" y="440"/>
                    <a:pt x="429" y="344"/>
                    <a:pt x="429" y="220"/>
                  </a:cubicBezTo>
                  <a:cubicBezTo>
                    <a:pt x="429" y="96"/>
                    <a:pt x="334" y="1"/>
                    <a:pt x="220" y="1"/>
                  </a:cubicBezTo>
                  <a:close/>
                </a:path>
              </a:pathLst>
            </a:custGeom>
            <a:solidFill>
              <a:srgbClr val="ED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78;p76">
              <a:extLst>
                <a:ext uri="{FF2B5EF4-FFF2-40B4-BE49-F238E27FC236}">
                  <a16:creationId xmlns:a16="http://schemas.microsoft.com/office/drawing/2014/main" id="{A005AEEE-E63F-BE4C-8E11-9991608BB06F}"/>
                </a:ext>
              </a:extLst>
            </p:cNvPr>
            <p:cNvSpPr/>
            <p:nvPr/>
          </p:nvSpPr>
          <p:spPr>
            <a:xfrm>
              <a:off x="4944413" y="2922383"/>
              <a:ext cx="188637" cy="76460"/>
            </a:xfrm>
            <a:custGeom>
              <a:avLst/>
              <a:gdLst/>
              <a:ahLst/>
              <a:cxnLst/>
              <a:rect l="l" t="t" r="r" b="b"/>
              <a:pathLst>
                <a:path w="7204" h="2920" extrusionOk="0">
                  <a:moveTo>
                    <a:pt x="1174" y="1"/>
                  </a:moveTo>
                  <a:cubicBezTo>
                    <a:pt x="516" y="1"/>
                    <a:pt x="0" y="583"/>
                    <a:pt x="105" y="1241"/>
                  </a:cubicBezTo>
                  <a:lnTo>
                    <a:pt x="353" y="2920"/>
                  </a:lnTo>
                  <a:lnTo>
                    <a:pt x="840" y="2863"/>
                  </a:lnTo>
                  <a:cubicBezTo>
                    <a:pt x="1050" y="2834"/>
                    <a:pt x="1212" y="2653"/>
                    <a:pt x="1222" y="2433"/>
                  </a:cubicBezTo>
                  <a:lnTo>
                    <a:pt x="1222" y="1298"/>
                  </a:lnTo>
                  <a:cubicBezTo>
                    <a:pt x="1222" y="1060"/>
                    <a:pt x="1412" y="869"/>
                    <a:pt x="1651" y="869"/>
                  </a:cubicBezTo>
                  <a:lnTo>
                    <a:pt x="5553" y="869"/>
                  </a:lnTo>
                  <a:cubicBezTo>
                    <a:pt x="5791" y="869"/>
                    <a:pt x="5991" y="1060"/>
                    <a:pt x="5991" y="1298"/>
                  </a:cubicBezTo>
                  <a:lnTo>
                    <a:pt x="5991" y="2433"/>
                  </a:lnTo>
                  <a:cubicBezTo>
                    <a:pt x="5991" y="2653"/>
                    <a:pt x="6154" y="2834"/>
                    <a:pt x="6373" y="2863"/>
                  </a:cubicBezTo>
                  <a:lnTo>
                    <a:pt x="6860" y="2920"/>
                  </a:lnTo>
                  <a:lnTo>
                    <a:pt x="7108" y="1241"/>
                  </a:lnTo>
                  <a:cubicBezTo>
                    <a:pt x="7203" y="583"/>
                    <a:pt x="6697" y="1"/>
                    <a:pt x="603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79;p76">
              <a:extLst>
                <a:ext uri="{FF2B5EF4-FFF2-40B4-BE49-F238E27FC236}">
                  <a16:creationId xmlns:a16="http://schemas.microsoft.com/office/drawing/2014/main" id="{4A4A15A5-72E2-9E29-92EA-62542A6E0B43}"/>
                </a:ext>
              </a:extLst>
            </p:cNvPr>
            <p:cNvSpPr/>
            <p:nvPr/>
          </p:nvSpPr>
          <p:spPr>
            <a:xfrm>
              <a:off x="4976385" y="2879989"/>
              <a:ext cx="150668" cy="65148"/>
            </a:xfrm>
            <a:custGeom>
              <a:avLst/>
              <a:gdLst/>
              <a:ahLst/>
              <a:cxnLst/>
              <a:rect l="l" t="t" r="r" b="b"/>
              <a:pathLst>
                <a:path w="5754" h="2488" extrusionOk="0">
                  <a:moveTo>
                    <a:pt x="5093" y="0"/>
                  </a:moveTo>
                  <a:cubicBezTo>
                    <a:pt x="5059" y="0"/>
                    <a:pt x="5024" y="8"/>
                    <a:pt x="4990" y="26"/>
                  </a:cubicBezTo>
                  <a:cubicBezTo>
                    <a:pt x="4770" y="151"/>
                    <a:pt x="4351" y="313"/>
                    <a:pt x="3683" y="313"/>
                  </a:cubicBezTo>
                  <a:lnTo>
                    <a:pt x="1517" y="313"/>
                  </a:lnTo>
                  <a:cubicBezTo>
                    <a:pt x="678" y="313"/>
                    <a:pt x="1" y="1000"/>
                    <a:pt x="1" y="1839"/>
                  </a:cubicBezTo>
                  <a:cubicBezTo>
                    <a:pt x="1" y="2192"/>
                    <a:pt x="287" y="2488"/>
                    <a:pt x="649" y="2488"/>
                  </a:cubicBezTo>
                  <a:lnTo>
                    <a:pt x="4122" y="2488"/>
                  </a:lnTo>
                  <a:cubicBezTo>
                    <a:pt x="4933" y="2488"/>
                    <a:pt x="5753" y="1524"/>
                    <a:pt x="5305" y="151"/>
                  </a:cubicBezTo>
                  <a:cubicBezTo>
                    <a:pt x="5270" y="60"/>
                    <a:pt x="5184" y="0"/>
                    <a:pt x="5093" y="0"/>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80;p76">
              <a:extLst>
                <a:ext uri="{FF2B5EF4-FFF2-40B4-BE49-F238E27FC236}">
                  <a16:creationId xmlns:a16="http://schemas.microsoft.com/office/drawing/2014/main" id="{5EA2ADC4-71E0-258A-CB35-00150C37B325}"/>
                </a:ext>
              </a:extLst>
            </p:cNvPr>
            <p:cNvSpPr/>
            <p:nvPr/>
          </p:nvSpPr>
          <p:spPr>
            <a:xfrm>
              <a:off x="4936427" y="3183421"/>
              <a:ext cx="17256" cy="51244"/>
            </a:xfrm>
            <a:custGeom>
              <a:avLst/>
              <a:gdLst/>
              <a:ahLst/>
              <a:cxnLst/>
              <a:rect l="l" t="t" r="r" b="b"/>
              <a:pathLst>
                <a:path w="659" h="1957" extrusionOk="0">
                  <a:moveTo>
                    <a:pt x="658" y="1"/>
                  </a:moveTo>
                  <a:cubicBezTo>
                    <a:pt x="296" y="1"/>
                    <a:pt x="0" y="297"/>
                    <a:pt x="0" y="659"/>
                  </a:cubicBezTo>
                  <a:lnTo>
                    <a:pt x="0" y="1957"/>
                  </a:lnTo>
                  <a:lnTo>
                    <a:pt x="658" y="1957"/>
                  </a:lnTo>
                  <a:lnTo>
                    <a:pt x="658" y="1"/>
                  </a:lnTo>
                  <a:close/>
                </a:path>
              </a:pathLst>
            </a:custGeom>
            <a:solidFill>
              <a:srgbClr val="526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781;p76">
              <a:extLst>
                <a:ext uri="{FF2B5EF4-FFF2-40B4-BE49-F238E27FC236}">
                  <a16:creationId xmlns:a16="http://schemas.microsoft.com/office/drawing/2014/main" id="{096954F7-BF8E-F359-1C65-69777C99DE23}"/>
                </a:ext>
              </a:extLst>
            </p:cNvPr>
            <p:cNvSpPr/>
            <p:nvPr/>
          </p:nvSpPr>
          <p:spPr>
            <a:xfrm>
              <a:off x="5123781" y="3183421"/>
              <a:ext cx="16994" cy="51244"/>
            </a:xfrm>
            <a:custGeom>
              <a:avLst/>
              <a:gdLst/>
              <a:ahLst/>
              <a:cxnLst/>
              <a:rect l="l" t="t" r="r" b="b"/>
              <a:pathLst>
                <a:path w="649" h="1957" extrusionOk="0">
                  <a:moveTo>
                    <a:pt x="0" y="1"/>
                  </a:moveTo>
                  <a:lnTo>
                    <a:pt x="0" y="1957"/>
                  </a:lnTo>
                  <a:lnTo>
                    <a:pt x="649" y="1957"/>
                  </a:lnTo>
                  <a:lnTo>
                    <a:pt x="649" y="659"/>
                  </a:lnTo>
                  <a:cubicBezTo>
                    <a:pt x="649" y="297"/>
                    <a:pt x="363" y="1"/>
                    <a:pt x="0" y="1"/>
                  </a:cubicBezTo>
                  <a:close/>
                </a:path>
              </a:pathLst>
            </a:custGeom>
            <a:solidFill>
              <a:srgbClr val="5266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82;p76">
              <a:extLst>
                <a:ext uri="{FF2B5EF4-FFF2-40B4-BE49-F238E27FC236}">
                  <a16:creationId xmlns:a16="http://schemas.microsoft.com/office/drawing/2014/main" id="{4BE5E3B5-4257-F629-DE1E-EDBD952F90DC}"/>
                </a:ext>
              </a:extLst>
            </p:cNvPr>
            <p:cNvSpPr/>
            <p:nvPr/>
          </p:nvSpPr>
          <p:spPr>
            <a:xfrm>
              <a:off x="4953657" y="3127725"/>
              <a:ext cx="22755" cy="106940"/>
            </a:xfrm>
            <a:custGeom>
              <a:avLst/>
              <a:gdLst/>
              <a:ahLst/>
              <a:cxnLst/>
              <a:rect l="l" t="t" r="r" b="b"/>
              <a:pathLst>
                <a:path w="869" h="4084" extrusionOk="0">
                  <a:moveTo>
                    <a:pt x="869" y="0"/>
                  </a:moveTo>
                  <a:lnTo>
                    <a:pt x="0" y="258"/>
                  </a:lnTo>
                  <a:lnTo>
                    <a:pt x="0" y="4084"/>
                  </a:lnTo>
                  <a:lnTo>
                    <a:pt x="869" y="4084"/>
                  </a:lnTo>
                  <a:lnTo>
                    <a:pt x="869" y="0"/>
                  </a:ln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83;p76">
              <a:extLst>
                <a:ext uri="{FF2B5EF4-FFF2-40B4-BE49-F238E27FC236}">
                  <a16:creationId xmlns:a16="http://schemas.microsoft.com/office/drawing/2014/main" id="{D478CFA0-2719-BF4C-8988-47592AC02A44}"/>
                </a:ext>
              </a:extLst>
            </p:cNvPr>
            <p:cNvSpPr/>
            <p:nvPr/>
          </p:nvSpPr>
          <p:spPr>
            <a:xfrm>
              <a:off x="5101288" y="3127725"/>
              <a:ext cx="22755" cy="106940"/>
            </a:xfrm>
            <a:custGeom>
              <a:avLst/>
              <a:gdLst/>
              <a:ahLst/>
              <a:cxnLst/>
              <a:rect l="l" t="t" r="r" b="b"/>
              <a:pathLst>
                <a:path w="869" h="4084" extrusionOk="0">
                  <a:moveTo>
                    <a:pt x="0" y="0"/>
                  </a:moveTo>
                  <a:lnTo>
                    <a:pt x="0" y="4084"/>
                  </a:lnTo>
                  <a:lnTo>
                    <a:pt x="869" y="4084"/>
                  </a:lnTo>
                  <a:lnTo>
                    <a:pt x="869" y="258"/>
                  </a:lnTo>
                  <a:lnTo>
                    <a:pt x="0" y="0"/>
                  </a:lnTo>
                  <a:close/>
                </a:path>
              </a:pathLst>
            </a:custGeom>
            <a:solidFill>
              <a:srgbClr val="F4F7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784;p76">
              <a:extLst>
                <a:ext uri="{FF2B5EF4-FFF2-40B4-BE49-F238E27FC236}">
                  <a16:creationId xmlns:a16="http://schemas.microsoft.com/office/drawing/2014/main" id="{F871357F-8279-DE73-EB60-3729559BA776}"/>
                </a:ext>
              </a:extLst>
            </p:cNvPr>
            <p:cNvSpPr/>
            <p:nvPr/>
          </p:nvSpPr>
          <p:spPr>
            <a:xfrm>
              <a:off x="4953657" y="3183421"/>
              <a:ext cx="11260" cy="51244"/>
            </a:xfrm>
            <a:custGeom>
              <a:avLst/>
              <a:gdLst/>
              <a:ahLst/>
              <a:cxnLst/>
              <a:rect l="l" t="t" r="r" b="b"/>
              <a:pathLst>
                <a:path w="430" h="1957" extrusionOk="0">
                  <a:moveTo>
                    <a:pt x="0" y="1"/>
                  </a:moveTo>
                  <a:lnTo>
                    <a:pt x="0" y="1957"/>
                  </a:lnTo>
                  <a:lnTo>
                    <a:pt x="430" y="1957"/>
                  </a:lnTo>
                  <a:lnTo>
                    <a:pt x="430" y="440"/>
                  </a:lnTo>
                  <a:cubicBezTo>
                    <a:pt x="430" y="201"/>
                    <a:pt x="239" y="1"/>
                    <a:pt x="0"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785;p76">
              <a:extLst>
                <a:ext uri="{FF2B5EF4-FFF2-40B4-BE49-F238E27FC236}">
                  <a16:creationId xmlns:a16="http://schemas.microsoft.com/office/drawing/2014/main" id="{93C4D773-D303-E6C1-C738-D6D1DE2A6473}"/>
                </a:ext>
              </a:extLst>
            </p:cNvPr>
            <p:cNvSpPr/>
            <p:nvPr/>
          </p:nvSpPr>
          <p:spPr>
            <a:xfrm>
              <a:off x="5112521" y="3183421"/>
              <a:ext cx="11286" cy="51244"/>
            </a:xfrm>
            <a:custGeom>
              <a:avLst/>
              <a:gdLst/>
              <a:ahLst/>
              <a:cxnLst/>
              <a:rect l="l" t="t" r="r" b="b"/>
              <a:pathLst>
                <a:path w="431" h="1957" extrusionOk="0">
                  <a:moveTo>
                    <a:pt x="430" y="1"/>
                  </a:moveTo>
                  <a:cubicBezTo>
                    <a:pt x="192" y="1"/>
                    <a:pt x="1" y="201"/>
                    <a:pt x="1" y="440"/>
                  </a:cubicBezTo>
                  <a:lnTo>
                    <a:pt x="1" y="1957"/>
                  </a:lnTo>
                  <a:lnTo>
                    <a:pt x="430" y="1957"/>
                  </a:lnTo>
                  <a:lnTo>
                    <a:pt x="430" y="1"/>
                  </a:ln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786;p76">
              <a:extLst>
                <a:ext uri="{FF2B5EF4-FFF2-40B4-BE49-F238E27FC236}">
                  <a16:creationId xmlns:a16="http://schemas.microsoft.com/office/drawing/2014/main" id="{19A4B5BE-3A8D-8A34-FA68-D8F7361B67C2}"/>
                </a:ext>
              </a:extLst>
            </p:cNvPr>
            <p:cNvSpPr/>
            <p:nvPr/>
          </p:nvSpPr>
          <p:spPr>
            <a:xfrm>
              <a:off x="5010112" y="2880172"/>
              <a:ext cx="110448" cy="44488"/>
            </a:xfrm>
            <a:custGeom>
              <a:avLst/>
              <a:gdLst/>
              <a:ahLst/>
              <a:cxnLst/>
              <a:rect l="l" t="t" r="r" b="b"/>
              <a:pathLst>
                <a:path w="4218" h="1699" extrusionOk="0">
                  <a:moveTo>
                    <a:pt x="3811" y="1"/>
                  </a:moveTo>
                  <a:cubicBezTo>
                    <a:pt x="3775" y="1"/>
                    <a:pt x="3738" y="10"/>
                    <a:pt x="3702" y="29"/>
                  </a:cubicBezTo>
                  <a:cubicBezTo>
                    <a:pt x="3482" y="153"/>
                    <a:pt x="3063" y="315"/>
                    <a:pt x="2395" y="315"/>
                  </a:cubicBezTo>
                  <a:lnTo>
                    <a:pt x="229" y="315"/>
                  </a:lnTo>
                  <a:lnTo>
                    <a:pt x="182" y="344"/>
                  </a:lnTo>
                  <a:cubicBezTo>
                    <a:pt x="67" y="563"/>
                    <a:pt x="0" y="811"/>
                    <a:pt x="0" y="1059"/>
                  </a:cubicBezTo>
                  <a:lnTo>
                    <a:pt x="0" y="1069"/>
                  </a:lnTo>
                  <a:cubicBezTo>
                    <a:pt x="10" y="1374"/>
                    <a:pt x="277" y="1613"/>
                    <a:pt x="582" y="1613"/>
                  </a:cubicBezTo>
                  <a:lnTo>
                    <a:pt x="3521" y="1613"/>
                  </a:lnTo>
                  <a:cubicBezTo>
                    <a:pt x="3673" y="1613"/>
                    <a:pt x="3826" y="1641"/>
                    <a:pt x="3959" y="1699"/>
                  </a:cubicBezTo>
                  <a:cubicBezTo>
                    <a:pt x="4160" y="1298"/>
                    <a:pt x="4217" y="764"/>
                    <a:pt x="4017" y="144"/>
                  </a:cubicBezTo>
                  <a:cubicBezTo>
                    <a:pt x="3983" y="55"/>
                    <a:pt x="3901" y="1"/>
                    <a:pt x="3811"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12894;p76">
            <a:extLst>
              <a:ext uri="{FF2B5EF4-FFF2-40B4-BE49-F238E27FC236}">
                <a16:creationId xmlns:a16="http://schemas.microsoft.com/office/drawing/2014/main" id="{4B8FB1F1-E2D4-E0BD-9A6B-6FD50FC68CA3}"/>
              </a:ext>
            </a:extLst>
          </p:cNvPr>
          <p:cNvGrpSpPr/>
          <p:nvPr/>
        </p:nvGrpSpPr>
        <p:grpSpPr>
          <a:xfrm>
            <a:off x="5914588" y="2330908"/>
            <a:ext cx="274576" cy="354728"/>
            <a:chOff x="4902936" y="2419290"/>
            <a:chExt cx="274576" cy="354728"/>
          </a:xfrm>
        </p:grpSpPr>
        <p:sp>
          <p:nvSpPr>
            <p:cNvPr id="43" name="Google Shape;12895;p76">
              <a:extLst>
                <a:ext uri="{FF2B5EF4-FFF2-40B4-BE49-F238E27FC236}">
                  <a16:creationId xmlns:a16="http://schemas.microsoft.com/office/drawing/2014/main" id="{0B5819E8-7EBC-5A80-C0C5-5153D2ADEC05}"/>
                </a:ext>
              </a:extLst>
            </p:cNvPr>
            <p:cNvSpPr/>
            <p:nvPr/>
          </p:nvSpPr>
          <p:spPr>
            <a:xfrm>
              <a:off x="4943418" y="2419290"/>
              <a:ext cx="193376" cy="131658"/>
            </a:xfrm>
            <a:custGeom>
              <a:avLst/>
              <a:gdLst/>
              <a:ahLst/>
              <a:cxnLst/>
              <a:rect l="l" t="t" r="r" b="b"/>
              <a:pathLst>
                <a:path w="7385" h="5028" extrusionOk="0">
                  <a:moveTo>
                    <a:pt x="3072" y="0"/>
                  </a:moveTo>
                  <a:cubicBezTo>
                    <a:pt x="1336" y="0"/>
                    <a:pt x="0" y="1546"/>
                    <a:pt x="267" y="3272"/>
                  </a:cubicBezTo>
                  <a:lnTo>
                    <a:pt x="534" y="5028"/>
                  </a:lnTo>
                  <a:lnTo>
                    <a:pt x="6850" y="5028"/>
                  </a:lnTo>
                  <a:lnTo>
                    <a:pt x="7127" y="3272"/>
                  </a:lnTo>
                  <a:cubicBezTo>
                    <a:pt x="7384" y="1546"/>
                    <a:pt x="6058" y="0"/>
                    <a:pt x="4312" y="0"/>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896;p76">
              <a:extLst>
                <a:ext uri="{FF2B5EF4-FFF2-40B4-BE49-F238E27FC236}">
                  <a16:creationId xmlns:a16="http://schemas.microsoft.com/office/drawing/2014/main" id="{1DDA46F9-9F9C-3C98-C298-E771F5BC081D}"/>
                </a:ext>
              </a:extLst>
            </p:cNvPr>
            <p:cNvSpPr/>
            <p:nvPr/>
          </p:nvSpPr>
          <p:spPr>
            <a:xfrm>
              <a:off x="4902936" y="2613871"/>
              <a:ext cx="274576" cy="160147"/>
            </a:xfrm>
            <a:custGeom>
              <a:avLst/>
              <a:gdLst/>
              <a:ahLst/>
              <a:cxnLst/>
              <a:rect l="l" t="t" r="r" b="b"/>
              <a:pathLst>
                <a:path w="10486" h="6116" extrusionOk="0">
                  <a:moveTo>
                    <a:pt x="3712" y="1"/>
                  </a:moveTo>
                  <a:lnTo>
                    <a:pt x="3712" y="1031"/>
                  </a:lnTo>
                  <a:cubicBezTo>
                    <a:pt x="3712" y="1327"/>
                    <a:pt x="3521" y="1584"/>
                    <a:pt x="3244" y="1661"/>
                  </a:cubicBezTo>
                  <a:lnTo>
                    <a:pt x="945" y="2338"/>
                  </a:lnTo>
                  <a:cubicBezTo>
                    <a:pt x="382" y="2500"/>
                    <a:pt x="1" y="3015"/>
                    <a:pt x="1" y="3597"/>
                  </a:cubicBezTo>
                  <a:lnTo>
                    <a:pt x="1" y="5458"/>
                  </a:lnTo>
                  <a:cubicBezTo>
                    <a:pt x="1" y="5820"/>
                    <a:pt x="297" y="6116"/>
                    <a:pt x="659" y="6116"/>
                  </a:cubicBezTo>
                  <a:lnTo>
                    <a:pt x="9827" y="6116"/>
                  </a:lnTo>
                  <a:cubicBezTo>
                    <a:pt x="10189" y="6116"/>
                    <a:pt x="10485" y="5820"/>
                    <a:pt x="10485" y="5458"/>
                  </a:cubicBezTo>
                  <a:lnTo>
                    <a:pt x="10485" y="3597"/>
                  </a:lnTo>
                  <a:cubicBezTo>
                    <a:pt x="10485" y="3015"/>
                    <a:pt x="10104" y="2500"/>
                    <a:pt x="9541" y="2338"/>
                  </a:cubicBezTo>
                  <a:lnTo>
                    <a:pt x="7242" y="1661"/>
                  </a:lnTo>
                  <a:cubicBezTo>
                    <a:pt x="6965" y="1584"/>
                    <a:pt x="6774" y="1327"/>
                    <a:pt x="6774" y="1031"/>
                  </a:cubicBezTo>
                  <a:lnTo>
                    <a:pt x="6774"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897;p76">
              <a:extLst>
                <a:ext uri="{FF2B5EF4-FFF2-40B4-BE49-F238E27FC236}">
                  <a16:creationId xmlns:a16="http://schemas.microsoft.com/office/drawing/2014/main" id="{FB047A6E-940C-9612-16BA-96428E90C4FA}"/>
                </a:ext>
              </a:extLst>
            </p:cNvPr>
            <p:cNvSpPr/>
            <p:nvPr/>
          </p:nvSpPr>
          <p:spPr>
            <a:xfrm>
              <a:off x="4902936" y="2657338"/>
              <a:ext cx="274576" cy="116680"/>
            </a:xfrm>
            <a:custGeom>
              <a:avLst/>
              <a:gdLst/>
              <a:ahLst/>
              <a:cxnLst/>
              <a:rect l="l" t="t" r="r" b="b"/>
              <a:pathLst>
                <a:path w="10486" h="4456" extrusionOk="0">
                  <a:moveTo>
                    <a:pt x="7242" y="1"/>
                  </a:moveTo>
                  <a:lnTo>
                    <a:pt x="7242" y="1"/>
                  </a:lnTo>
                  <a:cubicBezTo>
                    <a:pt x="7299" y="29"/>
                    <a:pt x="7366" y="58"/>
                    <a:pt x="7423" y="87"/>
                  </a:cubicBezTo>
                  <a:lnTo>
                    <a:pt x="5238" y="735"/>
                  </a:lnTo>
                  <a:lnTo>
                    <a:pt x="3054" y="87"/>
                  </a:lnTo>
                  <a:cubicBezTo>
                    <a:pt x="3120" y="58"/>
                    <a:pt x="3178" y="29"/>
                    <a:pt x="3244" y="1"/>
                  </a:cubicBezTo>
                  <a:lnTo>
                    <a:pt x="3244" y="1"/>
                  </a:lnTo>
                  <a:lnTo>
                    <a:pt x="936" y="678"/>
                  </a:lnTo>
                  <a:cubicBezTo>
                    <a:pt x="382" y="840"/>
                    <a:pt x="1" y="1355"/>
                    <a:pt x="1" y="1937"/>
                  </a:cubicBezTo>
                  <a:lnTo>
                    <a:pt x="1" y="3798"/>
                  </a:lnTo>
                  <a:cubicBezTo>
                    <a:pt x="1" y="4160"/>
                    <a:pt x="297" y="4456"/>
                    <a:pt x="659" y="4456"/>
                  </a:cubicBezTo>
                  <a:lnTo>
                    <a:pt x="9827" y="4456"/>
                  </a:lnTo>
                  <a:cubicBezTo>
                    <a:pt x="10189" y="4456"/>
                    <a:pt x="10485" y="4160"/>
                    <a:pt x="10485" y="3798"/>
                  </a:cubicBezTo>
                  <a:lnTo>
                    <a:pt x="10485" y="1937"/>
                  </a:lnTo>
                  <a:cubicBezTo>
                    <a:pt x="10485" y="1355"/>
                    <a:pt x="10094" y="840"/>
                    <a:pt x="9541" y="678"/>
                  </a:cubicBezTo>
                  <a:lnTo>
                    <a:pt x="7242" y="1"/>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898;p76">
              <a:extLst>
                <a:ext uri="{FF2B5EF4-FFF2-40B4-BE49-F238E27FC236}">
                  <a16:creationId xmlns:a16="http://schemas.microsoft.com/office/drawing/2014/main" id="{F55F5B89-953B-5ADE-D38A-0A6C7642D3B4}"/>
                </a:ext>
              </a:extLst>
            </p:cNvPr>
            <p:cNvSpPr/>
            <p:nvPr/>
          </p:nvSpPr>
          <p:spPr>
            <a:xfrm>
              <a:off x="4971384" y="2662104"/>
              <a:ext cx="137681" cy="111915"/>
            </a:xfrm>
            <a:custGeom>
              <a:avLst/>
              <a:gdLst/>
              <a:ahLst/>
              <a:cxnLst/>
              <a:rect l="l" t="t" r="r" b="b"/>
              <a:pathLst>
                <a:path w="5258" h="4274" extrusionOk="0">
                  <a:moveTo>
                    <a:pt x="773" y="0"/>
                  </a:moveTo>
                  <a:lnTo>
                    <a:pt x="516" y="267"/>
                  </a:lnTo>
                  <a:cubicBezTo>
                    <a:pt x="192" y="592"/>
                    <a:pt x="1" y="1030"/>
                    <a:pt x="10" y="1498"/>
                  </a:cubicBezTo>
                  <a:lnTo>
                    <a:pt x="10" y="4274"/>
                  </a:lnTo>
                  <a:lnTo>
                    <a:pt x="5257" y="4274"/>
                  </a:lnTo>
                  <a:lnTo>
                    <a:pt x="5257" y="1498"/>
                  </a:lnTo>
                  <a:cubicBezTo>
                    <a:pt x="5248" y="1030"/>
                    <a:pt x="5066" y="592"/>
                    <a:pt x="4733" y="267"/>
                  </a:cubicBezTo>
                  <a:lnTo>
                    <a:pt x="4475" y="0"/>
                  </a:lnTo>
                  <a:lnTo>
                    <a:pt x="2624" y="334"/>
                  </a:lnTo>
                  <a:lnTo>
                    <a:pt x="773" y="0"/>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899;p76">
              <a:extLst>
                <a:ext uri="{FF2B5EF4-FFF2-40B4-BE49-F238E27FC236}">
                  <a16:creationId xmlns:a16="http://schemas.microsoft.com/office/drawing/2014/main" id="{DA929B66-9ECE-639F-DE14-0BF916D1C927}"/>
                </a:ext>
              </a:extLst>
            </p:cNvPr>
            <p:cNvSpPr/>
            <p:nvPr/>
          </p:nvSpPr>
          <p:spPr>
            <a:xfrm>
              <a:off x="4977878" y="2662104"/>
              <a:ext cx="124431" cy="46217"/>
            </a:xfrm>
            <a:custGeom>
              <a:avLst/>
              <a:gdLst/>
              <a:ahLst/>
              <a:cxnLst/>
              <a:rect l="l" t="t" r="r" b="b"/>
              <a:pathLst>
                <a:path w="4752" h="1765" extrusionOk="0">
                  <a:moveTo>
                    <a:pt x="525" y="0"/>
                  </a:moveTo>
                  <a:lnTo>
                    <a:pt x="268" y="267"/>
                  </a:lnTo>
                  <a:cubicBezTo>
                    <a:pt x="163" y="372"/>
                    <a:pt x="68" y="487"/>
                    <a:pt x="1" y="620"/>
                  </a:cubicBezTo>
                  <a:lnTo>
                    <a:pt x="802" y="1546"/>
                  </a:lnTo>
                  <a:cubicBezTo>
                    <a:pt x="932" y="1690"/>
                    <a:pt x="1113" y="1764"/>
                    <a:pt x="1295" y="1764"/>
                  </a:cubicBezTo>
                  <a:cubicBezTo>
                    <a:pt x="1461" y="1764"/>
                    <a:pt x="1628" y="1702"/>
                    <a:pt x="1756" y="1574"/>
                  </a:cubicBezTo>
                  <a:lnTo>
                    <a:pt x="2376" y="954"/>
                  </a:lnTo>
                  <a:lnTo>
                    <a:pt x="2996" y="1574"/>
                  </a:lnTo>
                  <a:cubicBezTo>
                    <a:pt x="3124" y="1702"/>
                    <a:pt x="3289" y="1764"/>
                    <a:pt x="3454" y="1764"/>
                  </a:cubicBezTo>
                  <a:cubicBezTo>
                    <a:pt x="3635" y="1764"/>
                    <a:pt x="3816" y="1690"/>
                    <a:pt x="3950" y="1546"/>
                  </a:cubicBezTo>
                  <a:lnTo>
                    <a:pt x="4752" y="620"/>
                  </a:lnTo>
                  <a:cubicBezTo>
                    <a:pt x="4675" y="487"/>
                    <a:pt x="4589" y="372"/>
                    <a:pt x="4485" y="267"/>
                  </a:cubicBezTo>
                  <a:lnTo>
                    <a:pt x="4227" y="0"/>
                  </a:lnTo>
                  <a:lnTo>
                    <a:pt x="2376" y="334"/>
                  </a:lnTo>
                  <a:lnTo>
                    <a:pt x="525" y="0"/>
                  </a:lnTo>
                  <a:close/>
                </a:path>
              </a:pathLst>
            </a:custGeom>
            <a:solidFill>
              <a:srgbClr val="899C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2900;p76">
              <a:extLst>
                <a:ext uri="{FF2B5EF4-FFF2-40B4-BE49-F238E27FC236}">
                  <a16:creationId xmlns:a16="http://schemas.microsoft.com/office/drawing/2014/main" id="{8F1ABDB7-10CE-0064-E6B3-9C5F39C6C584}"/>
                </a:ext>
              </a:extLst>
            </p:cNvPr>
            <p:cNvSpPr/>
            <p:nvPr/>
          </p:nvSpPr>
          <p:spPr>
            <a:xfrm>
              <a:off x="5022837" y="2699574"/>
              <a:ext cx="34512" cy="74444"/>
            </a:xfrm>
            <a:custGeom>
              <a:avLst/>
              <a:gdLst/>
              <a:ahLst/>
              <a:cxnLst/>
              <a:rect l="l" t="t" r="r" b="b"/>
              <a:pathLst>
                <a:path w="1318" h="2843" extrusionOk="0">
                  <a:moveTo>
                    <a:pt x="344" y="0"/>
                  </a:moveTo>
                  <a:lnTo>
                    <a:pt x="1" y="2843"/>
                  </a:lnTo>
                  <a:lnTo>
                    <a:pt x="1317" y="2843"/>
                  </a:lnTo>
                  <a:lnTo>
                    <a:pt x="974" y="0"/>
                  </a:ln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2901;p76">
              <a:extLst>
                <a:ext uri="{FF2B5EF4-FFF2-40B4-BE49-F238E27FC236}">
                  <a16:creationId xmlns:a16="http://schemas.microsoft.com/office/drawing/2014/main" id="{F4D260AD-7651-5651-85F9-80C09BB9AD56}"/>
                </a:ext>
              </a:extLst>
            </p:cNvPr>
            <p:cNvSpPr/>
            <p:nvPr/>
          </p:nvSpPr>
          <p:spPr>
            <a:xfrm>
              <a:off x="5017103" y="2670823"/>
              <a:ext cx="45745" cy="34512"/>
            </a:xfrm>
            <a:custGeom>
              <a:avLst/>
              <a:gdLst/>
              <a:ahLst/>
              <a:cxnLst/>
              <a:rect l="l" t="t" r="r" b="b"/>
              <a:pathLst>
                <a:path w="1747" h="1318" extrusionOk="0">
                  <a:moveTo>
                    <a:pt x="1" y="1"/>
                  </a:moveTo>
                  <a:lnTo>
                    <a:pt x="392" y="1165"/>
                  </a:lnTo>
                  <a:cubicBezTo>
                    <a:pt x="420" y="1251"/>
                    <a:pt x="506" y="1317"/>
                    <a:pt x="602" y="1317"/>
                  </a:cubicBezTo>
                  <a:lnTo>
                    <a:pt x="1155" y="1317"/>
                  </a:lnTo>
                  <a:cubicBezTo>
                    <a:pt x="1250" y="1317"/>
                    <a:pt x="1336" y="1251"/>
                    <a:pt x="1365" y="1165"/>
                  </a:cubicBezTo>
                  <a:lnTo>
                    <a:pt x="1746" y="1"/>
                  </a:ln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902;p76">
              <a:extLst>
                <a:ext uri="{FF2B5EF4-FFF2-40B4-BE49-F238E27FC236}">
                  <a16:creationId xmlns:a16="http://schemas.microsoft.com/office/drawing/2014/main" id="{0F8B3F1E-C3C5-3B9B-0D64-B419329722A9}"/>
                </a:ext>
              </a:extLst>
            </p:cNvPr>
            <p:cNvSpPr/>
            <p:nvPr/>
          </p:nvSpPr>
          <p:spPr>
            <a:xfrm>
              <a:off x="5000109" y="2613635"/>
              <a:ext cx="79969" cy="22938"/>
            </a:xfrm>
            <a:custGeom>
              <a:avLst/>
              <a:gdLst/>
              <a:ahLst/>
              <a:cxnLst/>
              <a:rect l="l" t="t" r="r" b="b"/>
              <a:pathLst>
                <a:path w="3054" h="876" extrusionOk="0">
                  <a:moveTo>
                    <a:pt x="1" y="0"/>
                  </a:moveTo>
                  <a:lnTo>
                    <a:pt x="1" y="496"/>
                  </a:lnTo>
                  <a:cubicBezTo>
                    <a:pt x="478" y="749"/>
                    <a:pt x="1003" y="876"/>
                    <a:pt x="1527" y="876"/>
                  </a:cubicBezTo>
                  <a:cubicBezTo>
                    <a:pt x="2052" y="876"/>
                    <a:pt x="2577" y="749"/>
                    <a:pt x="3054" y="496"/>
                  </a:cubicBezTo>
                  <a:lnTo>
                    <a:pt x="3054" y="0"/>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903;p76">
              <a:extLst>
                <a:ext uri="{FF2B5EF4-FFF2-40B4-BE49-F238E27FC236}">
                  <a16:creationId xmlns:a16="http://schemas.microsoft.com/office/drawing/2014/main" id="{BD7AE22A-A0A0-0AEE-0E62-1659EF09C285}"/>
                </a:ext>
              </a:extLst>
            </p:cNvPr>
            <p:cNvSpPr/>
            <p:nvPr/>
          </p:nvSpPr>
          <p:spPr>
            <a:xfrm>
              <a:off x="4981125" y="2646602"/>
              <a:ext cx="58995" cy="50301"/>
            </a:xfrm>
            <a:custGeom>
              <a:avLst/>
              <a:gdLst/>
              <a:ahLst/>
              <a:cxnLst/>
              <a:rect l="l" t="t" r="r" b="b"/>
              <a:pathLst>
                <a:path w="2253" h="1921" extrusionOk="0">
                  <a:moveTo>
                    <a:pt x="583" y="1"/>
                  </a:moveTo>
                  <a:lnTo>
                    <a:pt x="1" y="697"/>
                  </a:lnTo>
                  <a:lnTo>
                    <a:pt x="1002" y="1851"/>
                  </a:lnTo>
                  <a:cubicBezTo>
                    <a:pt x="1048" y="1897"/>
                    <a:pt x="1109" y="1921"/>
                    <a:pt x="1171" y="1921"/>
                  </a:cubicBezTo>
                  <a:cubicBezTo>
                    <a:pt x="1226" y="1921"/>
                    <a:pt x="1282" y="1901"/>
                    <a:pt x="1327" y="1861"/>
                  </a:cubicBezTo>
                  <a:lnTo>
                    <a:pt x="2252" y="936"/>
                  </a:lnTo>
                  <a:lnTo>
                    <a:pt x="583" y="1"/>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904;p76">
              <a:extLst>
                <a:ext uri="{FF2B5EF4-FFF2-40B4-BE49-F238E27FC236}">
                  <a16:creationId xmlns:a16="http://schemas.microsoft.com/office/drawing/2014/main" id="{BDDB161D-A185-E23E-29E1-7CF12B3E71C1}"/>
                </a:ext>
              </a:extLst>
            </p:cNvPr>
            <p:cNvSpPr/>
            <p:nvPr/>
          </p:nvSpPr>
          <p:spPr>
            <a:xfrm>
              <a:off x="5040093" y="2646602"/>
              <a:ext cx="58969" cy="50301"/>
            </a:xfrm>
            <a:custGeom>
              <a:avLst/>
              <a:gdLst/>
              <a:ahLst/>
              <a:cxnLst/>
              <a:rect l="l" t="t" r="r" b="b"/>
              <a:pathLst>
                <a:path w="2252" h="1921" extrusionOk="0">
                  <a:moveTo>
                    <a:pt x="1679" y="1"/>
                  </a:moveTo>
                  <a:lnTo>
                    <a:pt x="0" y="936"/>
                  </a:lnTo>
                  <a:lnTo>
                    <a:pt x="926" y="1861"/>
                  </a:lnTo>
                  <a:cubicBezTo>
                    <a:pt x="971" y="1901"/>
                    <a:pt x="1026" y="1921"/>
                    <a:pt x="1082" y="1921"/>
                  </a:cubicBezTo>
                  <a:cubicBezTo>
                    <a:pt x="1143" y="1921"/>
                    <a:pt x="1205" y="1897"/>
                    <a:pt x="1250" y="1851"/>
                  </a:cubicBezTo>
                  <a:lnTo>
                    <a:pt x="2252" y="697"/>
                  </a:lnTo>
                  <a:lnTo>
                    <a:pt x="1679" y="1"/>
                  </a:lnTo>
                  <a:close/>
                </a:path>
              </a:pathLst>
            </a:custGeom>
            <a:solidFill>
              <a:srgbClr val="ACB9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2905;p76">
              <a:extLst>
                <a:ext uri="{FF2B5EF4-FFF2-40B4-BE49-F238E27FC236}">
                  <a16:creationId xmlns:a16="http://schemas.microsoft.com/office/drawing/2014/main" id="{BF7C499C-F792-7E07-8C29-1C06C6E42506}"/>
                </a:ext>
              </a:extLst>
            </p:cNvPr>
            <p:cNvSpPr/>
            <p:nvPr/>
          </p:nvSpPr>
          <p:spPr>
            <a:xfrm>
              <a:off x="4931923" y="2630865"/>
              <a:ext cx="68212" cy="143153"/>
            </a:xfrm>
            <a:custGeom>
              <a:avLst/>
              <a:gdLst/>
              <a:ahLst/>
              <a:cxnLst/>
              <a:rect l="l" t="t" r="r" b="b"/>
              <a:pathLst>
                <a:path w="2605" h="5467" extrusionOk="0">
                  <a:moveTo>
                    <a:pt x="2605" y="1"/>
                  </a:moveTo>
                  <a:cubicBezTo>
                    <a:pt x="2605" y="1"/>
                    <a:pt x="1002" y="401"/>
                    <a:pt x="477" y="1966"/>
                  </a:cubicBezTo>
                  <a:cubicBezTo>
                    <a:pt x="439" y="2099"/>
                    <a:pt x="458" y="2242"/>
                    <a:pt x="535" y="2357"/>
                  </a:cubicBezTo>
                  <a:lnTo>
                    <a:pt x="859" y="2843"/>
                  </a:lnTo>
                  <a:lnTo>
                    <a:pt x="153" y="3549"/>
                  </a:lnTo>
                  <a:cubicBezTo>
                    <a:pt x="48" y="3654"/>
                    <a:pt x="0" y="3807"/>
                    <a:pt x="29" y="3950"/>
                  </a:cubicBezTo>
                  <a:lnTo>
                    <a:pt x="420" y="5467"/>
                  </a:lnTo>
                  <a:lnTo>
                    <a:pt x="1508" y="5457"/>
                  </a:lnTo>
                  <a:lnTo>
                    <a:pt x="1508" y="2691"/>
                  </a:lnTo>
                  <a:cubicBezTo>
                    <a:pt x="1508" y="2223"/>
                    <a:pt x="1699" y="1785"/>
                    <a:pt x="2023" y="1451"/>
                  </a:cubicBezTo>
                  <a:lnTo>
                    <a:pt x="2280" y="1193"/>
                  </a:lnTo>
                  <a:cubicBezTo>
                    <a:pt x="2490" y="993"/>
                    <a:pt x="2605" y="707"/>
                    <a:pt x="2605" y="420"/>
                  </a:cubicBezTo>
                  <a:lnTo>
                    <a:pt x="2605" y="1"/>
                  </a:ln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906;p76">
              <a:extLst>
                <a:ext uri="{FF2B5EF4-FFF2-40B4-BE49-F238E27FC236}">
                  <a16:creationId xmlns:a16="http://schemas.microsoft.com/office/drawing/2014/main" id="{6EBB4BE7-5814-8354-C0FA-C62A42C3CC56}"/>
                </a:ext>
              </a:extLst>
            </p:cNvPr>
            <p:cNvSpPr/>
            <p:nvPr/>
          </p:nvSpPr>
          <p:spPr>
            <a:xfrm>
              <a:off x="5080052" y="2630865"/>
              <a:ext cx="68212" cy="143153"/>
            </a:xfrm>
            <a:custGeom>
              <a:avLst/>
              <a:gdLst/>
              <a:ahLst/>
              <a:cxnLst/>
              <a:rect l="l" t="t" r="r" b="b"/>
              <a:pathLst>
                <a:path w="2605" h="5467" extrusionOk="0">
                  <a:moveTo>
                    <a:pt x="1" y="1"/>
                  </a:moveTo>
                  <a:lnTo>
                    <a:pt x="1" y="420"/>
                  </a:lnTo>
                  <a:cubicBezTo>
                    <a:pt x="1" y="707"/>
                    <a:pt x="115" y="993"/>
                    <a:pt x="325" y="1193"/>
                  </a:cubicBezTo>
                  <a:lnTo>
                    <a:pt x="583" y="1451"/>
                  </a:lnTo>
                  <a:cubicBezTo>
                    <a:pt x="907" y="1785"/>
                    <a:pt x="1098" y="2223"/>
                    <a:pt x="1098" y="2691"/>
                  </a:cubicBezTo>
                  <a:lnTo>
                    <a:pt x="1098" y="5457"/>
                  </a:lnTo>
                  <a:lnTo>
                    <a:pt x="2185" y="5467"/>
                  </a:lnTo>
                  <a:lnTo>
                    <a:pt x="2576" y="3950"/>
                  </a:lnTo>
                  <a:cubicBezTo>
                    <a:pt x="2605" y="3807"/>
                    <a:pt x="2557" y="3654"/>
                    <a:pt x="2452" y="3549"/>
                  </a:cubicBezTo>
                  <a:lnTo>
                    <a:pt x="1746" y="2843"/>
                  </a:lnTo>
                  <a:lnTo>
                    <a:pt x="2071" y="2357"/>
                  </a:lnTo>
                  <a:cubicBezTo>
                    <a:pt x="2147" y="2242"/>
                    <a:pt x="2166" y="2099"/>
                    <a:pt x="2128" y="1966"/>
                  </a:cubicBezTo>
                  <a:cubicBezTo>
                    <a:pt x="1603" y="401"/>
                    <a:pt x="1" y="1"/>
                    <a:pt x="1"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2907;p76">
              <a:extLst>
                <a:ext uri="{FF2B5EF4-FFF2-40B4-BE49-F238E27FC236}">
                  <a16:creationId xmlns:a16="http://schemas.microsoft.com/office/drawing/2014/main" id="{7B105B1D-BB3C-0FE1-164F-06C65BAB0043}"/>
                </a:ext>
              </a:extLst>
            </p:cNvPr>
            <p:cNvSpPr/>
            <p:nvPr/>
          </p:nvSpPr>
          <p:spPr>
            <a:xfrm>
              <a:off x="4946403" y="2476478"/>
              <a:ext cx="187144" cy="148678"/>
            </a:xfrm>
            <a:custGeom>
              <a:avLst/>
              <a:gdLst/>
              <a:ahLst/>
              <a:cxnLst/>
              <a:rect l="l" t="t" r="r" b="b"/>
              <a:pathLst>
                <a:path w="7147" h="5678" extrusionOk="0">
                  <a:moveTo>
                    <a:pt x="2233" y="1"/>
                  </a:moveTo>
                  <a:cubicBezTo>
                    <a:pt x="1470" y="1"/>
                    <a:pt x="897" y="707"/>
                    <a:pt x="1060" y="1461"/>
                  </a:cubicBezTo>
                  <a:cubicBezTo>
                    <a:pt x="1117" y="1718"/>
                    <a:pt x="926" y="1966"/>
                    <a:pt x="659" y="1966"/>
                  </a:cubicBezTo>
                  <a:lnTo>
                    <a:pt x="649" y="1966"/>
                  </a:lnTo>
                  <a:cubicBezTo>
                    <a:pt x="392" y="1966"/>
                    <a:pt x="172" y="2128"/>
                    <a:pt x="106" y="2367"/>
                  </a:cubicBezTo>
                  <a:cubicBezTo>
                    <a:pt x="1" y="2710"/>
                    <a:pt x="268" y="3054"/>
                    <a:pt x="630" y="3063"/>
                  </a:cubicBezTo>
                  <a:lnTo>
                    <a:pt x="745" y="3063"/>
                  </a:lnTo>
                  <a:cubicBezTo>
                    <a:pt x="859" y="4532"/>
                    <a:pt x="2090" y="5677"/>
                    <a:pt x="3578" y="5677"/>
                  </a:cubicBezTo>
                  <a:cubicBezTo>
                    <a:pt x="5057" y="5677"/>
                    <a:pt x="6288" y="4532"/>
                    <a:pt x="6402" y="3063"/>
                  </a:cubicBezTo>
                  <a:lnTo>
                    <a:pt x="6526" y="3063"/>
                  </a:lnTo>
                  <a:cubicBezTo>
                    <a:pt x="6889" y="3054"/>
                    <a:pt x="7146" y="2710"/>
                    <a:pt x="7051" y="2367"/>
                  </a:cubicBezTo>
                  <a:cubicBezTo>
                    <a:pt x="6974" y="2128"/>
                    <a:pt x="6755" y="1966"/>
                    <a:pt x="6507" y="1966"/>
                  </a:cubicBezTo>
                  <a:lnTo>
                    <a:pt x="6497" y="1966"/>
                  </a:lnTo>
                  <a:cubicBezTo>
                    <a:pt x="6230" y="1966"/>
                    <a:pt x="6040" y="1718"/>
                    <a:pt x="6097" y="1461"/>
                  </a:cubicBezTo>
                  <a:cubicBezTo>
                    <a:pt x="6259" y="707"/>
                    <a:pt x="5687" y="1"/>
                    <a:pt x="4923" y="1"/>
                  </a:cubicBez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2908;p76">
              <a:extLst>
                <a:ext uri="{FF2B5EF4-FFF2-40B4-BE49-F238E27FC236}">
                  <a16:creationId xmlns:a16="http://schemas.microsoft.com/office/drawing/2014/main" id="{FF523F4E-73A1-23EF-86A4-0E3DB0FE62AD}"/>
                </a:ext>
              </a:extLst>
            </p:cNvPr>
            <p:cNvSpPr/>
            <p:nvPr/>
          </p:nvSpPr>
          <p:spPr>
            <a:xfrm>
              <a:off x="4946665" y="2476478"/>
              <a:ext cx="127678" cy="148652"/>
            </a:xfrm>
            <a:custGeom>
              <a:avLst/>
              <a:gdLst/>
              <a:ahLst/>
              <a:cxnLst/>
              <a:rect l="l" t="t" r="r" b="b"/>
              <a:pathLst>
                <a:path w="4876" h="5677" extrusionOk="0">
                  <a:moveTo>
                    <a:pt x="2223" y="1"/>
                  </a:moveTo>
                  <a:cubicBezTo>
                    <a:pt x="1460" y="1"/>
                    <a:pt x="887" y="707"/>
                    <a:pt x="1059" y="1461"/>
                  </a:cubicBezTo>
                  <a:cubicBezTo>
                    <a:pt x="1107" y="1718"/>
                    <a:pt x="916" y="1966"/>
                    <a:pt x="649" y="1966"/>
                  </a:cubicBezTo>
                  <a:lnTo>
                    <a:pt x="639" y="1966"/>
                  </a:lnTo>
                  <a:cubicBezTo>
                    <a:pt x="632" y="1966"/>
                    <a:pt x="626" y="1966"/>
                    <a:pt x="619" y="1966"/>
                  </a:cubicBezTo>
                  <a:cubicBezTo>
                    <a:pt x="379" y="1966"/>
                    <a:pt x="161" y="2125"/>
                    <a:pt x="96" y="2357"/>
                  </a:cubicBezTo>
                  <a:cubicBezTo>
                    <a:pt x="0" y="2710"/>
                    <a:pt x="258" y="3054"/>
                    <a:pt x="620" y="3054"/>
                  </a:cubicBezTo>
                  <a:lnTo>
                    <a:pt x="744" y="3054"/>
                  </a:lnTo>
                  <a:cubicBezTo>
                    <a:pt x="848" y="4557"/>
                    <a:pt x="2094" y="5676"/>
                    <a:pt x="3546" y="5676"/>
                  </a:cubicBezTo>
                  <a:cubicBezTo>
                    <a:pt x="3698" y="5676"/>
                    <a:pt x="3852" y="5664"/>
                    <a:pt x="4007" y="5639"/>
                  </a:cubicBezTo>
                  <a:cubicBezTo>
                    <a:pt x="2624" y="5429"/>
                    <a:pt x="1603" y="4237"/>
                    <a:pt x="1603" y="2844"/>
                  </a:cubicBezTo>
                  <a:lnTo>
                    <a:pt x="1603" y="1527"/>
                  </a:lnTo>
                  <a:cubicBezTo>
                    <a:pt x="1603" y="926"/>
                    <a:pt x="2090" y="440"/>
                    <a:pt x="2700" y="430"/>
                  </a:cubicBezTo>
                  <a:lnTo>
                    <a:pt x="4446" y="430"/>
                  </a:lnTo>
                  <a:cubicBezTo>
                    <a:pt x="4684" y="430"/>
                    <a:pt x="4875" y="239"/>
                    <a:pt x="4875" y="1"/>
                  </a:cubicBez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2909;p76">
              <a:extLst>
                <a:ext uri="{FF2B5EF4-FFF2-40B4-BE49-F238E27FC236}">
                  <a16:creationId xmlns:a16="http://schemas.microsoft.com/office/drawing/2014/main" id="{3CC63DE5-1D85-9D21-6D48-2F8B6C6196D1}"/>
                </a:ext>
              </a:extLst>
            </p:cNvPr>
            <p:cNvSpPr/>
            <p:nvPr/>
          </p:nvSpPr>
          <p:spPr>
            <a:xfrm>
              <a:off x="5005608" y="2419290"/>
              <a:ext cx="119430" cy="45981"/>
            </a:xfrm>
            <a:custGeom>
              <a:avLst/>
              <a:gdLst/>
              <a:ahLst/>
              <a:cxnLst/>
              <a:rect l="l" t="t" r="r" b="b"/>
              <a:pathLst>
                <a:path w="4561" h="1756" extrusionOk="0">
                  <a:moveTo>
                    <a:pt x="697" y="0"/>
                  </a:moveTo>
                  <a:cubicBezTo>
                    <a:pt x="468" y="0"/>
                    <a:pt x="230" y="29"/>
                    <a:pt x="10" y="86"/>
                  </a:cubicBezTo>
                  <a:lnTo>
                    <a:pt x="10" y="220"/>
                  </a:lnTo>
                  <a:cubicBezTo>
                    <a:pt x="1" y="1059"/>
                    <a:pt x="688" y="1746"/>
                    <a:pt x="1537" y="1756"/>
                  </a:cubicBezTo>
                  <a:lnTo>
                    <a:pt x="4561" y="1756"/>
                  </a:lnTo>
                  <a:cubicBezTo>
                    <a:pt x="4122" y="697"/>
                    <a:pt x="3082" y="0"/>
                    <a:pt x="1937" y="0"/>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2910;p76">
              <a:extLst>
                <a:ext uri="{FF2B5EF4-FFF2-40B4-BE49-F238E27FC236}">
                  <a16:creationId xmlns:a16="http://schemas.microsoft.com/office/drawing/2014/main" id="{97E516E8-9DD1-42DE-FD62-C41EB678A8C4}"/>
                </a:ext>
              </a:extLst>
            </p:cNvPr>
            <p:cNvSpPr/>
            <p:nvPr/>
          </p:nvSpPr>
          <p:spPr>
            <a:xfrm>
              <a:off x="5000109" y="2527879"/>
              <a:ext cx="11521" cy="17334"/>
            </a:xfrm>
            <a:custGeom>
              <a:avLst/>
              <a:gdLst/>
              <a:ahLst/>
              <a:cxnLst/>
              <a:rect l="l" t="t" r="r" b="b"/>
              <a:pathLst>
                <a:path w="440" h="662" extrusionOk="0">
                  <a:moveTo>
                    <a:pt x="217" y="1"/>
                  </a:moveTo>
                  <a:cubicBezTo>
                    <a:pt x="108" y="1"/>
                    <a:pt x="1" y="75"/>
                    <a:pt x="1" y="223"/>
                  </a:cubicBezTo>
                  <a:lnTo>
                    <a:pt x="1" y="442"/>
                  </a:lnTo>
                  <a:cubicBezTo>
                    <a:pt x="1" y="556"/>
                    <a:pt x="96" y="661"/>
                    <a:pt x="220" y="661"/>
                  </a:cubicBezTo>
                  <a:cubicBezTo>
                    <a:pt x="335" y="661"/>
                    <a:pt x="440" y="556"/>
                    <a:pt x="440" y="442"/>
                  </a:cubicBezTo>
                  <a:lnTo>
                    <a:pt x="440" y="223"/>
                  </a:lnTo>
                  <a:cubicBezTo>
                    <a:pt x="435" y="75"/>
                    <a:pt x="325" y="1"/>
                    <a:pt x="217"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2911;p76">
              <a:extLst>
                <a:ext uri="{FF2B5EF4-FFF2-40B4-BE49-F238E27FC236}">
                  <a16:creationId xmlns:a16="http://schemas.microsoft.com/office/drawing/2014/main" id="{1AAB780B-8A86-456E-B8FC-5F8AEF112015}"/>
                </a:ext>
              </a:extLst>
            </p:cNvPr>
            <p:cNvSpPr/>
            <p:nvPr/>
          </p:nvSpPr>
          <p:spPr>
            <a:xfrm>
              <a:off x="5068818" y="2527879"/>
              <a:ext cx="11260" cy="17334"/>
            </a:xfrm>
            <a:custGeom>
              <a:avLst/>
              <a:gdLst/>
              <a:ahLst/>
              <a:cxnLst/>
              <a:rect l="l" t="t" r="r" b="b"/>
              <a:pathLst>
                <a:path w="430" h="662" extrusionOk="0">
                  <a:moveTo>
                    <a:pt x="215" y="1"/>
                  </a:moveTo>
                  <a:cubicBezTo>
                    <a:pt x="108" y="1"/>
                    <a:pt x="0" y="75"/>
                    <a:pt x="0" y="223"/>
                  </a:cubicBezTo>
                  <a:lnTo>
                    <a:pt x="0" y="442"/>
                  </a:lnTo>
                  <a:cubicBezTo>
                    <a:pt x="0" y="556"/>
                    <a:pt x="96" y="661"/>
                    <a:pt x="210" y="661"/>
                  </a:cubicBezTo>
                  <a:cubicBezTo>
                    <a:pt x="334" y="661"/>
                    <a:pt x="430" y="556"/>
                    <a:pt x="430" y="442"/>
                  </a:cubicBezTo>
                  <a:lnTo>
                    <a:pt x="430" y="223"/>
                  </a:lnTo>
                  <a:cubicBezTo>
                    <a:pt x="430" y="75"/>
                    <a:pt x="322" y="1"/>
                    <a:pt x="21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912;p76">
              <a:extLst>
                <a:ext uri="{FF2B5EF4-FFF2-40B4-BE49-F238E27FC236}">
                  <a16:creationId xmlns:a16="http://schemas.microsoft.com/office/drawing/2014/main" id="{21CF36E0-377F-A3BF-A54E-A46ADE4C22B2}"/>
                </a:ext>
              </a:extLst>
            </p:cNvPr>
            <p:cNvSpPr/>
            <p:nvPr/>
          </p:nvSpPr>
          <p:spPr>
            <a:xfrm>
              <a:off x="5014825" y="2567864"/>
              <a:ext cx="50537" cy="17334"/>
            </a:xfrm>
            <a:custGeom>
              <a:avLst/>
              <a:gdLst/>
              <a:ahLst/>
              <a:cxnLst/>
              <a:rect l="l" t="t" r="r" b="b"/>
              <a:pathLst>
                <a:path w="1930" h="662" extrusionOk="0">
                  <a:moveTo>
                    <a:pt x="311" y="0"/>
                  </a:moveTo>
                  <a:cubicBezTo>
                    <a:pt x="145" y="0"/>
                    <a:pt x="1" y="223"/>
                    <a:pt x="154" y="384"/>
                  </a:cubicBezTo>
                  <a:cubicBezTo>
                    <a:pt x="373" y="566"/>
                    <a:pt x="644" y="661"/>
                    <a:pt x="925" y="661"/>
                  </a:cubicBezTo>
                  <a:cubicBezTo>
                    <a:pt x="938" y="661"/>
                    <a:pt x="952" y="661"/>
                    <a:pt x="965" y="661"/>
                  </a:cubicBezTo>
                  <a:cubicBezTo>
                    <a:pt x="979" y="661"/>
                    <a:pt x="992" y="661"/>
                    <a:pt x="1006" y="661"/>
                  </a:cubicBezTo>
                  <a:cubicBezTo>
                    <a:pt x="1287" y="661"/>
                    <a:pt x="1558" y="566"/>
                    <a:pt x="1776" y="384"/>
                  </a:cubicBezTo>
                  <a:cubicBezTo>
                    <a:pt x="1930" y="223"/>
                    <a:pt x="1786" y="0"/>
                    <a:pt x="1620" y="0"/>
                  </a:cubicBezTo>
                  <a:cubicBezTo>
                    <a:pt x="1570" y="0"/>
                    <a:pt x="1517" y="21"/>
                    <a:pt x="1471" y="69"/>
                  </a:cubicBezTo>
                  <a:cubicBezTo>
                    <a:pt x="1318" y="174"/>
                    <a:pt x="1142" y="227"/>
                    <a:pt x="965" y="227"/>
                  </a:cubicBezTo>
                  <a:cubicBezTo>
                    <a:pt x="789" y="227"/>
                    <a:pt x="612" y="174"/>
                    <a:pt x="460" y="69"/>
                  </a:cubicBezTo>
                  <a:cubicBezTo>
                    <a:pt x="413" y="21"/>
                    <a:pt x="361" y="0"/>
                    <a:pt x="311"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2913;p76">
              <a:extLst>
                <a:ext uri="{FF2B5EF4-FFF2-40B4-BE49-F238E27FC236}">
                  <a16:creationId xmlns:a16="http://schemas.microsoft.com/office/drawing/2014/main" id="{0A754B41-84B1-0295-61F0-B0B576C25A5B}"/>
                </a:ext>
              </a:extLst>
            </p:cNvPr>
            <p:cNvSpPr/>
            <p:nvPr/>
          </p:nvSpPr>
          <p:spPr>
            <a:xfrm>
              <a:off x="4992384" y="2510702"/>
              <a:ext cx="26499" cy="11521"/>
            </a:xfrm>
            <a:custGeom>
              <a:avLst/>
              <a:gdLst/>
              <a:ahLst/>
              <a:cxnLst/>
              <a:rect l="l" t="t" r="r" b="b"/>
              <a:pathLst>
                <a:path w="1012" h="440" extrusionOk="0">
                  <a:moveTo>
                    <a:pt x="286" y="1"/>
                  </a:moveTo>
                  <a:cubicBezTo>
                    <a:pt x="0" y="1"/>
                    <a:pt x="0" y="440"/>
                    <a:pt x="286" y="440"/>
                  </a:cubicBezTo>
                  <a:lnTo>
                    <a:pt x="725" y="440"/>
                  </a:lnTo>
                  <a:cubicBezTo>
                    <a:pt x="1011" y="440"/>
                    <a:pt x="1011" y="1"/>
                    <a:pt x="725"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2914;p76">
              <a:extLst>
                <a:ext uri="{FF2B5EF4-FFF2-40B4-BE49-F238E27FC236}">
                  <a16:creationId xmlns:a16="http://schemas.microsoft.com/office/drawing/2014/main" id="{8CEE33BA-9046-E866-2BAE-A862D8F51308}"/>
                </a:ext>
              </a:extLst>
            </p:cNvPr>
            <p:cNvSpPr/>
            <p:nvPr/>
          </p:nvSpPr>
          <p:spPr>
            <a:xfrm>
              <a:off x="5061068" y="2510702"/>
              <a:ext cx="26499" cy="11521"/>
            </a:xfrm>
            <a:custGeom>
              <a:avLst/>
              <a:gdLst/>
              <a:ahLst/>
              <a:cxnLst/>
              <a:rect l="l" t="t" r="r" b="b"/>
              <a:pathLst>
                <a:path w="1012" h="440" extrusionOk="0">
                  <a:moveTo>
                    <a:pt x="287" y="1"/>
                  </a:moveTo>
                  <a:cubicBezTo>
                    <a:pt x="1" y="1"/>
                    <a:pt x="1" y="440"/>
                    <a:pt x="287" y="440"/>
                  </a:cubicBezTo>
                  <a:lnTo>
                    <a:pt x="726" y="440"/>
                  </a:lnTo>
                  <a:cubicBezTo>
                    <a:pt x="1012" y="440"/>
                    <a:pt x="1012" y="1"/>
                    <a:pt x="726"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12277;p76">
            <a:extLst>
              <a:ext uri="{FF2B5EF4-FFF2-40B4-BE49-F238E27FC236}">
                <a16:creationId xmlns:a16="http://schemas.microsoft.com/office/drawing/2014/main" id="{EB06D5A1-4065-EE74-2949-C643BC70F378}"/>
              </a:ext>
            </a:extLst>
          </p:cNvPr>
          <p:cNvGrpSpPr/>
          <p:nvPr/>
        </p:nvGrpSpPr>
        <p:grpSpPr>
          <a:xfrm>
            <a:off x="5914588" y="2996990"/>
            <a:ext cx="279054" cy="354754"/>
            <a:chOff x="7147436" y="1502999"/>
            <a:chExt cx="279054" cy="354754"/>
          </a:xfrm>
        </p:grpSpPr>
        <p:sp>
          <p:nvSpPr>
            <p:cNvPr id="271" name="Google Shape;12278;p76">
              <a:extLst>
                <a:ext uri="{FF2B5EF4-FFF2-40B4-BE49-F238E27FC236}">
                  <a16:creationId xmlns:a16="http://schemas.microsoft.com/office/drawing/2014/main" id="{A69E0D96-7E80-BA9B-6990-75205ED51904}"/>
                </a:ext>
              </a:extLst>
            </p:cNvPr>
            <p:cNvSpPr/>
            <p:nvPr/>
          </p:nvSpPr>
          <p:spPr>
            <a:xfrm>
              <a:off x="7147436" y="1745576"/>
              <a:ext cx="279054" cy="112177"/>
            </a:xfrm>
            <a:custGeom>
              <a:avLst/>
              <a:gdLst/>
              <a:ahLst/>
              <a:cxnLst/>
              <a:rect l="l" t="t" r="r" b="b"/>
              <a:pathLst>
                <a:path w="10657" h="4284" extrusionOk="0">
                  <a:moveTo>
                    <a:pt x="3234" y="0"/>
                  </a:moveTo>
                  <a:lnTo>
                    <a:pt x="954" y="668"/>
                  </a:lnTo>
                  <a:cubicBezTo>
                    <a:pt x="391" y="840"/>
                    <a:pt x="0" y="1355"/>
                    <a:pt x="0" y="1946"/>
                  </a:cubicBezTo>
                  <a:lnTo>
                    <a:pt x="0" y="3616"/>
                  </a:lnTo>
                  <a:cubicBezTo>
                    <a:pt x="0" y="3988"/>
                    <a:pt x="296" y="4284"/>
                    <a:pt x="668" y="4284"/>
                  </a:cubicBezTo>
                  <a:lnTo>
                    <a:pt x="9989" y="4284"/>
                  </a:lnTo>
                  <a:cubicBezTo>
                    <a:pt x="10361" y="4284"/>
                    <a:pt x="10656" y="3988"/>
                    <a:pt x="10656" y="3616"/>
                  </a:cubicBezTo>
                  <a:lnTo>
                    <a:pt x="10656" y="1946"/>
                  </a:lnTo>
                  <a:cubicBezTo>
                    <a:pt x="10656" y="1355"/>
                    <a:pt x="10265" y="840"/>
                    <a:pt x="9702" y="668"/>
                  </a:cubicBezTo>
                  <a:lnTo>
                    <a:pt x="7422" y="0"/>
                  </a:lnTo>
                  <a:lnTo>
                    <a:pt x="5696" y="1155"/>
                  </a:lnTo>
                  <a:cubicBezTo>
                    <a:pt x="5586" y="1226"/>
                    <a:pt x="5457" y="1262"/>
                    <a:pt x="5328" y="1262"/>
                  </a:cubicBezTo>
                  <a:cubicBezTo>
                    <a:pt x="5199" y="1262"/>
                    <a:pt x="5071" y="1226"/>
                    <a:pt x="4961" y="1155"/>
                  </a:cubicBezTo>
                  <a:lnTo>
                    <a:pt x="3234" y="0"/>
                  </a:lnTo>
                  <a:close/>
                </a:path>
              </a:pathLst>
            </a:custGeom>
            <a:solidFill>
              <a:srgbClr val="C1CE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2279;p76">
              <a:extLst>
                <a:ext uri="{FF2B5EF4-FFF2-40B4-BE49-F238E27FC236}">
                  <a16:creationId xmlns:a16="http://schemas.microsoft.com/office/drawing/2014/main" id="{86415D2A-9911-D00F-0CDD-50954AC43C1A}"/>
                </a:ext>
              </a:extLst>
            </p:cNvPr>
            <p:cNvSpPr/>
            <p:nvPr/>
          </p:nvSpPr>
          <p:spPr>
            <a:xfrm>
              <a:off x="7187892" y="1694856"/>
              <a:ext cx="197618" cy="104688"/>
            </a:xfrm>
            <a:custGeom>
              <a:avLst/>
              <a:gdLst/>
              <a:ahLst/>
              <a:cxnLst/>
              <a:rect l="l" t="t" r="r" b="b"/>
              <a:pathLst>
                <a:path w="7547" h="3998" extrusionOk="0">
                  <a:moveTo>
                    <a:pt x="1336" y="1"/>
                  </a:moveTo>
                  <a:cubicBezTo>
                    <a:pt x="602" y="1"/>
                    <a:pt x="1" y="602"/>
                    <a:pt x="1" y="1336"/>
                  </a:cubicBezTo>
                  <a:cubicBezTo>
                    <a:pt x="1" y="2805"/>
                    <a:pt x="1193" y="3998"/>
                    <a:pt x="2662" y="3998"/>
                  </a:cubicBezTo>
                  <a:lnTo>
                    <a:pt x="4885" y="3998"/>
                  </a:lnTo>
                  <a:cubicBezTo>
                    <a:pt x="6354" y="3998"/>
                    <a:pt x="7547" y="2805"/>
                    <a:pt x="7547" y="1336"/>
                  </a:cubicBezTo>
                  <a:cubicBezTo>
                    <a:pt x="7547" y="602"/>
                    <a:pt x="6955" y="10"/>
                    <a:pt x="6221" y="1"/>
                  </a:cubicBezTo>
                  <a:close/>
                </a:path>
              </a:pathLst>
            </a:custGeom>
            <a:solidFill>
              <a:srgbClr val="ACB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2280;p76">
              <a:extLst>
                <a:ext uri="{FF2B5EF4-FFF2-40B4-BE49-F238E27FC236}">
                  <a16:creationId xmlns:a16="http://schemas.microsoft.com/office/drawing/2014/main" id="{24003AE2-6EE1-836F-F2EC-B3D9CE61FC55}"/>
                </a:ext>
              </a:extLst>
            </p:cNvPr>
            <p:cNvSpPr/>
            <p:nvPr/>
          </p:nvSpPr>
          <p:spPr>
            <a:xfrm>
              <a:off x="7206876" y="1712348"/>
              <a:ext cx="159912" cy="66274"/>
            </a:xfrm>
            <a:custGeom>
              <a:avLst/>
              <a:gdLst/>
              <a:ahLst/>
              <a:cxnLst/>
              <a:rect l="l" t="t" r="r" b="b"/>
              <a:pathLst>
                <a:path w="6107" h="2531" extrusionOk="0">
                  <a:moveTo>
                    <a:pt x="668" y="0"/>
                  </a:moveTo>
                  <a:cubicBezTo>
                    <a:pt x="191" y="0"/>
                    <a:pt x="1" y="630"/>
                    <a:pt x="401" y="897"/>
                  </a:cubicBezTo>
                  <a:lnTo>
                    <a:pt x="2691" y="2424"/>
                  </a:lnTo>
                  <a:cubicBezTo>
                    <a:pt x="2801" y="2495"/>
                    <a:pt x="2929" y="2531"/>
                    <a:pt x="3058" y="2531"/>
                  </a:cubicBezTo>
                  <a:cubicBezTo>
                    <a:pt x="3187" y="2531"/>
                    <a:pt x="3316" y="2495"/>
                    <a:pt x="3426" y="2424"/>
                  </a:cubicBezTo>
                  <a:lnTo>
                    <a:pt x="5715" y="897"/>
                  </a:lnTo>
                  <a:cubicBezTo>
                    <a:pt x="6106" y="630"/>
                    <a:pt x="5925" y="0"/>
                    <a:pt x="5438" y="0"/>
                  </a:cubicBezTo>
                  <a:close/>
                </a:path>
              </a:pathLst>
            </a:custGeom>
            <a:solidFill>
              <a:srgbClr val="BBC8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2281;p76">
              <a:extLst>
                <a:ext uri="{FF2B5EF4-FFF2-40B4-BE49-F238E27FC236}">
                  <a16:creationId xmlns:a16="http://schemas.microsoft.com/office/drawing/2014/main" id="{1DDD9159-2224-C1B7-8BF4-CCE223A9EEC9}"/>
                </a:ext>
              </a:extLst>
            </p:cNvPr>
            <p:cNvSpPr/>
            <p:nvPr/>
          </p:nvSpPr>
          <p:spPr>
            <a:xfrm>
              <a:off x="7232118" y="1700852"/>
              <a:ext cx="109689" cy="77769"/>
            </a:xfrm>
            <a:custGeom>
              <a:avLst/>
              <a:gdLst/>
              <a:ahLst/>
              <a:cxnLst/>
              <a:rect l="l" t="t" r="r" b="b"/>
              <a:pathLst>
                <a:path w="4189" h="2970" extrusionOk="0">
                  <a:moveTo>
                    <a:pt x="544" y="1"/>
                  </a:moveTo>
                  <a:lnTo>
                    <a:pt x="544" y="1050"/>
                  </a:lnTo>
                  <a:cubicBezTo>
                    <a:pt x="544" y="1346"/>
                    <a:pt x="344" y="1603"/>
                    <a:pt x="67" y="1689"/>
                  </a:cubicBezTo>
                  <a:lnTo>
                    <a:pt x="0" y="1708"/>
                  </a:lnTo>
                  <a:lnTo>
                    <a:pt x="1727" y="2863"/>
                  </a:lnTo>
                  <a:cubicBezTo>
                    <a:pt x="1837" y="2934"/>
                    <a:pt x="1965" y="2970"/>
                    <a:pt x="2094" y="2970"/>
                  </a:cubicBezTo>
                  <a:cubicBezTo>
                    <a:pt x="2223" y="2970"/>
                    <a:pt x="2352" y="2934"/>
                    <a:pt x="2462" y="2863"/>
                  </a:cubicBezTo>
                  <a:lnTo>
                    <a:pt x="4188" y="1708"/>
                  </a:lnTo>
                  <a:lnTo>
                    <a:pt x="4121" y="1689"/>
                  </a:lnTo>
                  <a:cubicBezTo>
                    <a:pt x="3845" y="1603"/>
                    <a:pt x="3644" y="1346"/>
                    <a:pt x="3644" y="1050"/>
                  </a:cubicBezTo>
                  <a:lnTo>
                    <a:pt x="3644"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2282;p76">
              <a:extLst>
                <a:ext uri="{FF2B5EF4-FFF2-40B4-BE49-F238E27FC236}">
                  <a16:creationId xmlns:a16="http://schemas.microsoft.com/office/drawing/2014/main" id="{7E92302F-5794-F287-BC15-D9AABF65FCE4}"/>
                </a:ext>
              </a:extLst>
            </p:cNvPr>
            <p:cNvSpPr/>
            <p:nvPr/>
          </p:nvSpPr>
          <p:spPr>
            <a:xfrm>
              <a:off x="7246101" y="1700852"/>
              <a:ext cx="81462" cy="23121"/>
            </a:xfrm>
            <a:custGeom>
              <a:avLst/>
              <a:gdLst/>
              <a:ahLst/>
              <a:cxnLst/>
              <a:rect l="l" t="t" r="r" b="b"/>
              <a:pathLst>
                <a:path w="3111" h="883" extrusionOk="0">
                  <a:moveTo>
                    <a:pt x="0" y="1"/>
                  </a:moveTo>
                  <a:lnTo>
                    <a:pt x="0" y="497"/>
                  </a:lnTo>
                  <a:cubicBezTo>
                    <a:pt x="487" y="754"/>
                    <a:pt x="1021" y="883"/>
                    <a:pt x="1555" y="883"/>
                  </a:cubicBezTo>
                  <a:cubicBezTo>
                    <a:pt x="2090" y="883"/>
                    <a:pt x="2624" y="754"/>
                    <a:pt x="3110" y="497"/>
                  </a:cubicBezTo>
                  <a:lnTo>
                    <a:pt x="3110" y="1"/>
                  </a:ln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2283;p76">
              <a:extLst>
                <a:ext uri="{FF2B5EF4-FFF2-40B4-BE49-F238E27FC236}">
                  <a16:creationId xmlns:a16="http://schemas.microsoft.com/office/drawing/2014/main" id="{6CF2E2B1-F03E-6CE1-4042-88CA382989FD}"/>
                </a:ext>
              </a:extLst>
            </p:cNvPr>
            <p:cNvSpPr/>
            <p:nvPr/>
          </p:nvSpPr>
          <p:spPr>
            <a:xfrm>
              <a:off x="7189149" y="1543716"/>
              <a:ext cx="190627" cy="168658"/>
            </a:xfrm>
            <a:custGeom>
              <a:avLst/>
              <a:gdLst/>
              <a:ahLst/>
              <a:cxnLst/>
              <a:rect l="l" t="t" r="r" b="b"/>
              <a:pathLst>
                <a:path w="7280" h="6441" extrusionOk="0">
                  <a:moveTo>
                    <a:pt x="6621" y="1"/>
                  </a:moveTo>
                  <a:lnTo>
                    <a:pt x="849" y="449"/>
                  </a:lnTo>
                  <a:lnTo>
                    <a:pt x="849" y="2672"/>
                  </a:lnTo>
                  <a:lnTo>
                    <a:pt x="735" y="2672"/>
                  </a:lnTo>
                  <a:cubicBezTo>
                    <a:pt x="0" y="2672"/>
                    <a:pt x="0" y="3779"/>
                    <a:pt x="735" y="3779"/>
                  </a:cubicBezTo>
                  <a:lnTo>
                    <a:pt x="859" y="3779"/>
                  </a:lnTo>
                  <a:cubicBezTo>
                    <a:pt x="973" y="5277"/>
                    <a:pt x="2223" y="6440"/>
                    <a:pt x="3730" y="6440"/>
                  </a:cubicBezTo>
                  <a:cubicBezTo>
                    <a:pt x="5238" y="6440"/>
                    <a:pt x="6488" y="5277"/>
                    <a:pt x="6602" y="3779"/>
                  </a:cubicBezTo>
                  <a:lnTo>
                    <a:pt x="6726" y="3779"/>
                  </a:lnTo>
                  <a:cubicBezTo>
                    <a:pt x="7031" y="3779"/>
                    <a:pt x="7279" y="3531"/>
                    <a:pt x="7279" y="3225"/>
                  </a:cubicBezTo>
                  <a:cubicBezTo>
                    <a:pt x="7279" y="2920"/>
                    <a:pt x="7031" y="2672"/>
                    <a:pt x="6726" y="2672"/>
                  </a:cubicBezTo>
                  <a:lnTo>
                    <a:pt x="6621" y="2672"/>
                  </a:lnTo>
                  <a:lnTo>
                    <a:pt x="6621" y="1"/>
                  </a:lnTo>
                  <a:close/>
                </a:path>
              </a:pathLst>
            </a:custGeom>
            <a:solidFill>
              <a:srgbClr val="E0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2284;p76">
              <a:extLst>
                <a:ext uri="{FF2B5EF4-FFF2-40B4-BE49-F238E27FC236}">
                  <a16:creationId xmlns:a16="http://schemas.microsoft.com/office/drawing/2014/main" id="{237A6E1B-9A51-CED5-B143-D799FF44FC9D}"/>
                </a:ext>
              </a:extLst>
            </p:cNvPr>
            <p:cNvSpPr/>
            <p:nvPr/>
          </p:nvSpPr>
          <p:spPr>
            <a:xfrm>
              <a:off x="7192893" y="1549713"/>
              <a:ext cx="146400" cy="162635"/>
            </a:xfrm>
            <a:custGeom>
              <a:avLst/>
              <a:gdLst/>
              <a:ahLst/>
              <a:cxnLst/>
              <a:rect l="l" t="t" r="r" b="b"/>
              <a:pathLst>
                <a:path w="5591" h="6211" extrusionOk="0">
                  <a:moveTo>
                    <a:pt x="5591" y="1"/>
                  </a:moveTo>
                  <a:lnTo>
                    <a:pt x="697" y="220"/>
                  </a:lnTo>
                  <a:lnTo>
                    <a:pt x="697" y="2443"/>
                  </a:lnTo>
                  <a:lnTo>
                    <a:pt x="621" y="2443"/>
                  </a:lnTo>
                  <a:cubicBezTo>
                    <a:pt x="614" y="2443"/>
                    <a:pt x="608" y="2443"/>
                    <a:pt x="601" y="2443"/>
                  </a:cubicBezTo>
                  <a:cubicBezTo>
                    <a:pt x="314" y="2443"/>
                    <a:pt x="76" y="2650"/>
                    <a:pt x="39" y="2939"/>
                  </a:cubicBezTo>
                  <a:cubicBezTo>
                    <a:pt x="0" y="3264"/>
                    <a:pt x="258" y="3550"/>
                    <a:pt x="592" y="3550"/>
                  </a:cubicBezTo>
                  <a:lnTo>
                    <a:pt x="706" y="3550"/>
                  </a:lnTo>
                  <a:cubicBezTo>
                    <a:pt x="810" y="5072"/>
                    <a:pt x="2090" y="6210"/>
                    <a:pt x="3566" y="6210"/>
                  </a:cubicBezTo>
                  <a:cubicBezTo>
                    <a:pt x="3718" y="6210"/>
                    <a:pt x="3871" y="6198"/>
                    <a:pt x="4026" y="6173"/>
                  </a:cubicBezTo>
                  <a:cubicBezTo>
                    <a:pt x="2624" y="5944"/>
                    <a:pt x="1594" y="4742"/>
                    <a:pt x="1594" y="3330"/>
                  </a:cubicBezTo>
                  <a:lnTo>
                    <a:pt x="1594" y="1556"/>
                  </a:lnTo>
                  <a:cubicBezTo>
                    <a:pt x="1594" y="1060"/>
                    <a:pt x="1994" y="659"/>
                    <a:pt x="2481" y="659"/>
                  </a:cubicBezTo>
                  <a:lnTo>
                    <a:pt x="5142" y="659"/>
                  </a:lnTo>
                  <a:cubicBezTo>
                    <a:pt x="5391" y="659"/>
                    <a:pt x="5591" y="459"/>
                    <a:pt x="5591" y="220"/>
                  </a:cubicBezTo>
                  <a:lnTo>
                    <a:pt x="5591" y="1"/>
                  </a:lnTo>
                  <a:close/>
                </a:path>
              </a:pathLst>
            </a:custGeom>
            <a:solidFill>
              <a:srgbClr val="DAE2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2285;p76">
              <a:extLst>
                <a:ext uri="{FF2B5EF4-FFF2-40B4-BE49-F238E27FC236}">
                  <a16:creationId xmlns:a16="http://schemas.microsoft.com/office/drawing/2014/main" id="{AD810E0E-4E49-C4BF-766D-97984CA9B4D6}"/>
                </a:ext>
              </a:extLst>
            </p:cNvPr>
            <p:cNvSpPr/>
            <p:nvPr/>
          </p:nvSpPr>
          <p:spPr>
            <a:xfrm>
              <a:off x="7246101" y="1613604"/>
              <a:ext cx="11757" cy="17334"/>
            </a:xfrm>
            <a:custGeom>
              <a:avLst/>
              <a:gdLst/>
              <a:ahLst/>
              <a:cxnLst/>
              <a:rect l="l" t="t" r="r" b="b"/>
              <a:pathLst>
                <a:path w="449" h="662" extrusionOk="0">
                  <a:moveTo>
                    <a:pt x="225" y="1"/>
                  </a:moveTo>
                  <a:cubicBezTo>
                    <a:pt x="113" y="1"/>
                    <a:pt x="0" y="75"/>
                    <a:pt x="0" y="223"/>
                  </a:cubicBezTo>
                  <a:lnTo>
                    <a:pt x="0" y="442"/>
                  </a:lnTo>
                  <a:cubicBezTo>
                    <a:pt x="0" y="566"/>
                    <a:pt x="105" y="661"/>
                    <a:pt x="229" y="661"/>
                  </a:cubicBezTo>
                  <a:cubicBezTo>
                    <a:pt x="353" y="661"/>
                    <a:pt x="449" y="566"/>
                    <a:pt x="449" y="442"/>
                  </a:cubicBezTo>
                  <a:lnTo>
                    <a:pt x="449" y="223"/>
                  </a:lnTo>
                  <a:cubicBezTo>
                    <a:pt x="449" y="75"/>
                    <a:pt x="337" y="1"/>
                    <a:pt x="225"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2286;p76">
              <a:extLst>
                <a:ext uri="{FF2B5EF4-FFF2-40B4-BE49-F238E27FC236}">
                  <a16:creationId xmlns:a16="http://schemas.microsoft.com/office/drawing/2014/main" id="{04C7C8E5-4FF8-5EA9-72BE-4ABA3D620674}"/>
                </a:ext>
              </a:extLst>
            </p:cNvPr>
            <p:cNvSpPr/>
            <p:nvPr/>
          </p:nvSpPr>
          <p:spPr>
            <a:xfrm>
              <a:off x="7316041" y="1613604"/>
              <a:ext cx="11521" cy="17334"/>
            </a:xfrm>
            <a:custGeom>
              <a:avLst/>
              <a:gdLst/>
              <a:ahLst/>
              <a:cxnLst/>
              <a:rect l="l" t="t" r="r" b="b"/>
              <a:pathLst>
                <a:path w="440" h="662" extrusionOk="0">
                  <a:moveTo>
                    <a:pt x="220" y="1"/>
                  </a:moveTo>
                  <a:cubicBezTo>
                    <a:pt x="110" y="1"/>
                    <a:pt x="1" y="75"/>
                    <a:pt x="1" y="223"/>
                  </a:cubicBezTo>
                  <a:lnTo>
                    <a:pt x="1" y="442"/>
                  </a:lnTo>
                  <a:cubicBezTo>
                    <a:pt x="1" y="566"/>
                    <a:pt x="96" y="661"/>
                    <a:pt x="220" y="661"/>
                  </a:cubicBezTo>
                  <a:cubicBezTo>
                    <a:pt x="344" y="661"/>
                    <a:pt x="439" y="566"/>
                    <a:pt x="439" y="442"/>
                  </a:cubicBezTo>
                  <a:lnTo>
                    <a:pt x="439" y="223"/>
                  </a:lnTo>
                  <a:cubicBezTo>
                    <a:pt x="439" y="75"/>
                    <a:pt x="330" y="1"/>
                    <a:pt x="220" y="1"/>
                  </a:cubicBezTo>
                  <a:close/>
                </a:path>
              </a:pathLst>
            </a:custGeom>
            <a:solidFill>
              <a:srgbClr val="213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2287;p76">
              <a:extLst>
                <a:ext uri="{FF2B5EF4-FFF2-40B4-BE49-F238E27FC236}">
                  <a16:creationId xmlns:a16="http://schemas.microsoft.com/office/drawing/2014/main" id="{156E0452-B39C-89EF-2BB7-D75019C6BB67}"/>
                </a:ext>
              </a:extLst>
            </p:cNvPr>
            <p:cNvSpPr/>
            <p:nvPr/>
          </p:nvSpPr>
          <p:spPr>
            <a:xfrm>
              <a:off x="7238115" y="1593834"/>
              <a:ext cx="28097" cy="13878"/>
            </a:xfrm>
            <a:custGeom>
              <a:avLst/>
              <a:gdLst/>
              <a:ahLst/>
              <a:cxnLst/>
              <a:rect l="l" t="t" r="r" b="b"/>
              <a:pathLst>
                <a:path w="1073" h="530" extrusionOk="0">
                  <a:moveTo>
                    <a:pt x="759" y="1"/>
                  </a:moveTo>
                  <a:cubicBezTo>
                    <a:pt x="745" y="1"/>
                    <a:pt x="731" y="2"/>
                    <a:pt x="716" y="4"/>
                  </a:cubicBezTo>
                  <a:lnTo>
                    <a:pt x="267" y="90"/>
                  </a:lnTo>
                  <a:cubicBezTo>
                    <a:pt x="0" y="138"/>
                    <a:pt x="38" y="529"/>
                    <a:pt x="305" y="529"/>
                  </a:cubicBezTo>
                  <a:lnTo>
                    <a:pt x="353" y="529"/>
                  </a:lnTo>
                  <a:lnTo>
                    <a:pt x="792" y="443"/>
                  </a:lnTo>
                  <a:cubicBezTo>
                    <a:pt x="1072" y="389"/>
                    <a:pt x="1010" y="1"/>
                    <a:pt x="759"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2288;p76">
              <a:extLst>
                <a:ext uri="{FF2B5EF4-FFF2-40B4-BE49-F238E27FC236}">
                  <a16:creationId xmlns:a16="http://schemas.microsoft.com/office/drawing/2014/main" id="{BA2BBFBD-D7E7-2DEB-A23F-F33672A71136}"/>
                </a:ext>
              </a:extLst>
            </p:cNvPr>
            <p:cNvSpPr/>
            <p:nvPr/>
          </p:nvSpPr>
          <p:spPr>
            <a:xfrm>
              <a:off x="7307767" y="1594044"/>
              <a:ext cx="27782" cy="13904"/>
            </a:xfrm>
            <a:custGeom>
              <a:avLst/>
              <a:gdLst/>
              <a:ahLst/>
              <a:cxnLst/>
              <a:rect l="l" t="t" r="r" b="b"/>
              <a:pathLst>
                <a:path w="1061" h="531" extrusionOk="0">
                  <a:moveTo>
                    <a:pt x="305" y="1"/>
                  </a:moveTo>
                  <a:cubicBezTo>
                    <a:pt x="60" y="1"/>
                    <a:pt x="0" y="391"/>
                    <a:pt x="269" y="445"/>
                  </a:cubicBezTo>
                  <a:lnTo>
                    <a:pt x="717" y="521"/>
                  </a:lnTo>
                  <a:lnTo>
                    <a:pt x="755" y="521"/>
                  </a:lnTo>
                  <a:lnTo>
                    <a:pt x="755" y="531"/>
                  </a:lnTo>
                  <a:cubicBezTo>
                    <a:pt x="1032" y="531"/>
                    <a:pt x="1061" y="140"/>
                    <a:pt x="803" y="92"/>
                  </a:cubicBezTo>
                  <a:lnTo>
                    <a:pt x="355" y="6"/>
                  </a:lnTo>
                  <a:cubicBezTo>
                    <a:pt x="337" y="3"/>
                    <a:pt x="321" y="1"/>
                    <a:pt x="305"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2289;p76">
              <a:extLst>
                <a:ext uri="{FF2B5EF4-FFF2-40B4-BE49-F238E27FC236}">
                  <a16:creationId xmlns:a16="http://schemas.microsoft.com/office/drawing/2014/main" id="{BF14ACD0-BDEC-A676-4122-C50DE78D4DFD}"/>
                </a:ext>
              </a:extLst>
            </p:cNvPr>
            <p:cNvSpPr/>
            <p:nvPr/>
          </p:nvSpPr>
          <p:spPr>
            <a:xfrm>
              <a:off x="7211380" y="1502999"/>
              <a:ext cx="174392" cy="52501"/>
            </a:xfrm>
            <a:custGeom>
              <a:avLst/>
              <a:gdLst/>
              <a:ahLst/>
              <a:cxnLst/>
              <a:rect l="l" t="t" r="r" b="b"/>
              <a:pathLst>
                <a:path w="6660" h="2005" extrusionOk="0">
                  <a:moveTo>
                    <a:pt x="1994" y="1"/>
                  </a:moveTo>
                  <a:cubicBezTo>
                    <a:pt x="888" y="1"/>
                    <a:pt x="0" y="898"/>
                    <a:pt x="0" y="2004"/>
                  </a:cubicBezTo>
                  <a:lnTo>
                    <a:pt x="4656" y="2004"/>
                  </a:lnTo>
                  <a:cubicBezTo>
                    <a:pt x="5667" y="2004"/>
                    <a:pt x="6516" y="1251"/>
                    <a:pt x="6640" y="259"/>
                  </a:cubicBezTo>
                  <a:cubicBezTo>
                    <a:pt x="6659" y="125"/>
                    <a:pt x="6554" y="1"/>
                    <a:pt x="6421" y="1"/>
                  </a:cubicBezTo>
                  <a:close/>
                </a:path>
              </a:pathLst>
            </a:custGeom>
            <a:solidFill>
              <a:srgbClr val="3951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2290;p76">
              <a:extLst>
                <a:ext uri="{FF2B5EF4-FFF2-40B4-BE49-F238E27FC236}">
                  <a16:creationId xmlns:a16="http://schemas.microsoft.com/office/drawing/2014/main" id="{C0D9541D-D358-7299-6411-C30B45E7DDF5}"/>
                </a:ext>
              </a:extLst>
            </p:cNvPr>
            <p:cNvSpPr/>
            <p:nvPr/>
          </p:nvSpPr>
          <p:spPr>
            <a:xfrm>
              <a:off x="7257832" y="1502999"/>
              <a:ext cx="127940" cy="40744"/>
            </a:xfrm>
            <a:custGeom>
              <a:avLst/>
              <a:gdLst/>
              <a:ahLst/>
              <a:cxnLst/>
              <a:rect l="l" t="t" r="r" b="b"/>
              <a:pathLst>
                <a:path w="4886" h="1556" extrusionOk="0">
                  <a:moveTo>
                    <a:pt x="745" y="1"/>
                  </a:moveTo>
                  <a:cubicBezTo>
                    <a:pt x="430" y="259"/>
                    <a:pt x="192" y="602"/>
                    <a:pt x="77" y="993"/>
                  </a:cubicBezTo>
                  <a:cubicBezTo>
                    <a:pt x="1" y="1279"/>
                    <a:pt x="220" y="1556"/>
                    <a:pt x="506" y="1556"/>
                  </a:cubicBezTo>
                  <a:lnTo>
                    <a:pt x="4141" y="1556"/>
                  </a:lnTo>
                  <a:cubicBezTo>
                    <a:pt x="4542" y="1232"/>
                    <a:pt x="4809" y="764"/>
                    <a:pt x="4866" y="249"/>
                  </a:cubicBezTo>
                  <a:cubicBezTo>
                    <a:pt x="4885" y="115"/>
                    <a:pt x="4780" y="1"/>
                    <a:pt x="4647" y="1"/>
                  </a:cubicBezTo>
                  <a:close/>
                </a:path>
              </a:pathLst>
            </a:custGeom>
            <a:solidFill>
              <a:srgbClr val="576D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12291;p76">
              <a:extLst>
                <a:ext uri="{FF2B5EF4-FFF2-40B4-BE49-F238E27FC236}">
                  <a16:creationId xmlns:a16="http://schemas.microsoft.com/office/drawing/2014/main" id="{B4392A43-6E90-1E37-765E-80FDF02E4851}"/>
                </a:ext>
              </a:extLst>
            </p:cNvPr>
            <p:cNvSpPr/>
            <p:nvPr/>
          </p:nvSpPr>
          <p:spPr>
            <a:xfrm>
              <a:off x="7252097" y="1782262"/>
              <a:ext cx="11521" cy="75491"/>
            </a:xfrm>
            <a:custGeom>
              <a:avLst/>
              <a:gdLst/>
              <a:ahLst/>
              <a:cxnLst/>
              <a:rect l="l" t="t" r="r" b="b"/>
              <a:pathLst>
                <a:path w="440" h="2883" extrusionOk="0">
                  <a:moveTo>
                    <a:pt x="235" y="1"/>
                  </a:moveTo>
                  <a:cubicBezTo>
                    <a:pt x="230" y="1"/>
                    <a:pt x="225" y="1"/>
                    <a:pt x="220" y="2"/>
                  </a:cubicBezTo>
                  <a:cubicBezTo>
                    <a:pt x="96" y="2"/>
                    <a:pt x="0" y="97"/>
                    <a:pt x="0" y="221"/>
                  </a:cubicBezTo>
                  <a:lnTo>
                    <a:pt x="0" y="2883"/>
                  </a:lnTo>
                  <a:lnTo>
                    <a:pt x="439" y="2883"/>
                  </a:lnTo>
                  <a:lnTo>
                    <a:pt x="439" y="221"/>
                  </a:lnTo>
                  <a:cubicBezTo>
                    <a:pt x="439" y="102"/>
                    <a:pt x="352" y="1"/>
                    <a:pt x="235"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12292;p76">
              <a:extLst>
                <a:ext uri="{FF2B5EF4-FFF2-40B4-BE49-F238E27FC236}">
                  <a16:creationId xmlns:a16="http://schemas.microsoft.com/office/drawing/2014/main" id="{47E7E445-29F3-79B9-6083-2323AA331A65}"/>
                </a:ext>
              </a:extLst>
            </p:cNvPr>
            <p:cNvSpPr/>
            <p:nvPr/>
          </p:nvSpPr>
          <p:spPr>
            <a:xfrm>
              <a:off x="7310045" y="1782262"/>
              <a:ext cx="11783" cy="75491"/>
            </a:xfrm>
            <a:custGeom>
              <a:avLst/>
              <a:gdLst/>
              <a:ahLst/>
              <a:cxnLst/>
              <a:rect l="l" t="t" r="r" b="b"/>
              <a:pathLst>
                <a:path w="450" h="2883" extrusionOk="0">
                  <a:moveTo>
                    <a:pt x="244" y="1"/>
                  </a:moveTo>
                  <a:cubicBezTo>
                    <a:pt x="239" y="1"/>
                    <a:pt x="235" y="1"/>
                    <a:pt x="230" y="2"/>
                  </a:cubicBezTo>
                  <a:cubicBezTo>
                    <a:pt x="106" y="2"/>
                    <a:pt x="1" y="97"/>
                    <a:pt x="1" y="221"/>
                  </a:cubicBezTo>
                  <a:lnTo>
                    <a:pt x="1" y="2883"/>
                  </a:lnTo>
                  <a:lnTo>
                    <a:pt x="449" y="2883"/>
                  </a:lnTo>
                  <a:lnTo>
                    <a:pt x="449" y="221"/>
                  </a:lnTo>
                  <a:cubicBezTo>
                    <a:pt x="449" y="102"/>
                    <a:pt x="353" y="1"/>
                    <a:pt x="244" y="1"/>
                  </a:cubicBezTo>
                  <a:close/>
                </a:path>
              </a:pathLst>
            </a:custGeom>
            <a:solidFill>
              <a:srgbClr val="F1F4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12293;p76">
              <a:extLst>
                <a:ext uri="{FF2B5EF4-FFF2-40B4-BE49-F238E27FC236}">
                  <a16:creationId xmlns:a16="http://schemas.microsoft.com/office/drawing/2014/main" id="{369B1EB0-8611-CEE1-3F53-A4B4CC2E9E7E}"/>
                </a:ext>
              </a:extLst>
            </p:cNvPr>
            <p:cNvSpPr/>
            <p:nvPr/>
          </p:nvSpPr>
          <p:spPr>
            <a:xfrm>
              <a:off x="7260896" y="1654112"/>
              <a:ext cx="51872" cy="17570"/>
            </a:xfrm>
            <a:custGeom>
              <a:avLst/>
              <a:gdLst/>
              <a:ahLst/>
              <a:cxnLst/>
              <a:rect l="l" t="t" r="r" b="b"/>
              <a:pathLst>
                <a:path w="1981" h="671" extrusionOk="0">
                  <a:moveTo>
                    <a:pt x="331" y="0"/>
                  </a:moveTo>
                  <a:cubicBezTo>
                    <a:pt x="155" y="0"/>
                    <a:pt x="1" y="229"/>
                    <a:pt x="170" y="383"/>
                  </a:cubicBezTo>
                  <a:cubicBezTo>
                    <a:pt x="389" y="574"/>
                    <a:pt x="668" y="670"/>
                    <a:pt x="950" y="670"/>
                  </a:cubicBezTo>
                  <a:cubicBezTo>
                    <a:pt x="964" y="670"/>
                    <a:pt x="977" y="670"/>
                    <a:pt x="990" y="669"/>
                  </a:cubicBezTo>
                  <a:cubicBezTo>
                    <a:pt x="1004" y="670"/>
                    <a:pt x="1018" y="670"/>
                    <a:pt x="1032" y="670"/>
                  </a:cubicBezTo>
                  <a:cubicBezTo>
                    <a:pt x="1322" y="670"/>
                    <a:pt x="1592" y="574"/>
                    <a:pt x="1811" y="383"/>
                  </a:cubicBezTo>
                  <a:cubicBezTo>
                    <a:pt x="1980" y="229"/>
                    <a:pt x="1832" y="0"/>
                    <a:pt x="1658" y="0"/>
                  </a:cubicBezTo>
                  <a:cubicBezTo>
                    <a:pt x="1607" y="0"/>
                    <a:pt x="1554" y="20"/>
                    <a:pt x="1506" y="68"/>
                  </a:cubicBezTo>
                  <a:cubicBezTo>
                    <a:pt x="1353" y="173"/>
                    <a:pt x="1174" y="226"/>
                    <a:pt x="995" y="226"/>
                  </a:cubicBezTo>
                  <a:cubicBezTo>
                    <a:pt x="816" y="226"/>
                    <a:pt x="637" y="173"/>
                    <a:pt x="485" y="68"/>
                  </a:cubicBezTo>
                  <a:cubicBezTo>
                    <a:pt x="437" y="20"/>
                    <a:pt x="383" y="0"/>
                    <a:pt x="331" y="0"/>
                  </a:cubicBezTo>
                  <a:close/>
                </a:path>
              </a:pathLst>
            </a:custGeom>
            <a:solidFill>
              <a:srgbClr val="D4DD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8"/>
        <p:cNvGrpSpPr/>
        <p:nvPr/>
      </p:nvGrpSpPr>
      <p:grpSpPr>
        <a:xfrm>
          <a:off x="0" y="0"/>
          <a:ext cx="0" cy="0"/>
          <a:chOff x="0" y="0"/>
          <a:chExt cx="0" cy="0"/>
        </a:xfrm>
      </p:grpSpPr>
      <p:sp>
        <p:nvSpPr>
          <p:cNvPr id="1409" name="Google Shape;1409;p56"/>
          <p:cNvSpPr txBox="1">
            <a:spLocks noGrp="1"/>
          </p:cNvSpPr>
          <p:nvPr>
            <p:ph type="title"/>
          </p:nvPr>
        </p:nvSpPr>
        <p:spPr>
          <a:xfrm>
            <a:off x="796050" y="168443"/>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entury Gothic" panose="020B0502020202020204" pitchFamily="34" charset="0"/>
              </a:rPr>
              <a:t>Project</a:t>
            </a:r>
            <a:r>
              <a:rPr lang="en" dirty="0"/>
              <a:t> </a:t>
            </a:r>
            <a:r>
              <a:rPr lang="en" dirty="0">
                <a:latin typeface="Century Gothic" panose="020B0502020202020204" pitchFamily="34" charset="0"/>
              </a:rPr>
              <a:t>Journey</a:t>
            </a:r>
            <a:endParaRPr dirty="0">
              <a:latin typeface="Century Gothic" panose="020B0502020202020204" pitchFamily="34" charset="0"/>
            </a:endParaRPr>
          </a:p>
        </p:txBody>
      </p:sp>
      <p:sp>
        <p:nvSpPr>
          <p:cNvPr id="1410" name="Google Shape;1410;p56"/>
          <p:cNvSpPr/>
          <p:nvPr/>
        </p:nvSpPr>
        <p:spPr>
          <a:xfrm>
            <a:off x="1588275"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6"/>
          <p:cNvSpPr/>
          <p:nvPr/>
        </p:nvSpPr>
        <p:spPr>
          <a:xfrm>
            <a:off x="3458324"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6"/>
          <p:cNvSpPr/>
          <p:nvPr/>
        </p:nvSpPr>
        <p:spPr>
          <a:xfrm>
            <a:off x="5328372"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6"/>
          <p:cNvSpPr/>
          <p:nvPr/>
        </p:nvSpPr>
        <p:spPr>
          <a:xfrm>
            <a:off x="7198421" y="2450250"/>
            <a:ext cx="357300" cy="3573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4" name="Google Shape;1414;p56"/>
          <p:cNvCxnSpPr>
            <a:stCxn id="1410" idx="6"/>
            <a:endCxn id="1413" idx="6"/>
          </p:cNvCxnSpPr>
          <p:nvPr/>
        </p:nvCxnSpPr>
        <p:spPr>
          <a:xfrm>
            <a:off x="1945575" y="2628900"/>
            <a:ext cx="5610000" cy="0"/>
          </a:xfrm>
          <a:prstGeom prst="straightConnector1">
            <a:avLst/>
          </a:prstGeom>
          <a:noFill/>
          <a:ln w="38100" cap="flat" cmpd="sng">
            <a:solidFill>
              <a:schemeClr val="accent4"/>
            </a:solidFill>
            <a:prstDash val="solid"/>
            <a:round/>
            <a:headEnd type="none" w="med" len="med"/>
            <a:tailEnd type="none" w="med" len="med"/>
          </a:ln>
        </p:spPr>
      </p:cxnSp>
      <p:sp>
        <p:nvSpPr>
          <p:cNvPr id="1415" name="Google Shape;1415;p56"/>
          <p:cNvSpPr txBox="1">
            <a:spLocks noGrp="1"/>
          </p:cNvSpPr>
          <p:nvPr>
            <p:ph type="title" idx="4294967295"/>
          </p:nvPr>
        </p:nvSpPr>
        <p:spPr>
          <a:xfrm>
            <a:off x="964725" y="1637957"/>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Phase 1</a:t>
            </a:r>
            <a:endParaRPr sz="2400" dirty="0">
              <a:solidFill>
                <a:schemeClr val="accent1"/>
              </a:solidFill>
            </a:endParaRPr>
          </a:p>
        </p:txBody>
      </p:sp>
      <p:sp>
        <p:nvSpPr>
          <p:cNvPr id="1417" name="Google Shape;1417;p56"/>
          <p:cNvSpPr txBox="1">
            <a:spLocks noGrp="1"/>
          </p:cNvSpPr>
          <p:nvPr>
            <p:ph type="title" idx="4294967295"/>
          </p:nvPr>
        </p:nvSpPr>
        <p:spPr>
          <a:xfrm>
            <a:off x="283477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Phase</a:t>
            </a:r>
            <a:r>
              <a:rPr lang="en-US" sz="2400" dirty="0">
                <a:solidFill>
                  <a:schemeClr val="accent1"/>
                </a:solidFill>
              </a:rPr>
              <a:t> 2</a:t>
            </a:r>
            <a:endParaRPr sz="2400" dirty="0">
              <a:solidFill>
                <a:schemeClr val="accent1"/>
              </a:solidFill>
            </a:endParaRPr>
          </a:p>
        </p:txBody>
      </p:sp>
      <p:sp>
        <p:nvSpPr>
          <p:cNvPr id="1418" name="Google Shape;1418;p56"/>
          <p:cNvSpPr txBox="1">
            <a:spLocks noGrp="1"/>
          </p:cNvSpPr>
          <p:nvPr>
            <p:ph type="title" idx="4294967295"/>
          </p:nvPr>
        </p:nvSpPr>
        <p:spPr>
          <a:xfrm>
            <a:off x="470482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Phase 3</a:t>
            </a:r>
            <a:endParaRPr sz="2400" dirty="0">
              <a:solidFill>
                <a:schemeClr val="accent1"/>
              </a:solidFill>
            </a:endParaRPr>
          </a:p>
        </p:txBody>
      </p:sp>
      <p:sp>
        <p:nvSpPr>
          <p:cNvPr id="1419" name="Google Shape;1419;p56"/>
          <p:cNvSpPr txBox="1">
            <a:spLocks noGrp="1"/>
          </p:cNvSpPr>
          <p:nvPr>
            <p:ph type="title" idx="4294967295"/>
          </p:nvPr>
        </p:nvSpPr>
        <p:spPr>
          <a:xfrm>
            <a:off x="6574875" y="1605300"/>
            <a:ext cx="1604400" cy="56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solidFill>
                  <a:schemeClr val="accent1"/>
                </a:solidFill>
              </a:rPr>
              <a:t>Phase 4</a:t>
            </a:r>
            <a:endParaRPr sz="2400" dirty="0">
              <a:solidFill>
                <a:schemeClr val="accent1"/>
              </a:solidFill>
            </a:endParaRPr>
          </a:p>
        </p:txBody>
      </p:sp>
      <p:sp>
        <p:nvSpPr>
          <p:cNvPr id="1420" name="Google Shape;1420;p56"/>
          <p:cNvSpPr txBox="1">
            <a:spLocks noGrp="1"/>
          </p:cNvSpPr>
          <p:nvPr>
            <p:ph type="subTitle" idx="4294967295"/>
          </p:nvPr>
        </p:nvSpPr>
        <p:spPr>
          <a:xfrm>
            <a:off x="2834775" y="2995453"/>
            <a:ext cx="1604400" cy="1516853"/>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400" dirty="0">
                <a:latin typeface="Century Gothic" panose="020B0502020202020204" pitchFamily="34" charset="0"/>
              </a:rPr>
              <a:t>Scrapped the data with the help of Beautiful Soup and Selenium</a:t>
            </a:r>
            <a:endParaRPr sz="1400" dirty="0">
              <a:latin typeface="Century Gothic" panose="020B0502020202020204" pitchFamily="34" charset="0"/>
            </a:endParaRPr>
          </a:p>
        </p:txBody>
      </p:sp>
      <p:sp>
        <p:nvSpPr>
          <p:cNvPr id="1421" name="Google Shape;1421;p56"/>
          <p:cNvSpPr txBox="1">
            <a:spLocks noGrp="1"/>
          </p:cNvSpPr>
          <p:nvPr>
            <p:ph type="subTitle" idx="4294967295"/>
          </p:nvPr>
        </p:nvSpPr>
        <p:spPr>
          <a:xfrm>
            <a:off x="4704825" y="3314701"/>
            <a:ext cx="1604400" cy="134995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400" dirty="0">
                <a:latin typeface="Century Gothic" panose="020B0502020202020204" pitchFamily="34" charset="0"/>
              </a:rPr>
              <a:t>Cleaned the Raw data and started working on model prediction</a:t>
            </a:r>
            <a:endParaRPr sz="1400" dirty="0">
              <a:latin typeface="Century Gothic" panose="020B0502020202020204" pitchFamily="34" charset="0"/>
            </a:endParaRPr>
          </a:p>
          <a:p>
            <a:pPr marL="0" lvl="0" indent="0" algn="ctr" rtl="0">
              <a:spcBef>
                <a:spcPts val="1600"/>
              </a:spcBef>
              <a:spcAft>
                <a:spcPts val="1600"/>
              </a:spcAft>
              <a:buNone/>
            </a:pPr>
            <a:endParaRPr sz="1600" dirty="0"/>
          </a:p>
        </p:txBody>
      </p:sp>
      <p:sp>
        <p:nvSpPr>
          <p:cNvPr id="1422" name="Google Shape;1422;p56"/>
          <p:cNvSpPr txBox="1">
            <a:spLocks noGrp="1"/>
          </p:cNvSpPr>
          <p:nvPr>
            <p:ph type="subTitle" idx="4294967295"/>
          </p:nvPr>
        </p:nvSpPr>
        <p:spPr>
          <a:xfrm>
            <a:off x="6566710" y="2869906"/>
            <a:ext cx="1604400" cy="878506"/>
          </a:xfrm>
          <a:prstGeom prst="rect">
            <a:avLst/>
          </a:prstGeom>
        </p:spPr>
        <p:txBody>
          <a:bodyPr spcFirstLastPara="1" wrap="square" lIns="91425" tIns="91425" rIns="91425" bIns="91425" anchor="t" anchorCtr="0">
            <a:noAutofit/>
          </a:bodyPr>
          <a:lstStyle/>
          <a:p>
            <a:pPr marL="0" lvl="0" indent="0" algn="ctr" rtl="0">
              <a:spcBef>
                <a:spcPts val="1600"/>
              </a:spcBef>
              <a:spcAft>
                <a:spcPts val="1600"/>
              </a:spcAft>
              <a:buNone/>
            </a:pPr>
            <a:r>
              <a:rPr lang="en-US" sz="1400" dirty="0">
                <a:latin typeface="Century Gothic" panose="020B0502020202020204" pitchFamily="34" charset="0"/>
              </a:rPr>
              <a:t>Deployment of Model with help of HTML </a:t>
            </a:r>
            <a:endParaRPr sz="1400" dirty="0">
              <a:latin typeface="Century Gothic" panose="020B0502020202020204" pitchFamily="34" charset="0"/>
            </a:endParaRPr>
          </a:p>
        </p:txBody>
      </p:sp>
      <p:cxnSp>
        <p:nvCxnSpPr>
          <p:cNvPr id="1423" name="Google Shape;1423;p56"/>
          <p:cNvCxnSpPr>
            <a:cxnSpLocks/>
            <a:stCxn id="1415" idx="2"/>
          </p:cNvCxnSpPr>
          <p:nvPr/>
        </p:nvCxnSpPr>
        <p:spPr>
          <a:xfrm>
            <a:off x="1766925" y="2201657"/>
            <a:ext cx="0" cy="1113043"/>
          </a:xfrm>
          <a:prstGeom prst="straightConnector1">
            <a:avLst/>
          </a:prstGeom>
          <a:noFill/>
          <a:ln w="28575" cap="flat" cmpd="sng">
            <a:solidFill>
              <a:schemeClr val="accent4"/>
            </a:solidFill>
            <a:prstDash val="solid"/>
            <a:round/>
            <a:headEnd type="none" w="med" len="med"/>
            <a:tailEnd type="none" w="med" len="med"/>
          </a:ln>
        </p:spPr>
      </p:cxnSp>
      <p:cxnSp>
        <p:nvCxnSpPr>
          <p:cNvPr id="1424" name="Google Shape;1424;p56"/>
          <p:cNvCxnSpPr>
            <a:cxnSpLocks/>
            <a:stCxn id="1417" idx="2"/>
            <a:endCxn id="1420" idx="0"/>
          </p:cNvCxnSpPr>
          <p:nvPr/>
        </p:nvCxnSpPr>
        <p:spPr>
          <a:xfrm>
            <a:off x="3636975" y="2169000"/>
            <a:ext cx="0" cy="826453"/>
          </a:xfrm>
          <a:prstGeom prst="straightConnector1">
            <a:avLst/>
          </a:prstGeom>
          <a:noFill/>
          <a:ln w="28575" cap="flat" cmpd="sng">
            <a:solidFill>
              <a:schemeClr val="accent4"/>
            </a:solidFill>
            <a:prstDash val="solid"/>
            <a:round/>
            <a:headEnd type="none" w="med" len="med"/>
            <a:tailEnd type="none" w="med" len="med"/>
          </a:ln>
        </p:spPr>
      </p:cxnSp>
      <p:cxnSp>
        <p:nvCxnSpPr>
          <p:cNvPr id="1425" name="Google Shape;1425;p56"/>
          <p:cNvCxnSpPr>
            <a:cxnSpLocks/>
            <a:stCxn id="1418" idx="2"/>
          </p:cNvCxnSpPr>
          <p:nvPr/>
        </p:nvCxnSpPr>
        <p:spPr>
          <a:xfrm>
            <a:off x="5507025" y="2169000"/>
            <a:ext cx="0" cy="1031400"/>
          </a:xfrm>
          <a:prstGeom prst="straightConnector1">
            <a:avLst/>
          </a:prstGeom>
          <a:noFill/>
          <a:ln w="28575" cap="flat" cmpd="sng">
            <a:solidFill>
              <a:schemeClr val="accent4"/>
            </a:solidFill>
            <a:prstDash val="solid"/>
            <a:round/>
            <a:headEnd type="none" w="med" len="med"/>
            <a:tailEnd type="none" w="med" len="med"/>
          </a:ln>
        </p:spPr>
      </p:cxnSp>
      <p:cxnSp>
        <p:nvCxnSpPr>
          <p:cNvPr id="1426" name="Google Shape;1426;p56"/>
          <p:cNvCxnSpPr>
            <a:cxnSpLocks/>
            <a:stCxn id="1419" idx="2"/>
          </p:cNvCxnSpPr>
          <p:nvPr/>
        </p:nvCxnSpPr>
        <p:spPr>
          <a:xfrm flipH="1">
            <a:off x="7368910" y="2169000"/>
            <a:ext cx="8165" cy="858909"/>
          </a:xfrm>
          <a:prstGeom prst="straightConnector1">
            <a:avLst/>
          </a:prstGeom>
          <a:noFill/>
          <a:ln w="28575" cap="flat" cmpd="sng">
            <a:solidFill>
              <a:schemeClr val="accent4"/>
            </a:solidFill>
            <a:prstDash val="solid"/>
            <a:round/>
            <a:headEnd type="none" w="med" len="med"/>
            <a:tailEnd type="none" w="med" len="med"/>
          </a:ln>
        </p:spPr>
      </p:cxnSp>
      <p:sp>
        <p:nvSpPr>
          <p:cNvPr id="9" name="TextBox 8">
            <a:extLst>
              <a:ext uri="{FF2B5EF4-FFF2-40B4-BE49-F238E27FC236}">
                <a16:creationId xmlns:a16="http://schemas.microsoft.com/office/drawing/2014/main" id="{C0B719A1-9E89-C187-3D19-FFDF90429BCD}"/>
              </a:ext>
            </a:extLst>
          </p:cNvPr>
          <p:cNvSpPr txBox="1"/>
          <p:nvPr/>
        </p:nvSpPr>
        <p:spPr>
          <a:xfrm>
            <a:off x="796050" y="3396343"/>
            <a:ext cx="1860064" cy="1169551"/>
          </a:xfrm>
          <a:prstGeom prst="rect">
            <a:avLst/>
          </a:prstGeom>
          <a:noFill/>
        </p:spPr>
        <p:txBody>
          <a:bodyPr wrap="square" rtlCol="0">
            <a:spAutoFit/>
          </a:bodyPr>
          <a:lstStyle/>
          <a:p>
            <a:r>
              <a:rPr lang="en-US" dirty="0">
                <a:latin typeface="Century Gothic" panose="020B0502020202020204" pitchFamily="34" charset="0"/>
              </a:rPr>
              <a:t>Understanding the problem statement and started working on web scrapping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4"/>
          <p:cNvSpPr/>
          <p:nvPr/>
        </p:nvSpPr>
        <p:spPr>
          <a:xfrm>
            <a:off x="5301292" y="1411400"/>
            <a:ext cx="2927400" cy="2927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4"/>
          <p:cNvSpPr/>
          <p:nvPr/>
        </p:nvSpPr>
        <p:spPr>
          <a:xfrm>
            <a:off x="5443649" y="1553750"/>
            <a:ext cx="2642700" cy="2642700"/>
          </a:xfrm>
          <a:prstGeom prst="ellipse">
            <a:avLst/>
          </a:prstGeom>
          <a:noFill/>
          <a:ln w="2857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txBox="1">
            <a:spLocks noGrp="1"/>
          </p:cNvSpPr>
          <p:nvPr>
            <p:ph type="title"/>
          </p:nvPr>
        </p:nvSpPr>
        <p:spPr>
          <a:xfrm>
            <a:off x="796050" y="20110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Century Gothic" panose="020B0502020202020204" pitchFamily="34" charset="0"/>
              </a:rPr>
              <a:t>Problem</a:t>
            </a:r>
            <a:r>
              <a:rPr lang="en" dirty="0"/>
              <a:t> </a:t>
            </a:r>
            <a:r>
              <a:rPr lang="en" dirty="0">
                <a:latin typeface="Century Gothic" panose="020B0502020202020204" pitchFamily="34" charset="0"/>
              </a:rPr>
              <a:t>Statement</a:t>
            </a:r>
            <a:endParaRPr dirty="0">
              <a:latin typeface="Century Gothic" panose="020B0502020202020204" pitchFamily="34" charset="0"/>
            </a:endParaRPr>
          </a:p>
        </p:txBody>
      </p:sp>
      <p:sp>
        <p:nvSpPr>
          <p:cNvPr id="360" name="Google Shape;360;p34"/>
          <p:cNvSpPr txBox="1">
            <a:spLocks noGrp="1"/>
          </p:cNvSpPr>
          <p:nvPr>
            <p:ph type="subTitle" idx="1"/>
          </p:nvPr>
        </p:nvSpPr>
        <p:spPr>
          <a:xfrm>
            <a:off x="5396400" y="3189425"/>
            <a:ext cx="2737200" cy="50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dirty="0">
                <a:solidFill>
                  <a:schemeClr val="tx1"/>
                </a:solidFill>
                <a:latin typeface="Coiny"/>
                <a:ea typeface="Coiny"/>
                <a:cs typeface="Coiny"/>
                <a:sym typeface="Coiny"/>
              </a:rPr>
              <a:t>ZOMATO</a:t>
            </a:r>
            <a:endParaRPr sz="2200" dirty="0">
              <a:solidFill>
                <a:schemeClr val="tx1"/>
              </a:solidFill>
              <a:latin typeface="Coiny"/>
              <a:ea typeface="Coiny"/>
              <a:cs typeface="Coiny"/>
              <a:sym typeface="Coiny"/>
            </a:endParaRPr>
          </a:p>
        </p:txBody>
      </p:sp>
      <p:grpSp>
        <p:nvGrpSpPr>
          <p:cNvPr id="361" name="Google Shape;361;p34"/>
          <p:cNvGrpSpPr/>
          <p:nvPr/>
        </p:nvGrpSpPr>
        <p:grpSpPr>
          <a:xfrm>
            <a:off x="5977749" y="2108678"/>
            <a:ext cx="1574500" cy="1125798"/>
            <a:chOff x="2135100" y="238125"/>
            <a:chExt cx="2240325" cy="1601875"/>
          </a:xfrm>
        </p:grpSpPr>
        <p:sp>
          <p:nvSpPr>
            <p:cNvPr id="362" name="Google Shape;362;p34"/>
            <p:cNvSpPr/>
            <p:nvPr/>
          </p:nvSpPr>
          <p:spPr>
            <a:xfrm>
              <a:off x="2135100" y="998650"/>
              <a:ext cx="215350" cy="41450"/>
            </a:xfrm>
            <a:custGeom>
              <a:avLst/>
              <a:gdLst/>
              <a:ahLst/>
              <a:cxnLst/>
              <a:rect l="l" t="t" r="r" b="b"/>
              <a:pathLst>
                <a:path w="8614" h="1658" extrusionOk="0">
                  <a:moveTo>
                    <a:pt x="829" y="1"/>
                  </a:moveTo>
                  <a:cubicBezTo>
                    <a:pt x="371" y="1"/>
                    <a:pt x="1" y="372"/>
                    <a:pt x="1" y="829"/>
                  </a:cubicBezTo>
                  <a:cubicBezTo>
                    <a:pt x="1" y="1286"/>
                    <a:pt x="371" y="1657"/>
                    <a:pt x="829" y="1657"/>
                  </a:cubicBezTo>
                  <a:lnTo>
                    <a:pt x="7785" y="1657"/>
                  </a:lnTo>
                  <a:cubicBezTo>
                    <a:pt x="8242" y="1656"/>
                    <a:pt x="8611" y="1286"/>
                    <a:pt x="8613" y="829"/>
                  </a:cubicBezTo>
                  <a:cubicBezTo>
                    <a:pt x="8611" y="372"/>
                    <a:pt x="8241" y="2"/>
                    <a:pt x="77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3" name="Google Shape;363;p34"/>
            <p:cNvSpPr/>
            <p:nvPr/>
          </p:nvSpPr>
          <p:spPr>
            <a:xfrm>
              <a:off x="2281900" y="238125"/>
              <a:ext cx="2093525" cy="1601875"/>
            </a:xfrm>
            <a:custGeom>
              <a:avLst/>
              <a:gdLst/>
              <a:ahLst/>
              <a:cxnLst/>
              <a:rect l="l" t="t" r="r" b="b"/>
              <a:pathLst>
                <a:path w="83741" h="64075" extrusionOk="0">
                  <a:moveTo>
                    <a:pt x="69637" y="51592"/>
                  </a:moveTo>
                  <a:cubicBezTo>
                    <a:pt x="69668" y="51592"/>
                    <a:pt x="69699" y="51592"/>
                    <a:pt x="69729" y="51593"/>
                  </a:cubicBezTo>
                  <a:cubicBezTo>
                    <a:pt x="71553" y="51641"/>
                    <a:pt x="72515" y="53113"/>
                    <a:pt x="71868" y="54882"/>
                  </a:cubicBezTo>
                  <a:cubicBezTo>
                    <a:pt x="71236" y="56615"/>
                    <a:pt x="69290" y="57991"/>
                    <a:pt x="67487" y="57991"/>
                  </a:cubicBezTo>
                  <a:cubicBezTo>
                    <a:pt x="67456" y="57991"/>
                    <a:pt x="67425" y="57990"/>
                    <a:pt x="67395" y="57990"/>
                  </a:cubicBezTo>
                  <a:cubicBezTo>
                    <a:pt x="65568" y="57942"/>
                    <a:pt x="64610" y="56469"/>
                    <a:pt x="65252" y="54701"/>
                  </a:cubicBezTo>
                  <a:cubicBezTo>
                    <a:pt x="65888" y="52968"/>
                    <a:pt x="67835" y="51592"/>
                    <a:pt x="69637" y="51592"/>
                  </a:cubicBezTo>
                  <a:close/>
                  <a:moveTo>
                    <a:pt x="54012" y="0"/>
                  </a:moveTo>
                  <a:cubicBezTo>
                    <a:pt x="49440" y="0"/>
                    <a:pt x="45700" y="3741"/>
                    <a:pt x="45700" y="8312"/>
                  </a:cubicBezTo>
                  <a:cubicBezTo>
                    <a:pt x="45700" y="10834"/>
                    <a:pt x="46842" y="13099"/>
                    <a:pt x="48630" y="14627"/>
                  </a:cubicBezTo>
                  <a:cubicBezTo>
                    <a:pt x="37913" y="14823"/>
                    <a:pt x="31942" y="19434"/>
                    <a:pt x="30204" y="21018"/>
                  </a:cubicBezTo>
                  <a:cubicBezTo>
                    <a:pt x="29521" y="21451"/>
                    <a:pt x="29062" y="22214"/>
                    <a:pt x="29062" y="23081"/>
                  </a:cubicBezTo>
                  <a:lnTo>
                    <a:pt x="29062" y="23257"/>
                  </a:lnTo>
                  <a:cubicBezTo>
                    <a:pt x="29062" y="24599"/>
                    <a:pt x="30156" y="25697"/>
                    <a:pt x="31494" y="25697"/>
                  </a:cubicBezTo>
                  <a:lnTo>
                    <a:pt x="33945" y="25707"/>
                  </a:lnTo>
                  <a:cubicBezTo>
                    <a:pt x="31418" y="28913"/>
                    <a:pt x="29669" y="32039"/>
                    <a:pt x="28656" y="34072"/>
                  </a:cubicBezTo>
                  <a:lnTo>
                    <a:pt x="25659" y="34072"/>
                  </a:lnTo>
                  <a:cubicBezTo>
                    <a:pt x="25743" y="33913"/>
                    <a:pt x="25809" y="33746"/>
                    <a:pt x="25839" y="33570"/>
                  </a:cubicBezTo>
                  <a:lnTo>
                    <a:pt x="28861" y="16124"/>
                  </a:lnTo>
                  <a:cubicBezTo>
                    <a:pt x="29018" y="15219"/>
                    <a:pt x="28355" y="14474"/>
                    <a:pt x="27388" y="14468"/>
                  </a:cubicBezTo>
                  <a:lnTo>
                    <a:pt x="10851" y="14360"/>
                  </a:lnTo>
                  <a:cubicBezTo>
                    <a:pt x="10848" y="14360"/>
                    <a:pt x="10844" y="14360"/>
                    <a:pt x="10841" y="14360"/>
                  </a:cubicBezTo>
                  <a:cubicBezTo>
                    <a:pt x="9877" y="14360"/>
                    <a:pt x="8964" y="15092"/>
                    <a:pt x="8808" y="15993"/>
                  </a:cubicBezTo>
                  <a:lnTo>
                    <a:pt x="5786" y="33442"/>
                  </a:lnTo>
                  <a:cubicBezTo>
                    <a:pt x="5748" y="33651"/>
                    <a:pt x="5758" y="33866"/>
                    <a:pt x="5813" y="34073"/>
                  </a:cubicBezTo>
                  <a:lnTo>
                    <a:pt x="1097" y="34073"/>
                  </a:lnTo>
                  <a:cubicBezTo>
                    <a:pt x="493" y="34074"/>
                    <a:pt x="3" y="34564"/>
                    <a:pt x="1" y="35169"/>
                  </a:cubicBezTo>
                  <a:lnTo>
                    <a:pt x="1" y="35288"/>
                  </a:lnTo>
                  <a:cubicBezTo>
                    <a:pt x="3" y="35892"/>
                    <a:pt x="493" y="36382"/>
                    <a:pt x="1097" y="36384"/>
                  </a:cubicBezTo>
                  <a:lnTo>
                    <a:pt x="11330" y="36384"/>
                  </a:lnTo>
                  <a:cubicBezTo>
                    <a:pt x="11347" y="36385"/>
                    <a:pt x="11362" y="36389"/>
                    <a:pt x="11378" y="36389"/>
                  </a:cubicBezTo>
                  <a:lnTo>
                    <a:pt x="58876" y="36389"/>
                  </a:lnTo>
                  <a:cubicBezTo>
                    <a:pt x="53718" y="32229"/>
                    <a:pt x="48559" y="31554"/>
                    <a:pt x="45756" y="31554"/>
                  </a:cubicBezTo>
                  <a:cubicBezTo>
                    <a:pt x="44410" y="31554"/>
                    <a:pt x="43607" y="31709"/>
                    <a:pt x="43607" y="31709"/>
                  </a:cubicBezTo>
                  <a:cubicBezTo>
                    <a:pt x="43607" y="31709"/>
                    <a:pt x="45300" y="28931"/>
                    <a:pt x="47324" y="25757"/>
                  </a:cubicBezTo>
                  <a:lnTo>
                    <a:pt x="50707" y="25770"/>
                  </a:lnTo>
                  <a:cubicBezTo>
                    <a:pt x="50434" y="26081"/>
                    <a:pt x="50263" y="26484"/>
                    <a:pt x="50263" y="26928"/>
                  </a:cubicBezTo>
                  <a:cubicBezTo>
                    <a:pt x="50263" y="27901"/>
                    <a:pt x="51059" y="28695"/>
                    <a:pt x="52030" y="28695"/>
                  </a:cubicBezTo>
                  <a:lnTo>
                    <a:pt x="60731" y="28695"/>
                  </a:lnTo>
                  <a:cubicBezTo>
                    <a:pt x="60772" y="28998"/>
                    <a:pt x="60858" y="29292"/>
                    <a:pt x="60985" y="29569"/>
                  </a:cubicBezTo>
                  <a:lnTo>
                    <a:pt x="64514" y="37214"/>
                  </a:lnTo>
                  <a:lnTo>
                    <a:pt x="63155" y="38573"/>
                  </a:lnTo>
                  <a:lnTo>
                    <a:pt x="51108" y="38573"/>
                  </a:lnTo>
                  <a:cubicBezTo>
                    <a:pt x="50698" y="38573"/>
                    <a:pt x="50367" y="38905"/>
                    <a:pt x="50367" y="39314"/>
                  </a:cubicBezTo>
                  <a:cubicBezTo>
                    <a:pt x="50367" y="39722"/>
                    <a:pt x="50698" y="40054"/>
                    <a:pt x="51108" y="40054"/>
                  </a:cubicBezTo>
                  <a:lnTo>
                    <a:pt x="62182" y="40054"/>
                  </a:lnTo>
                  <a:cubicBezTo>
                    <a:pt x="62454" y="40121"/>
                    <a:pt x="62645" y="40365"/>
                    <a:pt x="62647" y="40645"/>
                  </a:cubicBezTo>
                  <a:lnTo>
                    <a:pt x="62647" y="40721"/>
                  </a:lnTo>
                  <a:cubicBezTo>
                    <a:pt x="62646" y="40893"/>
                    <a:pt x="62572" y="41057"/>
                    <a:pt x="62442" y="41171"/>
                  </a:cubicBezTo>
                  <a:lnTo>
                    <a:pt x="41945" y="41171"/>
                  </a:lnTo>
                  <a:cubicBezTo>
                    <a:pt x="41941" y="41171"/>
                    <a:pt x="41937" y="41171"/>
                    <a:pt x="41933" y="41171"/>
                  </a:cubicBezTo>
                  <a:cubicBezTo>
                    <a:pt x="41359" y="41171"/>
                    <a:pt x="40894" y="41637"/>
                    <a:pt x="40894" y="42212"/>
                  </a:cubicBezTo>
                  <a:cubicBezTo>
                    <a:pt x="40894" y="42787"/>
                    <a:pt x="41359" y="43251"/>
                    <a:pt x="41933" y="43251"/>
                  </a:cubicBezTo>
                  <a:cubicBezTo>
                    <a:pt x="41937" y="43251"/>
                    <a:pt x="41941" y="43251"/>
                    <a:pt x="41945" y="43251"/>
                  </a:cubicBezTo>
                  <a:lnTo>
                    <a:pt x="58476" y="43251"/>
                  </a:lnTo>
                  <a:lnTo>
                    <a:pt x="58414" y="43314"/>
                  </a:lnTo>
                  <a:lnTo>
                    <a:pt x="58493" y="43314"/>
                  </a:lnTo>
                  <a:cubicBezTo>
                    <a:pt x="58879" y="43316"/>
                    <a:pt x="59190" y="43627"/>
                    <a:pt x="59192" y="44013"/>
                  </a:cubicBezTo>
                  <a:lnTo>
                    <a:pt x="59192" y="44092"/>
                  </a:lnTo>
                  <a:cubicBezTo>
                    <a:pt x="59190" y="44477"/>
                    <a:pt x="58879" y="44789"/>
                    <a:pt x="58493" y="44791"/>
                  </a:cubicBezTo>
                  <a:lnTo>
                    <a:pt x="57914" y="44791"/>
                  </a:lnTo>
                  <a:cubicBezTo>
                    <a:pt x="57839" y="44772"/>
                    <a:pt x="57762" y="44764"/>
                    <a:pt x="57686" y="44764"/>
                  </a:cubicBezTo>
                  <a:lnTo>
                    <a:pt x="36060" y="44764"/>
                  </a:lnTo>
                  <a:cubicBezTo>
                    <a:pt x="35491" y="44770"/>
                    <a:pt x="35032" y="45234"/>
                    <a:pt x="35032" y="45803"/>
                  </a:cubicBezTo>
                  <a:cubicBezTo>
                    <a:pt x="35032" y="46373"/>
                    <a:pt x="35491" y="46837"/>
                    <a:pt x="36060" y="46843"/>
                  </a:cubicBezTo>
                  <a:lnTo>
                    <a:pt x="56524" y="46843"/>
                  </a:lnTo>
                  <a:cubicBezTo>
                    <a:pt x="56777" y="47034"/>
                    <a:pt x="56927" y="47333"/>
                    <a:pt x="56928" y="47652"/>
                  </a:cubicBezTo>
                  <a:lnTo>
                    <a:pt x="56928" y="47664"/>
                  </a:lnTo>
                  <a:cubicBezTo>
                    <a:pt x="56928" y="48227"/>
                    <a:pt x="56471" y="48684"/>
                    <a:pt x="55908" y="48685"/>
                  </a:cubicBezTo>
                  <a:lnTo>
                    <a:pt x="31510" y="48463"/>
                  </a:lnTo>
                  <a:cubicBezTo>
                    <a:pt x="30860" y="48466"/>
                    <a:pt x="30335" y="48991"/>
                    <a:pt x="30333" y="49641"/>
                  </a:cubicBezTo>
                  <a:lnTo>
                    <a:pt x="30333" y="49954"/>
                  </a:lnTo>
                  <a:cubicBezTo>
                    <a:pt x="30335" y="50604"/>
                    <a:pt x="30860" y="51130"/>
                    <a:pt x="31510" y="51132"/>
                  </a:cubicBezTo>
                  <a:lnTo>
                    <a:pt x="52859" y="51132"/>
                  </a:lnTo>
                  <a:cubicBezTo>
                    <a:pt x="52989" y="51131"/>
                    <a:pt x="53118" y="51107"/>
                    <a:pt x="53239" y="51063"/>
                  </a:cubicBezTo>
                  <a:cubicBezTo>
                    <a:pt x="53533" y="51149"/>
                    <a:pt x="53736" y="51419"/>
                    <a:pt x="53737" y="51726"/>
                  </a:cubicBezTo>
                  <a:lnTo>
                    <a:pt x="53737" y="51810"/>
                  </a:lnTo>
                  <a:cubicBezTo>
                    <a:pt x="53736" y="52051"/>
                    <a:pt x="53608" y="52274"/>
                    <a:pt x="53402" y="52399"/>
                  </a:cubicBezTo>
                  <a:lnTo>
                    <a:pt x="28436" y="52399"/>
                  </a:lnTo>
                  <a:cubicBezTo>
                    <a:pt x="28328" y="53058"/>
                    <a:pt x="28149" y="53737"/>
                    <a:pt x="27897" y="54427"/>
                  </a:cubicBezTo>
                  <a:cubicBezTo>
                    <a:pt x="27688" y="54998"/>
                    <a:pt x="27439" y="55554"/>
                    <a:pt x="27151" y="56091"/>
                  </a:cubicBezTo>
                  <a:lnTo>
                    <a:pt x="36591" y="56091"/>
                  </a:lnTo>
                  <a:lnTo>
                    <a:pt x="36540" y="56143"/>
                  </a:lnTo>
                  <a:lnTo>
                    <a:pt x="58525" y="56143"/>
                  </a:lnTo>
                  <a:cubicBezTo>
                    <a:pt x="57723" y="60523"/>
                    <a:pt x="60443" y="63942"/>
                    <a:pt x="65177" y="64071"/>
                  </a:cubicBezTo>
                  <a:cubicBezTo>
                    <a:pt x="65267" y="64073"/>
                    <a:pt x="65356" y="64074"/>
                    <a:pt x="65446" y="64074"/>
                  </a:cubicBezTo>
                  <a:cubicBezTo>
                    <a:pt x="70671" y="64074"/>
                    <a:pt x="76317" y="60086"/>
                    <a:pt x="78156" y="55049"/>
                  </a:cubicBezTo>
                  <a:cubicBezTo>
                    <a:pt x="78797" y="53294"/>
                    <a:pt x="78892" y="51640"/>
                    <a:pt x="78527" y="50218"/>
                  </a:cubicBezTo>
                  <a:lnTo>
                    <a:pt x="83715" y="50218"/>
                  </a:lnTo>
                  <a:cubicBezTo>
                    <a:pt x="83722" y="50043"/>
                    <a:pt x="83741" y="49873"/>
                    <a:pt x="83741" y="49697"/>
                  </a:cubicBezTo>
                  <a:cubicBezTo>
                    <a:pt x="83741" y="43725"/>
                    <a:pt x="78899" y="38884"/>
                    <a:pt x="72928" y="38884"/>
                  </a:cubicBezTo>
                  <a:cubicBezTo>
                    <a:pt x="72673" y="38884"/>
                    <a:pt x="72421" y="38896"/>
                    <a:pt x="72171" y="38913"/>
                  </a:cubicBezTo>
                  <a:lnTo>
                    <a:pt x="66649" y="26954"/>
                  </a:lnTo>
                  <a:cubicBezTo>
                    <a:pt x="66501" y="26635"/>
                    <a:pt x="66300" y="26344"/>
                    <a:pt x="66054" y="26093"/>
                  </a:cubicBezTo>
                  <a:cubicBezTo>
                    <a:pt x="65755" y="25541"/>
                    <a:pt x="65176" y="25160"/>
                    <a:pt x="64507" y="25160"/>
                  </a:cubicBezTo>
                  <a:lnTo>
                    <a:pt x="64098" y="25160"/>
                  </a:lnTo>
                  <a:cubicBezTo>
                    <a:pt x="64002" y="25152"/>
                    <a:pt x="63907" y="25147"/>
                    <a:pt x="63812" y="25147"/>
                  </a:cubicBezTo>
                  <a:cubicBezTo>
                    <a:pt x="63717" y="25147"/>
                    <a:pt x="63621" y="25152"/>
                    <a:pt x="63526" y="25160"/>
                  </a:cubicBezTo>
                  <a:lnTo>
                    <a:pt x="60537" y="25160"/>
                  </a:lnTo>
                  <a:lnTo>
                    <a:pt x="60265" y="23081"/>
                  </a:lnTo>
                  <a:cubicBezTo>
                    <a:pt x="60265" y="21739"/>
                    <a:pt x="59170" y="20641"/>
                    <a:pt x="57833" y="20641"/>
                  </a:cubicBezTo>
                  <a:lnTo>
                    <a:pt x="50680" y="20641"/>
                  </a:lnTo>
                  <a:cubicBezTo>
                    <a:pt x="52173" y="18455"/>
                    <a:pt x="53434" y="16776"/>
                    <a:pt x="53887" y="16618"/>
                  </a:cubicBezTo>
                  <a:cubicBezTo>
                    <a:pt x="53929" y="16618"/>
                    <a:pt x="53970" y="16625"/>
                    <a:pt x="54013" y="16625"/>
                  </a:cubicBezTo>
                  <a:cubicBezTo>
                    <a:pt x="57883" y="16625"/>
                    <a:pt x="61147" y="13940"/>
                    <a:pt x="62062" y="10345"/>
                  </a:cubicBezTo>
                  <a:lnTo>
                    <a:pt x="64456" y="10345"/>
                  </a:lnTo>
                  <a:cubicBezTo>
                    <a:pt x="64196" y="8650"/>
                    <a:pt x="63298" y="7162"/>
                    <a:pt x="62020" y="6126"/>
                  </a:cubicBezTo>
                  <a:cubicBezTo>
                    <a:pt x="61054" y="2607"/>
                    <a:pt x="57826" y="0"/>
                    <a:pt x="5401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4" name="Google Shape;364;p34"/>
            <p:cNvSpPr/>
            <p:nvPr/>
          </p:nvSpPr>
          <p:spPr>
            <a:xfrm>
              <a:off x="4032300" y="960675"/>
              <a:ext cx="91000" cy="166400"/>
            </a:xfrm>
            <a:custGeom>
              <a:avLst/>
              <a:gdLst/>
              <a:ahLst/>
              <a:cxnLst/>
              <a:rect l="l" t="t" r="r" b="b"/>
              <a:pathLst>
                <a:path w="3640" h="6656" extrusionOk="0">
                  <a:moveTo>
                    <a:pt x="3120" y="1"/>
                  </a:moveTo>
                  <a:cubicBezTo>
                    <a:pt x="1404" y="1"/>
                    <a:pt x="0" y="1405"/>
                    <a:pt x="0" y="3121"/>
                  </a:cubicBezTo>
                  <a:lnTo>
                    <a:pt x="0" y="3536"/>
                  </a:lnTo>
                  <a:cubicBezTo>
                    <a:pt x="0" y="5251"/>
                    <a:pt x="1404" y="6655"/>
                    <a:pt x="3120" y="6655"/>
                  </a:cubicBezTo>
                  <a:cubicBezTo>
                    <a:pt x="3298" y="6655"/>
                    <a:pt x="3470" y="6631"/>
                    <a:pt x="3639" y="6603"/>
                  </a:cubicBezTo>
                  <a:lnTo>
                    <a:pt x="3639" y="54"/>
                  </a:lnTo>
                  <a:cubicBezTo>
                    <a:pt x="3470" y="25"/>
                    <a:pt x="3298" y="1"/>
                    <a:pt x="31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5" name="Google Shape;365;p34"/>
            <p:cNvSpPr/>
            <p:nvPr/>
          </p:nvSpPr>
          <p:spPr>
            <a:xfrm>
              <a:off x="3018625" y="1268700"/>
              <a:ext cx="239800" cy="50700"/>
            </a:xfrm>
            <a:custGeom>
              <a:avLst/>
              <a:gdLst/>
              <a:ahLst/>
              <a:cxnLst/>
              <a:rect l="l" t="t" r="r" b="b"/>
              <a:pathLst>
                <a:path w="9592" h="2028" extrusionOk="0">
                  <a:moveTo>
                    <a:pt x="1015" y="1"/>
                  </a:moveTo>
                  <a:cubicBezTo>
                    <a:pt x="456" y="2"/>
                    <a:pt x="2" y="455"/>
                    <a:pt x="1" y="1015"/>
                  </a:cubicBezTo>
                  <a:cubicBezTo>
                    <a:pt x="2" y="1573"/>
                    <a:pt x="456" y="2026"/>
                    <a:pt x="1015" y="2028"/>
                  </a:cubicBezTo>
                  <a:lnTo>
                    <a:pt x="8578" y="2028"/>
                  </a:lnTo>
                  <a:cubicBezTo>
                    <a:pt x="9136" y="2026"/>
                    <a:pt x="9590" y="1573"/>
                    <a:pt x="9591" y="1015"/>
                  </a:cubicBezTo>
                  <a:cubicBezTo>
                    <a:pt x="9590" y="455"/>
                    <a:pt x="9136" y="2"/>
                    <a:pt x="85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6" name="Google Shape;366;p34"/>
            <p:cNvSpPr/>
            <p:nvPr/>
          </p:nvSpPr>
          <p:spPr>
            <a:xfrm>
              <a:off x="3344175" y="1196575"/>
              <a:ext cx="111125" cy="31200"/>
            </a:xfrm>
            <a:custGeom>
              <a:avLst/>
              <a:gdLst/>
              <a:ahLst/>
              <a:cxnLst/>
              <a:rect l="l" t="t" r="r" b="b"/>
              <a:pathLst>
                <a:path w="4445" h="1248" extrusionOk="0">
                  <a:moveTo>
                    <a:pt x="625" y="1"/>
                  </a:moveTo>
                  <a:cubicBezTo>
                    <a:pt x="280" y="1"/>
                    <a:pt x="0" y="279"/>
                    <a:pt x="0" y="624"/>
                  </a:cubicBezTo>
                  <a:cubicBezTo>
                    <a:pt x="0" y="968"/>
                    <a:pt x="280" y="1248"/>
                    <a:pt x="625" y="1248"/>
                  </a:cubicBezTo>
                  <a:lnTo>
                    <a:pt x="3821" y="1248"/>
                  </a:lnTo>
                  <a:cubicBezTo>
                    <a:pt x="4166" y="1248"/>
                    <a:pt x="4444" y="968"/>
                    <a:pt x="4444" y="624"/>
                  </a:cubicBezTo>
                  <a:cubicBezTo>
                    <a:pt x="4444" y="279"/>
                    <a:pt x="4166" y="1"/>
                    <a:pt x="38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7" name="Google Shape;367;p34"/>
            <p:cNvSpPr/>
            <p:nvPr/>
          </p:nvSpPr>
          <p:spPr>
            <a:xfrm>
              <a:off x="2296025" y="872325"/>
              <a:ext cx="111125" cy="31225"/>
            </a:xfrm>
            <a:custGeom>
              <a:avLst/>
              <a:gdLst/>
              <a:ahLst/>
              <a:cxnLst/>
              <a:rect l="l" t="t" r="r" b="b"/>
              <a:pathLst>
                <a:path w="4445" h="1249" extrusionOk="0">
                  <a:moveTo>
                    <a:pt x="625" y="0"/>
                  </a:moveTo>
                  <a:cubicBezTo>
                    <a:pt x="280" y="0"/>
                    <a:pt x="1" y="280"/>
                    <a:pt x="1" y="624"/>
                  </a:cubicBezTo>
                  <a:cubicBezTo>
                    <a:pt x="1" y="969"/>
                    <a:pt x="280" y="1247"/>
                    <a:pt x="625" y="1249"/>
                  </a:cubicBezTo>
                  <a:lnTo>
                    <a:pt x="3821" y="1249"/>
                  </a:lnTo>
                  <a:cubicBezTo>
                    <a:pt x="4166" y="1249"/>
                    <a:pt x="4445" y="969"/>
                    <a:pt x="4445" y="624"/>
                  </a:cubicBezTo>
                  <a:cubicBezTo>
                    <a:pt x="4445" y="280"/>
                    <a:pt x="4166" y="0"/>
                    <a:pt x="38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8" name="Google Shape;368;p34"/>
            <p:cNvSpPr/>
            <p:nvPr/>
          </p:nvSpPr>
          <p:spPr>
            <a:xfrm>
              <a:off x="2366850" y="1479425"/>
              <a:ext cx="111125" cy="31200"/>
            </a:xfrm>
            <a:custGeom>
              <a:avLst/>
              <a:gdLst/>
              <a:ahLst/>
              <a:cxnLst/>
              <a:rect l="l" t="t" r="r" b="b"/>
              <a:pathLst>
                <a:path w="4445" h="1248" extrusionOk="0">
                  <a:moveTo>
                    <a:pt x="624" y="1"/>
                  </a:moveTo>
                  <a:cubicBezTo>
                    <a:pt x="280" y="1"/>
                    <a:pt x="0" y="281"/>
                    <a:pt x="0" y="624"/>
                  </a:cubicBezTo>
                  <a:cubicBezTo>
                    <a:pt x="0" y="969"/>
                    <a:pt x="280" y="1248"/>
                    <a:pt x="624" y="1248"/>
                  </a:cubicBezTo>
                  <a:lnTo>
                    <a:pt x="3821" y="1248"/>
                  </a:lnTo>
                  <a:cubicBezTo>
                    <a:pt x="4165" y="1248"/>
                    <a:pt x="4444" y="968"/>
                    <a:pt x="4445" y="624"/>
                  </a:cubicBezTo>
                  <a:cubicBezTo>
                    <a:pt x="4444" y="281"/>
                    <a:pt x="4165" y="2"/>
                    <a:pt x="38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69" name="Google Shape;369;p34"/>
            <p:cNvSpPr/>
            <p:nvPr/>
          </p:nvSpPr>
          <p:spPr>
            <a:xfrm>
              <a:off x="3054525" y="583875"/>
              <a:ext cx="217525" cy="38775"/>
            </a:xfrm>
            <a:custGeom>
              <a:avLst/>
              <a:gdLst/>
              <a:ahLst/>
              <a:cxnLst/>
              <a:rect l="l" t="t" r="r" b="b"/>
              <a:pathLst>
                <a:path w="8701" h="1551" extrusionOk="0">
                  <a:moveTo>
                    <a:pt x="775" y="0"/>
                  </a:moveTo>
                  <a:cubicBezTo>
                    <a:pt x="346" y="0"/>
                    <a:pt x="0" y="347"/>
                    <a:pt x="0" y="775"/>
                  </a:cubicBezTo>
                  <a:cubicBezTo>
                    <a:pt x="0" y="1204"/>
                    <a:pt x="346" y="1551"/>
                    <a:pt x="775" y="1551"/>
                  </a:cubicBezTo>
                  <a:lnTo>
                    <a:pt x="7924" y="1551"/>
                  </a:lnTo>
                  <a:cubicBezTo>
                    <a:pt x="8353" y="1551"/>
                    <a:pt x="8700" y="1204"/>
                    <a:pt x="8700" y="775"/>
                  </a:cubicBezTo>
                  <a:cubicBezTo>
                    <a:pt x="8700" y="347"/>
                    <a:pt x="8353" y="0"/>
                    <a:pt x="79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70" name="Google Shape;370;p34"/>
            <p:cNvSpPr/>
            <p:nvPr/>
          </p:nvSpPr>
          <p:spPr>
            <a:xfrm>
              <a:off x="2744000" y="1276500"/>
              <a:ext cx="210050" cy="39025"/>
            </a:xfrm>
            <a:custGeom>
              <a:avLst/>
              <a:gdLst/>
              <a:ahLst/>
              <a:cxnLst/>
              <a:rect l="l" t="t" r="r" b="b"/>
              <a:pathLst>
                <a:path w="8402" h="1561" extrusionOk="0">
                  <a:moveTo>
                    <a:pt x="771" y="1"/>
                  </a:moveTo>
                  <a:cubicBezTo>
                    <a:pt x="343" y="6"/>
                    <a:pt x="0" y="353"/>
                    <a:pt x="0" y="780"/>
                  </a:cubicBezTo>
                  <a:cubicBezTo>
                    <a:pt x="0" y="1207"/>
                    <a:pt x="343" y="1554"/>
                    <a:pt x="771" y="1560"/>
                  </a:cubicBezTo>
                  <a:lnTo>
                    <a:pt x="7632" y="1560"/>
                  </a:lnTo>
                  <a:cubicBezTo>
                    <a:pt x="8058" y="1554"/>
                    <a:pt x="8401" y="1207"/>
                    <a:pt x="8401" y="780"/>
                  </a:cubicBezTo>
                  <a:cubicBezTo>
                    <a:pt x="8401" y="353"/>
                    <a:pt x="8058" y="6"/>
                    <a:pt x="76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71" name="Google Shape;371;p34"/>
            <p:cNvSpPr/>
            <p:nvPr/>
          </p:nvSpPr>
          <p:spPr>
            <a:xfrm>
              <a:off x="2310725" y="1402400"/>
              <a:ext cx="210325" cy="39000"/>
            </a:xfrm>
            <a:custGeom>
              <a:avLst/>
              <a:gdLst/>
              <a:ahLst/>
              <a:cxnLst/>
              <a:rect l="l" t="t" r="r" b="b"/>
              <a:pathLst>
                <a:path w="8413" h="1560" extrusionOk="0">
                  <a:moveTo>
                    <a:pt x="771" y="0"/>
                  </a:moveTo>
                  <a:cubicBezTo>
                    <a:pt x="343" y="5"/>
                    <a:pt x="0" y="353"/>
                    <a:pt x="0" y="780"/>
                  </a:cubicBezTo>
                  <a:cubicBezTo>
                    <a:pt x="0" y="1207"/>
                    <a:pt x="343" y="1554"/>
                    <a:pt x="771" y="1559"/>
                  </a:cubicBezTo>
                  <a:lnTo>
                    <a:pt x="7632" y="1559"/>
                  </a:lnTo>
                  <a:cubicBezTo>
                    <a:pt x="8063" y="1558"/>
                    <a:pt x="8411" y="1210"/>
                    <a:pt x="8412" y="780"/>
                  </a:cubicBezTo>
                  <a:cubicBezTo>
                    <a:pt x="8411" y="349"/>
                    <a:pt x="8062" y="1"/>
                    <a:pt x="76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highlight>
                  <a:srgbClr val="000000"/>
                </a:highlight>
              </a:endParaRPr>
            </a:p>
          </p:txBody>
        </p:sp>
        <p:sp>
          <p:nvSpPr>
            <p:cNvPr id="372" name="Google Shape;372;p34"/>
            <p:cNvSpPr/>
            <p:nvPr/>
          </p:nvSpPr>
          <p:spPr>
            <a:xfrm>
              <a:off x="2415825" y="1359275"/>
              <a:ext cx="573275" cy="464075"/>
            </a:xfrm>
            <a:custGeom>
              <a:avLst/>
              <a:gdLst/>
              <a:ahLst/>
              <a:cxnLst/>
              <a:rect l="l" t="t" r="r" b="b"/>
              <a:pathLst>
                <a:path w="22931" h="18563" extrusionOk="0">
                  <a:moveTo>
                    <a:pt x="12072" y="6255"/>
                  </a:moveTo>
                  <a:cubicBezTo>
                    <a:pt x="12102" y="6255"/>
                    <a:pt x="12132" y="6256"/>
                    <a:pt x="12162" y="6256"/>
                  </a:cubicBezTo>
                  <a:cubicBezTo>
                    <a:pt x="13989" y="6309"/>
                    <a:pt x="14947" y="7777"/>
                    <a:pt x="14300" y="9545"/>
                  </a:cubicBezTo>
                  <a:cubicBezTo>
                    <a:pt x="13669" y="11284"/>
                    <a:pt x="11722" y="12654"/>
                    <a:pt x="9920" y="12654"/>
                  </a:cubicBezTo>
                  <a:cubicBezTo>
                    <a:pt x="9889" y="12654"/>
                    <a:pt x="9858" y="12654"/>
                    <a:pt x="9828" y="12653"/>
                  </a:cubicBezTo>
                  <a:cubicBezTo>
                    <a:pt x="8001" y="12605"/>
                    <a:pt x="7043" y="11133"/>
                    <a:pt x="7689" y="9365"/>
                  </a:cubicBezTo>
                  <a:cubicBezTo>
                    <a:pt x="8321" y="7630"/>
                    <a:pt x="10270" y="6255"/>
                    <a:pt x="12072" y="6255"/>
                  </a:cubicBezTo>
                  <a:close/>
                  <a:moveTo>
                    <a:pt x="14576" y="1"/>
                  </a:moveTo>
                  <a:cubicBezTo>
                    <a:pt x="9353" y="1"/>
                    <a:pt x="3707" y="3987"/>
                    <a:pt x="1872" y="9021"/>
                  </a:cubicBezTo>
                  <a:cubicBezTo>
                    <a:pt x="0" y="14145"/>
                    <a:pt x="2782" y="18415"/>
                    <a:pt x="8080" y="18559"/>
                  </a:cubicBezTo>
                  <a:cubicBezTo>
                    <a:pt x="8171" y="18561"/>
                    <a:pt x="8262" y="18562"/>
                    <a:pt x="8353" y="18562"/>
                  </a:cubicBezTo>
                  <a:cubicBezTo>
                    <a:pt x="13577" y="18562"/>
                    <a:pt x="19225" y="14576"/>
                    <a:pt x="21059" y="9541"/>
                  </a:cubicBezTo>
                  <a:cubicBezTo>
                    <a:pt x="22931" y="4417"/>
                    <a:pt x="20150" y="148"/>
                    <a:pt x="14851" y="5"/>
                  </a:cubicBezTo>
                  <a:cubicBezTo>
                    <a:pt x="14759" y="2"/>
                    <a:pt x="14668" y="1"/>
                    <a:pt x="1457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solidFill>
                <a:highlight>
                  <a:srgbClr val="000000"/>
                </a:highlight>
              </a:endParaRPr>
            </a:p>
          </p:txBody>
        </p:sp>
      </p:grpSp>
      <p:sp>
        <p:nvSpPr>
          <p:cNvPr id="8" name="TextBox 7">
            <a:extLst>
              <a:ext uri="{FF2B5EF4-FFF2-40B4-BE49-F238E27FC236}">
                <a16:creationId xmlns:a16="http://schemas.microsoft.com/office/drawing/2014/main" id="{30575360-3639-368D-70CC-170B3995ABD4}"/>
              </a:ext>
            </a:extLst>
          </p:cNvPr>
          <p:cNvSpPr txBox="1"/>
          <p:nvPr/>
        </p:nvSpPr>
        <p:spPr>
          <a:xfrm>
            <a:off x="514350" y="1682053"/>
            <a:ext cx="3812633" cy="2585323"/>
          </a:xfrm>
          <a:prstGeom prst="rect">
            <a:avLst/>
          </a:prstGeom>
          <a:noFill/>
        </p:spPr>
        <p:txBody>
          <a:bodyPr wrap="square" rtlCol="0">
            <a:spAutoFit/>
          </a:bodyPr>
          <a:lstStyle/>
          <a:p>
            <a:r>
              <a:rPr lang="en-US" sz="1800" dirty="0">
                <a:latin typeface="Century Gothic" panose="020B0502020202020204" pitchFamily="34" charset="0"/>
              </a:rPr>
              <a:t>Scrape data from food delivery platform </a:t>
            </a:r>
            <a:r>
              <a:rPr lang="en-US" sz="1800" b="1" dirty="0">
                <a:solidFill>
                  <a:schemeClr val="tx1"/>
                </a:solidFill>
                <a:effectLst/>
                <a:latin typeface="Century Gothic" panose="020B0502020202020204" pitchFamily="34" charset="0"/>
              </a:rPr>
              <a:t>Zomato</a:t>
            </a:r>
            <a:r>
              <a:rPr lang="en-US" sz="1800" dirty="0">
                <a:solidFill>
                  <a:srgbClr val="EB5757"/>
                </a:solidFill>
                <a:effectLst/>
                <a:latin typeface="Century Gothic" panose="020B0502020202020204" pitchFamily="34" charset="0"/>
              </a:rPr>
              <a:t> </a:t>
            </a:r>
            <a:r>
              <a:rPr lang="en-US" sz="1800" dirty="0">
                <a:latin typeface="Century Gothic" panose="020B0502020202020204" pitchFamily="34" charset="0"/>
              </a:rPr>
              <a:t>using python library and collect information. </a:t>
            </a:r>
          </a:p>
          <a:p>
            <a:endParaRPr lang="en-US" sz="1800" dirty="0">
              <a:latin typeface="Century Gothic" panose="020B0502020202020204" pitchFamily="34" charset="0"/>
            </a:endParaRPr>
          </a:p>
          <a:p>
            <a:r>
              <a:rPr lang="en-US" sz="1800" dirty="0">
                <a:latin typeface="Century Gothic" panose="020B0502020202020204" pitchFamily="34" charset="0"/>
              </a:rPr>
              <a:t>After that, build a recommendation model for someone who wants to open a restaurant in Bangalore</a:t>
            </a:r>
            <a:r>
              <a:rPr lang="en-US" sz="1800" dirty="0">
                <a:latin typeface="+mn-lt"/>
              </a:rPr>
              <a:t>.</a:t>
            </a:r>
          </a:p>
          <a:p>
            <a:r>
              <a:rPr lang="en-US" sz="1800" dirty="0">
                <a:latin typeface="+mn-lt"/>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37"/>
          <p:cNvSpPr txBox="1">
            <a:spLocks noGrp="1"/>
          </p:cNvSpPr>
          <p:nvPr>
            <p:ph type="title"/>
          </p:nvPr>
        </p:nvSpPr>
        <p:spPr>
          <a:xfrm>
            <a:off x="796050" y="183325"/>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Challenges </a:t>
            </a:r>
            <a:endParaRPr dirty="0"/>
          </a:p>
        </p:txBody>
      </p:sp>
      <p:sp>
        <p:nvSpPr>
          <p:cNvPr id="481" name="Google Shape;481;p37"/>
          <p:cNvSpPr txBox="1">
            <a:spLocks noGrp="1"/>
          </p:cNvSpPr>
          <p:nvPr>
            <p:ph type="subTitle" idx="1"/>
          </p:nvPr>
        </p:nvSpPr>
        <p:spPr>
          <a:xfrm>
            <a:off x="114300" y="1411104"/>
            <a:ext cx="4499827" cy="3351727"/>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dirty="0"/>
              <a:t>Learning the different tools for data scraping</a:t>
            </a:r>
          </a:p>
          <a:p>
            <a:pPr marL="114300" indent="0" algn="just"/>
            <a:endParaRPr lang="en-US" dirty="0"/>
          </a:p>
          <a:p>
            <a:pPr algn="just">
              <a:buFont typeface="Arial" panose="020B0604020202020204" pitchFamily="34" charset="0"/>
              <a:buChar char="•"/>
            </a:pPr>
            <a:r>
              <a:rPr lang="en-US" dirty="0"/>
              <a:t>Data cleaning, analyzing and generating insights with the help of the dashboard</a:t>
            </a:r>
          </a:p>
          <a:p>
            <a:pPr marL="114300" indent="0" algn="just"/>
            <a:endParaRPr lang="en-US" dirty="0"/>
          </a:p>
          <a:p>
            <a:pPr algn="just">
              <a:buFont typeface="Arial" panose="020B0604020202020204" pitchFamily="34" charset="0"/>
              <a:buChar char="•"/>
            </a:pPr>
            <a:r>
              <a:rPr lang="en-US" dirty="0"/>
              <a:t>Dynamic Page scrolling was another issue faced </a:t>
            </a:r>
          </a:p>
          <a:p>
            <a:pPr marL="114300" indent="0" algn="just"/>
            <a:endParaRPr lang="en-US" dirty="0"/>
          </a:p>
          <a:p>
            <a:pPr algn="just">
              <a:buFont typeface="Arial" panose="020B0604020202020204" pitchFamily="34" charset="0"/>
              <a:buChar char="•"/>
            </a:pPr>
            <a:r>
              <a:rPr lang="en-US" dirty="0"/>
              <a:t>Finding the </a:t>
            </a:r>
            <a:r>
              <a:rPr lang="en-US" dirty="0" err="1"/>
              <a:t>Xpath</a:t>
            </a:r>
            <a:r>
              <a:rPr lang="en-US" dirty="0"/>
              <a:t> and reading the HTML file</a:t>
            </a:r>
          </a:p>
          <a:p>
            <a:pPr marL="0" lvl="0" indent="0" algn="ctr" rtl="0">
              <a:spcBef>
                <a:spcPts val="0"/>
              </a:spcBef>
              <a:spcAft>
                <a:spcPts val="0"/>
              </a:spcAft>
              <a:buNone/>
            </a:pPr>
            <a:endParaRPr lang="en-US" sz="1400" dirty="0"/>
          </a:p>
        </p:txBody>
      </p:sp>
      <p:grpSp>
        <p:nvGrpSpPr>
          <p:cNvPr id="482" name="Google Shape;482;p37"/>
          <p:cNvGrpSpPr/>
          <p:nvPr/>
        </p:nvGrpSpPr>
        <p:grpSpPr>
          <a:xfrm>
            <a:off x="7391248" y="1411104"/>
            <a:ext cx="1223832" cy="1045298"/>
            <a:chOff x="5505302" y="888596"/>
            <a:chExt cx="1223832" cy="1045298"/>
          </a:xfrm>
        </p:grpSpPr>
        <p:sp>
          <p:nvSpPr>
            <p:cNvPr id="483" name="Google Shape;483;p37"/>
            <p:cNvSpPr/>
            <p:nvPr/>
          </p:nvSpPr>
          <p:spPr>
            <a:xfrm flipH="1">
              <a:off x="5505302" y="888596"/>
              <a:ext cx="1223832" cy="1045298"/>
            </a:xfrm>
            <a:custGeom>
              <a:avLst/>
              <a:gdLst/>
              <a:ahLst/>
              <a:cxnLst/>
              <a:rect l="l" t="t" r="r" b="b"/>
              <a:pathLst>
                <a:path w="28105" h="24005" extrusionOk="0">
                  <a:moveTo>
                    <a:pt x="2052" y="0"/>
                  </a:moveTo>
                  <a:cubicBezTo>
                    <a:pt x="919" y="0"/>
                    <a:pt x="1" y="918"/>
                    <a:pt x="1" y="2052"/>
                  </a:cubicBezTo>
                  <a:lnTo>
                    <a:pt x="1" y="15485"/>
                  </a:lnTo>
                  <a:cubicBezTo>
                    <a:pt x="1" y="16619"/>
                    <a:pt x="919" y="17537"/>
                    <a:pt x="2052" y="17537"/>
                  </a:cubicBezTo>
                  <a:lnTo>
                    <a:pt x="18239" y="17537"/>
                  </a:lnTo>
                  <a:lnTo>
                    <a:pt x="24707" y="24004"/>
                  </a:lnTo>
                  <a:lnTo>
                    <a:pt x="24707" y="17537"/>
                  </a:lnTo>
                  <a:lnTo>
                    <a:pt x="26053" y="17537"/>
                  </a:lnTo>
                  <a:cubicBezTo>
                    <a:pt x="27185" y="17537"/>
                    <a:pt x="28103" y="16619"/>
                    <a:pt x="28103" y="15485"/>
                  </a:cubicBezTo>
                  <a:lnTo>
                    <a:pt x="28103" y="2052"/>
                  </a:lnTo>
                  <a:cubicBezTo>
                    <a:pt x="28104" y="918"/>
                    <a:pt x="27185" y="0"/>
                    <a:pt x="260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37"/>
            <p:cNvGrpSpPr/>
            <p:nvPr/>
          </p:nvGrpSpPr>
          <p:grpSpPr>
            <a:xfrm>
              <a:off x="5786204" y="1052830"/>
              <a:ext cx="662003" cy="466411"/>
              <a:chOff x="5786204" y="1052830"/>
              <a:chExt cx="662003" cy="466411"/>
            </a:xfrm>
          </p:grpSpPr>
          <p:grpSp>
            <p:nvGrpSpPr>
              <p:cNvPr id="485" name="Google Shape;485;p37"/>
              <p:cNvGrpSpPr/>
              <p:nvPr/>
            </p:nvGrpSpPr>
            <p:grpSpPr>
              <a:xfrm>
                <a:off x="5786204" y="1052830"/>
                <a:ext cx="662003" cy="466411"/>
                <a:chOff x="3028200" y="1978900"/>
                <a:chExt cx="544500" cy="383625"/>
              </a:xfrm>
            </p:grpSpPr>
            <p:sp>
              <p:nvSpPr>
                <p:cNvPr id="486" name="Google Shape;486;p37"/>
                <p:cNvSpPr/>
                <p:nvPr/>
              </p:nvSpPr>
              <p:spPr>
                <a:xfrm>
                  <a:off x="3028200" y="1978900"/>
                  <a:ext cx="332225" cy="383625"/>
                </a:xfrm>
                <a:custGeom>
                  <a:avLst/>
                  <a:gdLst/>
                  <a:ahLst/>
                  <a:cxnLst/>
                  <a:rect l="l" t="t" r="r" b="b"/>
                  <a:pathLst>
                    <a:path w="13289" h="15345" extrusionOk="0">
                      <a:moveTo>
                        <a:pt x="3165" y="1"/>
                      </a:moveTo>
                      <a:lnTo>
                        <a:pt x="2916" y="391"/>
                      </a:lnTo>
                      <a:cubicBezTo>
                        <a:pt x="0" y="4964"/>
                        <a:pt x="447" y="10911"/>
                        <a:pt x="4016" y="14996"/>
                      </a:cubicBezTo>
                      <a:lnTo>
                        <a:pt x="4320" y="15344"/>
                      </a:lnTo>
                      <a:lnTo>
                        <a:pt x="13289" y="10693"/>
                      </a:lnTo>
                      <a:lnTo>
                        <a:pt x="8715" y="1876"/>
                      </a:lnTo>
                      <a:lnTo>
                        <a:pt x="31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3028200" y="1978900"/>
                  <a:ext cx="173275" cy="383625"/>
                </a:xfrm>
                <a:custGeom>
                  <a:avLst/>
                  <a:gdLst/>
                  <a:ahLst/>
                  <a:cxnLst/>
                  <a:rect l="l" t="t" r="r" b="b"/>
                  <a:pathLst>
                    <a:path w="6931" h="15345" extrusionOk="0">
                      <a:moveTo>
                        <a:pt x="3165" y="1"/>
                      </a:moveTo>
                      <a:lnTo>
                        <a:pt x="2916" y="391"/>
                      </a:lnTo>
                      <a:cubicBezTo>
                        <a:pt x="0" y="4964"/>
                        <a:pt x="447" y="10911"/>
                        <a:pt x="4016" y="14996"/>
                      </a:cubicBezTo>
                      <a:lnTo>
                        <a:pt x="4320" y="15344"/>
                      </a:lnTo>
                      <a:lnTo>
                        <a:pt x="6931" y="13990"/>
                      </a:lnTo>
                      <a:cubicBezTo>
                        <a:pt x="4078" y="10204"/>
                        <a:pt x="3670" y="5103"/>
                        <a:pt x="5870" y="915"/>
                      </a:cubicBezTo>
                      <a:lnTo>
                        <a:pt x="31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3229075" y="2020050"/>
                  <a:ext cx="343625" cy="308425"/>
                </a:xfrm>
                <a:custGeom>
                  <a:avLst/>
                  <a:gdLst/>
                  <a:ahLst/>
                  <a:cxnLst/>
                  <a:rect l="l" t="t" r="r" b="b"/>
                  <a:pathLst>
                    <a:path w="13745" h="12337" extrusionOk="0">
                      <a:moveTo>
                        <a:pt x="1" y="0"/>
                      </a:moveTo>
                      <a:lnTo>
                        <a:pt x="4811" y="9276"/>
                      </a:lnTo>
                      <a:lnTo>
                        <a:pt x="6300" y="8504"/>
                      </a:lnTo>
                      <a:lnTo>
                        <a:pt x="7936" y="11658"/>
                      </a:lnTo>
                      <a:cubicBezTo>
                        <a:pt x="8159" y="12089"/>
                        <a:pt x="8598" y="12336"/>
                        <a:pt x="9052" y="12336"/>
                      </a:cubicBezTo>
                      <a:cubicBezTo>
                        <a:pt x="9247" y="12336"/>
                        <a:pt x="9445" y="12291"/>
                        <a:pt x="9631" y="12195"/>
                      </a:cubicBezTo>
                      <a:cubicBezTo>
                        <a:pt x="10247" y="11874"/>
                        <a:pt x="10488" y="11115"/>
                        <a:pt x="10169" y="10499"/>
                      </a:cubicBezTo>
                      <a:lnTo>
                        <a:pt x="8533" y="7346"/>
                      </a:lnTo>
                      <a:lnTo>
                        <a:pt x="13744" y="4644"/>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3290100" y="2046300"/>
                  <a:ext cx="152175" cy="95600"/>
                </a:xfrm>
                <a:custGeom>
                  <a:avLst/>
                  <a:gdLst/>
                  <a:ahLst/>
                  <a:cxnLst/>
                  <a:rect l="l" t="t" r="r" b="b"/>
                  <a:pathLst>
                    <a:path w="6087" h="3824" extrusionOk="0">
                      <a:moveTo>
                        <a:pt x="489" y="1"/>
                      </a:moveTo>
                      <a:lnTo>
                        <a:pt x="489" y="1"/>
                      </a:lnTo>
                      <a:cubicBezTo>
                        <a:pt x="0" y="1546"/>
                        <a:pt x="855" y="3195"/>
                        <a:pt x="2401" y="3686"/>
                      </a:cubicBezTo>
                      <a:cubicBezTo>
                        <a:pt x="2696" y="3779"/>
                        <a:pt x="2994" y="3823"/>
                        <a:pt x="3288" y="3823"/>
                      </a:cubicBezTo>
                      <a:cubicBezTo>
                        <a:pt x="4533" y="3823"/>
                        <a:pt x="5689" y="3025"/>
                        <a:pt x="6086" y="1775"/>
                      </a:cubicBezTo>
                      <a:lnTo>
                        <a:pt x="48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7"/>
              <p:cNvSpPr/>
              <p:nvPr/>
            </p:nvSpPr>
            <p:spPr>
              <a:xfrm>
                <a:off x="5992850" y="1257925"/>
                <a:ext cx="95100" cy="95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91" name="Google Shape;491;p37"/>
          <p:cNvGrpSpPr/>
          <p:nvPr/>
        </p:nvGrpSpPr>
        <p:grpSpPr>
          <a:xfrm>
            <a:off x="5157859" y="2000351"/>
            <a:ext cx="2600173" cy="1778190"/>
            <a:chOff x="8272025" y="3231288"/>
            <a:chExt cx="3394925" cy="2321700"/>
          </a:xfrm>
        </p:grpSpPr>
        <p:sp>
          <p:nvSpPr>
            <p:cNvPr id="492" name="Google Shape;492;p37"/>
            <p:cNvSpPr/>
            <p:nvPr/>
          </p:nvSpPr>
          <p:spPr>
            <a:xfrm>
              <a:off x="8272025" y="5109488"/>
              <a:ext cx="3394925" cy="443500"/>
            </a:xfrm>
            <a:custGeom>
              <a:avLst/>
              <a:gdLst/>
              <a:ahLst/>
              <a:cxnLst/>
              <a:rect l="l" t="t" r="r" b="b"/>
              <a:pathLst>
                <a:path w="135797" h="17740" extrusionOk="0">
                  <a:moveTo>
                    <a:pt x="67899" y="0"/>
                  </a:moveTo>
                  <a:cubicBezTo>
                    <a:pt x="49892" y="0"/>
                    <a:pt x="32621" y="935"/>
                    <a:pt x="19888" y="2599"/>
                  </a:cubicBezTo>
                  <a:cubicBezTo>
                    <a:pt x="7154" y="4261"/>
                    <a:pt x="1" y="6517"/>
                    <a:pt x="1" y="8870"/>
                  </a:cubicBezTo>
                  <a:cubicBezTo>
                    <a:pt x="1" y="11222"/>
                    <a:pt x="7154" y="13479"/>
                    <a:pt x="19888" y="15141"/>
                  </a:cubicBezTo>
                  <a:cubicBezTo>
                    <a:pt x="32621" y="16805"/>
                    <a:pt x="49892" y="17740"/>
                    <a:pt x="67899" y="17740"/>
                  </a:cubicBezTo>
                  <a:cubicBezTo>
                    <a:pt x="85907" y="17740"/>
                    <a:pt x="103176" y="16805"/>
                    <a:pt x="115909" y="15141"/>
                  </a:cubicBezTo>
                  <a:cubicBezTo>
                    <a:pt x="128642" y="13479"/>
                    <a:pt x="135796" y="11222"/>
                    <a:pt x="135796" y="8870"/>
                  </a:cubicBezTo>
                  <a:cubicBezTo>
                    <a:pt x="135796" y="6517"/>
                    <a:pt x="128642" y="4261"/>
                    <a:pt x="115909" y="2599"/>
                  </a:cubicBezTo>
                  <a:cubicBezTo>
                    <a:pt x="103176" y="935"/>
                    <a:pt x="85907" y="0"/>
                    <a:pt x="678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8806150" y="3422263"/>
              <a:ext cx="2444125" cy="1048825"/>
            </a:xfrm>
            <a:custGeom>
              <a:avLst/>
              <a:gdLst/>
              <a:ahLst/>
              <a:cxnLst/>
              <a:rect l="l" t="t" r="r" b="b"/>
              <a:pathLst>
                <a:path w="97765" h="41953" extrusionOk="0">
                  <a:moveTo>
                    <a:pt x="62916" y="0"/>
                  </a:moveTo>
                  <a:cubicBezTo>
                    <a:pt x="59429" y="0"/>
                    <a:pt x="55942" y="135"/>
                    <a:pt x="52490" y="292"/>
                  </a:cubicBezTo>
                  <a:cubicBezTo>
                    <a:pt x="42429" y="747"/>
                    <a:pt x="32288" y="471"/>
                    <a:pt x="22253" y="1133"/>
                  </a:cubicBezTo>
                  <a:cubicBezTo>
                    <a:pt x="11202" y="1865"/>
                    <a:pt x="7112" y="6937"/>
                    <a:pt x="4674" y="17153"/>
                  </a:cubicBezTo>
                  <a:cubicBezTo>
                    <a:pt x="3325" y="22812"/>
                    <a:pt x="2615" y="28747"/>
                    <a:pt x="2465" y="34565"/>
                  </a:cubicBezTo>
                  <a:lnTo>
                    <a:pt x="1" y="41952"/>
                  </a:lnTo>
                  <a:lnTo>
                    <a:pt x="97764" y="41952"/>
                  </a:lnTo>
                  <a:lnTo>
                    <a:pt x="95302" y="34565"/>
                  </a:lnTo>
                  <a:cubicBezTo>
                    <a:pt x="95302" y="34565"/>
                    <a:pt x="94562" y="6001"/>
                    <a:pt x="84464" y="2798"/>
                  </a:cubicBezTo>
                  <a:cubicBezTo>
                    <a:pt x="77496" y="589"/>
                    <a:pt x="70206" y="0"/>
                    <a:pt x="62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8430750" y="4082838"/>
              <a:ext cx="646325" cy="926525"/>
            </a:xfrm>
            <a:custGeom>
              <a:avLst/>
              <a:gdLst/>
              <a:ahLst/>
              <a:cxnLst/>
              <a:rect l="l" t="t" r="r" b="b"/>
              <a:pathLst>
                <a:path w="25853" h="37061" extrusionOk="0">
                  <a:moveTo>
                    <a:pt x="19840" y="1"/>
                  </a:moveTo>
                  <a:cubicBezTo>
                    <a:pt x="14163" y="1"/>
                    <a:pt x="1" y="11149"/>
                    <a:pt x="243" y="13559"/>
                  </a:cubicBezTo>
                  <a:cubicBezTo>
                    <a:pt x="489" y="16020"/>
                    <a:pt x="3198" y="33505"/>
                    <a:pt x="4921" y="34245"/>
                  </a:cubicBezTo>
                  <a:cubicBezTo>
                    <a:pt x="6270" y="34823"/>
                    <a:pt x="9279" y="37060"/>
                    <a:pt x="12413" y="37060"/>
                  </a:cubicBezTo>
                  <a:cubicBezTo>
                    <a:pt x="13283" y="37060"/>
                    <a:pt x="14162" y="36888"/>
                    <a:pt x="15018" y="36460"/>
                  </a:cubicBezTo>
                  <a:cubicBezTo>
                    <a:pt x="18957" y="34491"/>
                    <a:pt x="25853" y="11590"/>
                    <a:pt x="25853" y="11590"/>
                  </a:cubicBezTo>
                  <a:lnTo>
                    <a:pt x="25853" y="5187"/>
                  </a:lnTo>
                  <a:cubicBezTo>
                    <a:pt x="25853" y="5187"/>
                    <a:pt x="25607" y="508"/>
                    <a:pt x="20189" y="16"/>
                  </a:cubicBezTo>
                  <a:cubicBezTo>
                    <a:pt x="20077" y="6"/>
                    <a:pt x="19960" y="1"/>
                    <a:pt x="198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10930125" y="4082838"/>
              <a:ext cx="646275" cy="926525"/>
            </a:xfrm>
            <a:custGeom>
              <a:avLst/>
              <a:gdLst/>
              <a:ahLst/>
              <a:cxnLst/>
              <a:rect l="l" t="t" r="r" b="b"/>
              <a:pathLst>
                <a:path w="25851" h="37061" extrusionOk="0">
                  <a:moveTo>
                    <a:pt x="6013" y="1"/>
                  </a:moveTo>
                  <a:cubicBezTo>
                    <a:pt x="5893" y="1"/>
                    <a:pt x="5776" y="6"/>
                    <a:pt x="5664" y="16"/>
                  </a:cubicBezTo>
                  <a:cubicBezTo>
                    <a:pt x="247" y="508"/>
                    <a:pt x="0" y="5187"/>
                    <a:pt x="0" y="5187"/>
                  </a:cubicBezTo>
                  <a:lnTo>
                    <a:pt x="0" y="11590"/>
                  </a:lnTo>
                  <a:cubicBezTo>
                    <a:pt x="0" y="11590"/>
                    <a:pt x="6896" y="34491"/>
                    <a:pt x="10835" y="36460"/>
                  </a:cubicBezTo>
                  <a:cubicBezTo>
                    <a:pt x="11691" y="36888"/>
                    <a:pt x="12570" y="37060"/>
                    <a:pt x="13440" y="37060"/>
                  </a:cubicBezTo>
                  <a:cubicBezTo>
                    <a:pt x="16574" y="37060"/>
                    <a:pt x="19583" y="34823"/>
                    <a:pt x="20931" y="34245"/>
                  </a:cubicBezTo>
                  <a:cubicBezTo>
                    <a:pt x="22655" y="33505"/>
                    <a:pt x="25364" y="16020"/>
                    <a:pt x="25610" y="13559"/>
                  </a:cubicBezTo>
                  <a:cubicBezTo>
                    <a:pt x="25851" y="11149"/>
                    <a:pt x="11688" y="1"/>
                    <a:pt x="60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8750775" y="4354113"/>
              <a:ext cx="2517950" cy="277050"/>
            </a:xfrm>
            <a:custGeom>
              <a:avLst/>
              <a:gdLst/>
              <a:ahLst/>
              <a:cxnLst/>
              <a:rect l="l" t="t" r="r" b="b"/>
              <a:pathLst>
                <a:path w="100718" h="11082" extrusionOk="0">
                  <a:moveTo>
                    <a:pt x="87174" y="1"/>
                  </a:moveTo>
                  <a:lnTo>
                    <a:pt x="13052" y="739"/>
                  </a:lnTo>
                  <a:cubicBezTo>
                    <a:pt x="12964" y="873"/>
                    <a:pt x="12484" y="1292"/>
                    <a:pt x="11756" y="1893"/>
                  </a:cubicBezTo>
                  <a:cubicBezTo>
                    <a:pt x="8444" y="4625"/>
                    <a:pt x="1" y="11081"/>
                    <a:pt x="1" y="11081"/>
                  </a:cubicBezTo>
                  <a:lnTo>
                    <a:pt x="100718" y="11081"/>
                  </a:lnTo>
                  <a:lnTo>
                    <a:pt x="871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8750775" y="4631138"/>
              <a:ext cx="2517950" cy="254500"/>
            </a:xfrm>
            <a:custGeom>
              <a:avLst/>
              <a:gdLst/>
              <a:ahLst/>
              <a:cxnLst/>
              <a:rect l="l" t="t" r="r" b="b"/>
              <a:pathLst>
                <a:path w="100718" h="10180" extrusionOk="0">
                  <a:moveTo>
                    <a:pt x="1" y="0"/>
                  </a:moveTo>
                  <a:lnTo>
                    <a:pt x="1" y="10179"/>
                  </a:lnTo>
                  <a:lnTo>
                    <a:pt x="100649" y="10179"/>
                  </a:lnTo>
                  <a:lnTo>
                    <a:pt x="100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8585250" y="5135938"/>
              <a:ext cx="251725" cy="289375"/>
            </a:xfrm>
            <a:custGeom>
              <a:avLst/>
              <a:gdLst/>
              <a:ahLst/>
              <a:cxnLst/>
              <a:rect l="l" t="t" r="r" b="b"/>
              <a:pathLst>
                <a:path w="10069" h="11575" extrusionOk="0">
                  <a:moveTo>
                    <a:pt x="3420" y="1"/>
                  </a:moveTo>
                  <a:lnTo>
                    <a:pt x="268" y="9877"/>
                  </a:lnTo>
                  <a:cubicBezTo>
                    <a:pt x="0" y="10717"/>
                    <a:pt x="627" y="11575"/>
                    <a:pt x="1508" y="11575"/>
                  </a:cubicBezTo>
                  <a:cubicBezTo>
                    <a:pt x="1935" y="11575"/>
                    <a:pt x="2333" y="11366"/>
                    <a:pt x="2577" y="11017"/>
                  </a:cubicBezTo>
                  <a:lnTo>
                    <a:pt x="10069" y="248"/>
                  </a:lnTo>
                  <a:lnTo>
                    <a:pt x="34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11182175" y="5135938"/>
              <a:ext cx="251750" cy="289375"/>
            </a:xfrm>
            <a:custGeom>
              <a:avLst/>
              <a:gdLst/>
              <a:ahLst/>
              <a:cxnLst/>
              <a:rect l="l" t="t" r="r" b="b"/>
              <a:pathLst>
                <a:path w="10070" h="11575" extrusionOk="0">
                  <a:moveTo>
                    <a:pt x="6650" y="1"/>
                  </a:moveTo>
                  <a:lnTo>
                    <a:pt x="1" y="248"/>
                  </a:lnTo>
                  <a:lnTo>
                    <a:pt x="7493" y="11017"/>
                  </a:lnTo>
                  <a:cubicBezTo>
                    <a:pt x="7736" y="11366"/>
                    <a:pt x="8135" y="11575"/>
                    <a:pt x="8561" y="11575"/>
                  </a:cubicBezTo>
                  <a:cubicBezTo>
                    <a:pt x="9442" y="11575"/>
                    <a:pt x="10069" y="10717"/>
                    <a:pt x="9801" y="9877"/>
                  </a:cubicBezTo>
                  <a:lnTo>
                    <a:pt x="665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8401625" y="4333888"/>
              <a:ext cx="3214499" cy="846575"/>
            </a:xfrm>
            <a:custGeom>
              <a:avLst/>
              <a:gdLst/>
              <a:ahLst/>
              <a:cxnLst/>
              <a:rect l="l" t="t" r="r" b="b"/>
              <a:pathLst>
                <a:path w="128580" h="33863" extrusionOk="0">
                  <a:moveTo>
                    <a:pt x="6915" y="1"/>
                  </a:moveTo>
                  <a:cubicBezTo>
                    <a:pt x="5989" y="1"/>
                    <a:pt x="5134" y="230"/>
                    <a:pt x="4331" y="624"/>
                  </a:cubicBezTo>
                  <a:cubicBezTo>
                    <a:pt x="1499" y="2014"/>
                    <a:pt x="0" y="5190"/>
                    <a:pt x="424" y="8317"/>
                  </a:cubicBezTo>
                  <a:cubicBezTo>
                    <a:pt x="1118" y="13448"/>
                    <a:pt x="2430" y="22345"/>
                    <a:pt x="3623" y="25927"/>
                  </a:cubicBezTo>
                  <a:cubicBezTo>
                    <a:pt x="5347" y="31098"/>
                    <a:pt x="5347" y="32083"/>
                    <a:pt x="9042" y="33315"/>
                  </a:cubicBezTo>
                  <a:cubicBezTo>
                    <a:pt x="10273" y="33725"/>
                    <a:pt x="17112" y="33862"/>
                    <a:pt x="25684" y="33862"/>
                  </a:cubicBezTo>
                  <a:cubicBezTo>
                    <a:pt x="39418" y="33862"/>
                    <a:pt x="57601" y="33511"/>
                    <a:pt x="64291" y="33371"/>
                  </a:cubicBezTo>
                  <a:cubicBezTo>
                    <a:pt x="70980" y="33511"/>
                    <a:pt x="89163" y="33862"/>
                    <a:pt x="102898" y="33862"/>
                  </a:cubicBezTo>
                  <a:cubicBezTo>
                    <a:pt x="111470" y="33862"/>
                    <a:pt x="118309" y="33725"/>
                    <a:pt x="119540" y="33315"/>
                  </a:cubicBezTo>
                  <a:cubicBezTo>
                    <a:pt x="123234" y="32083"/>
                    <a:pt x="123234" y="31097"/>
                    <a:pt x="124957" y="25927"/>
                  </a:cubicBezTo>
                  <a:cubicBezTo>
                    <a:pt x="126152" y="22345"/>
                    <a:pt x="127464" y="13450"/>
                    <a:pt x="128158" y="8317"/>
                  </a:cubicBezTo>
                  <a:cubicBezTo>
                    <a:pt x="128580" y="5190"/>
                    <a:pt x="127083" y="2014"/>
                    <a:pt x="124250" y="624"/>
                  </a:cubicBezTo>
                  <a:cubicBezTo>
                    <a:pt x="123448" y="231"/>
                    <a:pt x="122594" y="1"/>
                    <a:pt x="121669" y="1"/>
                  </a:cubicBezTo>
                  <a:cubicBezTo>
                    <a:pt x="120713" y="1"/>
                    <a:pt x="119682" y="247"/>
                    <a:pt x="118555" y="810"/>
                  </a:cubicBezTo>
                  <a:cubicBezTo>
                    <a:pt x="114123" y="3025"/>
                    <a:pt x="114615" y="11890"/>
                    <a:pt x="114615" y="11890"/>
                  </a:cubicBezTo>
                  <a:lnTo>
                    <a:pt x="114615" y="21741"/>
                  </a:lnTo>
                  <a:lnTo>
                    <a:pt x="13967" y="21741"/>
                  </a:lnTo>
                  <a:lnTo>
                    <a:pt x="13967" y="11890"/>
                  </a:lnTo>
                  <a:cubicBezTo>
                    <a:pt x="13967" y="11890"/>
                    <a:pt x="14459" y="3025"/>
                    <a:pt x="10026" y="808"/>
                  </a:cubicBezTo>
                  <a:cubicBezTo>
                    <a:pt x="8900" y="246"/>
                    <a:pt x="7870" y="1"/>
                    <a:pt x="691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10395250" y="4081188"/>
              <a:ext cx="658200" cy="611950"/>
            </a:xfrm>
            <a:custGeom>
              <a:avLst/>
              <a:gdLst/>
              <a:ahLst/>
              <a:cxnLst/>
              <a:rect l="l" t="t" r="r" b="b"/>
              <a:pathLst>
                <a:path w="26328" h="24478" extrusionOk="0">
                  <a:moveTo>
                    <a:pt x="20373" y="0"/>
                  </a:moveTo>
                  <a:cubicBezTo>
                    <a:pt x="18261" y="0"/>
                    <a:pt x="14291" y="1721"/>
                    <a:pt x="14291" y="1721"/>
                  </a:cubicBezTo>
                  <a:cubicBezTo>
                    <a:pt x="14291" y="1721"/>
                    <a:pt x="11753" y="3507"/>
                    <a:pt x="11096" y="3977"/>
                  </a:cubicBezTo>
                  <a:cubicBezTo>
                    <a:pt x="10437" y="4447"/>
                    <a:pt x="4326" y="5481"/>
                    <a:pt x="2351" y="5763"/>
                  </a:cubicBezTo>
                  <a:cubicBezTo>
                    <a:pt x="375" y="6045"/>
                    <a:pt x="0" y="13569"/>
                    <a:pt x="375" y="15825"/>
                  </a:cubicBezTo>
                  <a:cubicBezTo>
                    <a:pt x="752" y="18081"/>
                    <a:pt x="2256" y="18928"/>
                    <a:pt x="5641" y="20338"/>
                  </a:cubicBezTo>
                  <a:cubicBezTo>
                    <a:pt x="9026" y="21748"/>
                    <a:pt x="12506" y="24381"/>
                    <a:pt x="15797" y="24476"/>
                  </a:cubicBezTo>
                  <a:cubicBezTo>
                    <a:pt x="15828" y="24477"/>
                    <a:pt x="15860" y="24477"/>
                    <a:pt x="15892" y="24477"/>
                  </a:cubicBezTo>
                  <a:cubicBezTo>
                    <a:pt x="19190" y="24477"/>
                    <a:pt x="24455" y="19753"/>
                    <a:pt x="25387" y="17611"/>
                  </a:cubicBezTo>
                  <a:cubicBezTo>
                    <a:pt x="26327" y="15448"/>
                    <a:pt x="24823" y="10182"/>
                    <a:pt x="24728" y="9337"/>
                  </a:cubicBezTo>
                  <a:cubicBezTo>
                    <a:pt x="24635" y="8490"/>
                    <a:pt x="25105" y="8208"/>
                    <a:pt x="25669" y="7080"/>
                  </a:cubicBezTo>
                  <a:cubicBezTo>
                    <a:pt x="26234" y="5952"/>
                    <a:pt x="22754" y="1156"/>
                    <a:pt x="21343" y="215"/>
                  </a:cubicBezTo>
                  <a:cubicBezTo>
                    <a:pt x="21116" y="64"/>
                    <a:pt x="20779" y="0"/>
                    <a:pt x="203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10277675" y="3231288"/>
              <a:ext cx="735825" cy="898050"/>
            </a:xfrm>
            <a:custGeom>
              <a:avLst/>
              <a:gdLst/>
              <a:ahLst/>
              <a:cxnLst/>
              <a:rect l="l" t="t" r="r" b="b"/>
              <a:pathLst>
                <a:path w="29433" h="35922" extrusionOk="0">
                  <a:moveTo>
                    <a:pt x="9241" y="0"/>
                  </a:moveTo>
                  <a:cubicBezTo>
                    <a:pt x="7403" y="0"/>
                    <a:pt x="5563" y="557"/>
                    <a:pt x="4703" y="1114"/>
                  </a:cubicBezTo>
                  <a:cubicBezTo>
                    <a:pt x="3104" y="2148"/>
                    <a:pt x="1882" y="2523"/>
                    <a:pt x="1882" y="2523"/>
                  </a:cubicBezTo>
                  <a:cubicBezTo>
                    <a:pt x="1882" y="2523"/>
                    <a:pt x="1" y="2523"/>
                    <a:pt x="1" y="4874"/>
                  </a:cubicBezTo>
                  <a:cubicBezTo>
                    <a:pt x="1" y="7225"/>
                    <a:pt x="2070" y="8541"/>
                    <a:pt x="2447" y="8541"/>
                  </a:cubicBezTo>
                  <a:cubicBezTo>
                    <a:pt x="2575" y="8541"/>
                    <a:pt x="3024" y="8475"/>
                    <a:pt x="3608" y="8475"/>
                  </a:cubicBezTo>
                  <a:cubicBezTo>
                    <a:pt x="4728" y="8475"/>
                    <a:pt x="6344" y="8719"/>
                    <a:pt x="7148" y="10140"/>
                  </a:cubicBezTo>
                  <a:cubicBezTo>
                    <a:pt x="8370" y="12303"/>
                    <a:pt x="10063" y="16064"/>
                    <a:pt x="11567" y="18415"/>
                  </a:cubicBezTo>
                  <a:cubicBezTo>
                    <a:pt x="13071" y="20766"/>
                    <a:pt x="14388" y="21988"/>
                    <a:pt x="15986" y="22458"/>
                  </a:cubicBezTo>
                  <a:cubicBezTo>
                    <a:pt x="17585" y="22929"/>
                    <a:pt x="19466" y="26030"/>
                    <a:pt x="19277" y="28475"/>
                  </a:cubicBezTo>
                  <a:cubicBezTo>
                    <a:pt x="19089" y="30921"/>
                    <a:pt x="18055" y="34306"/>
                    <a:pt x="19277" y="35529"/>
                  </a:cubicBezTo>
                  <a:cubicBezTo>
                    <a:pt x="19547" y="35798"/>
                    <a:pt x="19917" y="35921"/>
                    <a:pt x="20347" y="35921"/>
                  </a:cubicBezTo>
                  <a:cubicBezTo>
                    <a:pt x="21865" y="35921"/>
                    <a:pt x="24123" y="34383"/>
                    <a:pt x="25295" y="32332"/>
                  </a:cubicBezTo>
                  <a:cubicBezTo>
                    <a:pt x="26800" y="29699"/>
                    <a:pt x="25389" y="30074"/>
                    <a:pt x="25671" y="26784"/>
                  </a:cubicBezTo>
                  <a:cubicBezTo>
                    <a:pt x="25953" y="23492"/>
                    <a:pt x="29433" y="20954"/>
                    <a:pt x="27363" y="15688"/>
                  </a:cubicBezTo>
                  <a:cubicBezTo>
                    <a:pt x="25295" y="10422"/>
                    <a:pt x="17583" y="10045"/>
                    <a:pt x="16456" y="9952"/>
                  </a:cubicBezTo>
                  <a:cubicBezTo>
                    <a:pt x="16456" y="9952"/>
                    <a:pt x="15422" y="4122"/>
                    <a:pt x="13354" y="1584"/>
                  </a:cubicBezTo>
                  <a:cubicBezTo>
                    <a:pt x="12399" y="411"/>
                    <a:pt x="10821" y="0"/>
                    <a:pt x="92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9177525" y="3937813"/>
              <a:ext cx="923150" cy="626925"/>
            </a:xfrm>
            <a:custGeom>
              <a:avLst/>
              <a:gdLst/>
              <a:ahLst/>
              <a:cxnLst/>
              <a:rect l="l" t="t" r="r" b="b"/>
              <a:pathLst>
                <a:path w="36926" h="25077" extrusionOk="0">
                  <a:moveTo>
                    <a:pt x="22417" y="0"/>
                  </a:moveTo>
                  <a:cubicBezTo>
                    <a:pt x="22228" y="0"/>
                    <a:pt x="22057" y="38"/>
                    <a:pt x="21909" y="121"/>
                  </a:cubicBezTo>
                  <a:cubicBezTo>
                    <a:pt x="20216" y="1061"/>
                    <a:pt x="1" y="17610"/>
                    <a:pt x="1" y="17610"/>
                  </a:cubicBezTo>
                  <a:lnTo>
                    <a:pt x="4420" y="21183"/>
                  </a:lnTo>
                  <a:lnTo>
                    <a:pt x="21722" y="11310"/>
                  </a:lnTo>
                  <a:cubicBezTo>
                    <a:pt x="21722" y="11310"/>
                    <a:pt x="23885" y="15165"/>
                    <a:pt x="26234" y="18739"/>
                  </a:cubicBezTo>
                  <a:cubicBezTo>
                    <a:pt x="28585" y="22312"/>
                    <a:pt x="32818" y="24662"/>
                    <a:pt x="34885" y="25039"/>
                  </a:cubicBezTo>
                  <a:cubicBezTo>
                    <a:pt x="35028" y="25064"/>
                    <a:pt x="35159" y="25077"/>
                    <a:pt x="35281" y="25077"/>
                  </a:cubicBezTo>
                  <a:cubicBezTo>
                    <a:pt x="36925" y="25077"/>
                    <a:pt x="36721" y="22795"/>
                    <a:pt x="36108" y="20431"/>
                  </a:cubicBezTo>
                  <a:cubicBezTo>
                    <a:pt x="35451" y="17892"/>
                    <a:pt x="30278" y="6609"/>
                    <a:pt x="28210" y="4069"/>
                  </a:cubicBezTo>
                  <a:cubicBezTo>
                    <a:pt x="28210" y="4069"/>
                    <a:pt x="24375" y="0"/>
                    <a:pt x="224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10016750" y="3695763"/>
              <a:ext cx="759300" cy="893875"/>
            </a:xfrm>
            <a:custGeom>
              <a:avLst/>
              <a:gdLst/>
              <a:ahLst/>
              <a:cxnLst/>
              <a:rect l="l" t="t" r="r" b="b"/>
              <a:pathLst>
                <a:path w="30372" h="35755" extrusionOk="0">
                  <a:moveTo>
                    <a:pt x="15103" y="0"/>
                  </a:moveTo>
                  <a:cubicBezTo>
                    <a:pt x="13223" y="0"/>
                    <a:pt x="11048" y="941"/>
                    <a:pt x="10531" y="2751"/>
                  </a:cubicBezTo>
                  <a:cubicBezTo>
                    <a:pt x="9968" y="4725"/>
                    <a:pt x="5360" y="11307"/>
                    <a:pt x="5078" y="11965"/>
                  </a:cubicBezTo>
                  <a:cubicBezTo>
                    <a:pt x="4795" y="12623"/>
                    <a:pt x="1" y="17983"/>
                    <a:pt x="1" y="17983"/>
                  </a:cubicBezTo>
                  <a:lnTo>
                    <a:pt x="13071" y="35755"/>
                  </a:lnTo>
                  <a:cubicBezTo>
                    <a:pt x="13071" y="35755"/>
                    <a:pt x="17865" y="34532"/>
                    <a:pt x="18242" y="30582"/>
                  </a:cubicBezTo>
                  <a:cubicBezTo>
                    <a:pt x="18619" y="26633"/>
                    <a:pt x="18430" y="23248"/>
                    <a:pt x="21533" y="19581"/>
                  </a:cubicBezTo>
                  <a:cubicBezTo>
                    <a:pt x="24635" y="15914"/>
                    <a:pt x="29619" y="9896"/>
                    <a:pt x="29995" y="5664"/>
                  </a:cubicBezTo>
                  <a:cubicBezTo>
                    <a:pt x="30372" y="1433"/>
                    <a:pt x="27080" y="775"/>
                    <a:pt x="25200" y="586"/>
                  </a:cubicBezTo>
                  <a:cubicBezTo>
                    <a:pt x="23320" y="399"/>
                    <a:pt x="21533" y="23"/>
                    <a:pt x="21533" y="23"/>
                  </a:cubicBezTo>
                  <a:lnTo>
                    <a:pt x="19558" y="306"/>
                  </a:lnTo>
                  <a:cubicBezTo>
                    <a:pt x="19558" y="306"/>
                    <a:pt x="17583" y="211"/>
                    <a:pt x="15609" y="24"/>
                  </a:cubicBezTo>
                  <a:cubicBezTo>
                    <a:pt x="15444" y="8"/>
                    <a:pt x="15274" y="0"/>
                    <a:pt x="151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10078175" y="3848488"/>
              <a:ext cx="220675" cy="303925"/>
            </a:xfrm>
            <a:custGeom>
              <a:avLst/>
              <a:gdLst/>
              <a:ahLst/>
              <a:cxnLst/>
              <a:rect l="l" t="t" r="r" b="b"/>
              <a:pathLst>
                <a:path w="8827" h="12157" extrusionOk="0">
                  <a:moveTo>
                    <a:pt x="6328" y="1"/>
                  </a:moveTo>
                  <a:cubicBezTo>
                    <a:pt x="4791" y="2532"/>
                    <a:pt x="2803" y="5432"/>
                    <a:pt x="2621" y="5856"/>
                  </a:cubicBezTo>
                  <a:cubicBezTo>
                    <a:pt x="2481" y="6182"/>
                    <a:pt x="1227" y="7670"/>
                    <a:pt x="1" y="9083"/>
                  </a:cubicBezTo>
                  <a:lnTo>
                    <a:pt x="3749" y="12156"/>
                  </a:lnTo>
                  <a:lnTo>
                    <a:pt x="8826" y="5386"/>
                  </a:lnTo>
                  <a:cubicBezTo>
                    <a:pt x="8826" y="5386"/>
                    <a:pt x="8263" y="4634"/>
                    <a:pt x="7792" y="3787"/>
                  </a:cubicBezTo>
                  <a:cubicBezTo>
                    <a:pt x="7322" y="2942"/>
                    <a:pt x="8356" y="1249"/>
                    <a:pt x="8356" y="1249"/>
                  </a:cubicBezTo>
                  <a:lnTo>
                    <a:pt x="6328" y="1"/>
                  </a:ln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10449575" y="3614063"/>
              <a:ext cx="161975" cy="229550"/>
            </a:xfrm>
            <a:custGeom>
              <a:avLst/>
              <a:gdLst/>
              <a:ahLst/>
              <a:cxnLst/>
              <a:rect l="l" t="t" r="r" b="b"/>
              <a:pathLst>
                <a:path w="6479" h="9182" extrusionOk="0">
                  <a:moveTo>
                    <a:pt x="3657" y="0"/>
                  </a:moveTo>
                  <a:lnTo>
                    <a:pt x="835" y="753"/>
                  </a:lnTo>
                  <a:cubicBezTo>
                    <a:pt x="835" y="753"/>
                    <a:pt x="1776" y="2257"/>
                    <a:pt x="835" y="4326"/>
                  </a:cubicBezTo>
                  <a:cubicBezTo>
                    <a:pt x="1" y="6161"/>
                    <a:pt x="351" y="9181"/>
                    <a:pt x="1820" y="9181"/>
                  </a:cubicBezTo>
                  <a:cubicBezTo>
                    <a:pt x="2006" y="9181"/>
                    <a:pt x="2211" y="9133"/>
                    <a:pt x="2433" y="9027"/>
                  </a:cubicBezTo>
                  <a:cubicBezTo>
                    <a:pt x="4407" y="8086"/>
                    <a:pt x="6478" y="3949"/>
                    <a:pt x="6478" y="3949"/>
                  </a:cubicBezTo>
                  <a:cubicBezTo>
                    <a:pt x="6478" y="3949"/>
                    <a:pt x="4315" y="1693"/>
                    <a:pt x="3657"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10323150" y="3343563"/>
              <a:ext cx="222575" cy="312250"/>
            </a:xfrm>
            <a:custGeom>
              <a:avLst/>
              <a:gdLst/>
              <a:ahLst/>
              <a:cxnLst/>
              <a:rect l="l" t="t" r="r" b="b"/>
              <a:pathLst>
                <a:path w="8903" h="12490" extrusionOk="0">
                  <a:moveTo>
                    <a:pt x="2304" y="1"/>
                  </a:moveTo>
                  <a:cubicBezTo>
                    <a:pt x="1706" y="1"/>
                    <a:pt x="1" y="129"/>
                    <a:pt x="158" y="1606"/>
                  </a:cubicBezTo>
                  <a:cubicBezTo>
                    <a:pt x="158" y="1606"/>
                    <a:pt x="2037" y="11949"/>
                    <a:pt x="4013" y="12419"/>
                  </a:cubicBezTo>
                  <a:cubicBezTo>
                    <a:pt x="4214" y="12467"/>
                    <a:pt x="4424" y="12489"/>
                    <a:pt x="4637" y="12489"/>
                  </a:cubicBezTo>
                  <a:cubicBezTo>
                    <a:pt x="6515" y="12489"/>
                    <a:pt x="8714" y="10820"/>
                    <a:pt x="8714" y="10820"/>
                  </a:cubicBezTo>
                  <a:cubicBezTo>
                    <a:pt x="8714" y="10820"/>
                    <a:pt x="8055" y="9786"/>
                    <a:pt x="7962" y="8187"/>
                  </a:cubicBezTo>
                  <a:cubicBezTo>
                    <a:pt x="7867" y="6588"/>
                    <a:pt x="8902" y="4709"/>
                    <a:pt x="7773" y="4050"/>
                  </a:cubicBezTo>
                  <a:cubicBezTo>
                    <a:pt x="6644" y="3392"/>
                    <a:pt x="6363" y="4332"/>
                    <a:pt x="4482" y="2358"/>
                  </a:cubicBezTo>
                  <a:cubicBezTo>
                    <a:pt x="2602" y="383"/>
                    <a:pt x="2507" y="7"/>
                    <a:pt x="2507" y="7"/>
                  </a:cubicBezTo>
                  <a:cubicBezTo>
                    <a:pt x="2507" y="7"/>
                    <a:pt x="2430" y="1"/>
                    <a:pt x="2304"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9892150" y="3940813"/>
              <a:ext cx="580650" cy="296225"/>
            </a:xfrm>
            <a:custGeom>
              <a:avLst/>
              <a:gdLst/>
              <a:ahLst/>
              <a:cxnLst/>
              <a:rect l="l" t="t" r="r" b="b"/>
              <a:pathLst>
                <a:path w="23226" h="11849" extrusionOk="0">
                  <a:moveTo>
                    <a:pt x="8275" y="1"/>
                  </a:moveTo>
                  <a:lnTo>
                    <a:pt x="0" y="4231"/>
                  </a:lnTo>
                  <a:lnTo>
                    <a:pt x="13823" y="11848"/>
                  </a:lnTo>
                  <a:lnTo>
                    <a:pt x="23226" y="6207"/>
                  </a:lnTo>
                  <a:lnTo>
                    <a:pt x="8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9791050" y="3757463"/>
              <a:ext cx="446675" cy="479575"/>
            </a:xfrm>
            <a:custGeom>
              <a:avLst/>
              <a:gdLst/>
              <a:ahLst/>
              <a:cxnLst/>
              <a:rect l="l" t="t" r="r" b="b"/>
              <a:pathLst>
                <a:path w="17867" h="19183" extrusionOk="0">
                  <a:moveTo>
                    <a:pt x="1" y="1"/>
                  </a:moveTo>
                  <a:lnTo>
                    <a:pt x="4044" y="11565"/>
                  </a:lnTo>
                  <a:lnTo>
                    <a:pt x="17867" y="19182"/>
                  </a:lnTo>
                  <a:lnTo>
                    <a:pt x="15329" y="498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0200100" y="3690338"/>
              <a:ext cx="622975" cy="596050"/>
            </a:xfrm>
            <a:custGeom>
              <a:avLst/>
              <a:gdLst/>
              <a:ahLst/>
              <a:cxnLst/>
              <a:rect l="l" t="t" r="r" b="b"/>
              <a:pathLst>
                <a:path w="24919" h="23842" extrusionOk="0">
                  <a:moveTo>
                    <a:pt x="21550" y="0"/>
                  </a:moveTo>
                  <a:cubicBezTo>
                    <a:pt x="20367" y="0"/>
                    <a:pt x="18970" y="612"/>
                    <a:pt x="17678" y="2215"/>
                  </a:cubicBezTo>
                  <a:lnTo>
                    <a:pt x="18525" y="4848"/>
                  </a:lnTo>
                  <a:lnTo>
                    <a:pt x="19934" y="17635"/>
                  </a:lnTo>
                  <a:cubicBezTo>
                    <a:pt x="19934" y="17635"/>
                    <a:pt x="16456" y="18764"/>
                    <a:pt x="13164" y="19328"/>
                  </a:cubicBezTo>
                  <a:cubicBezTo>
                    <a:pt x="9874" y="19892"/>
                    <a:pt x="8087" y="19893"/>
                    <a:pt x="8087" y="19893"/>
                  </a:cubicBezTo>
                  <a:cubicBezTo>
                    <a:pt x="8087" y="19893"/>
                    <a:pt x="6959" y="18482"/>
                    <a:pt x="5924" y="18200"/>
                  </a:cubicBezTo>
                  <a:cubicBezTo>
                    <a:pt x="5407" y="18059"/>
                    <a:pt x="5054" y="18035"/>
                    <a:pt x="4714" y="18035"/>
                  </a:cubicBezTo>
                  <a:cubicBezTo>
                    <a:pt x="4542" y="18035"/>
                    <a:pt x="4374" y="18041"/>
                    <a:pt x="4188" y="18041"/>
                  </a:cubicBezTo>
                  <a:cubicBezTo>
                    <a:pt x="4006" y="18041"/>
                    <a:pt x="3807" y="18035"/>
                    <a:pt x="3574" y="18012"/>
                  </a:cubicBezTo>
                  <a:cubicBezTo>
                    <a:pt x="3190" y="17973"/>
                    <a:pt x="2837" y="17935"/>
                    <a:pt x="2574" y="17935"/>
                  </a:cubicBezTo>
                  <a:cubicBezTo>
                    <a:pt x="2192" y="17935"/>
                    <a:pt x="1997" y="18016"/>
                    <a:pt x="2163" y="18294"/>
                  </a:cubicBezTo>
                  <a:cubicBezTo>
                    <a:pt x="2445" y="18764"/>
                    <a:pt x="2727" y="18671"/>
                    <a:pt x="3667" y="18764"/>
                  </a:cubicBezTo>
                  <a:cubicBezTo>
                    <a:pt x="4608" y="18858"/>
                    <a:pt x="5454" y="19987"/>
                    <a:pt x="5454" y="19987"/>
                  </a:cubicBezTo>
                  <a:lnTo>
                    <a:pt x="2727" y="21397"/>
                  </a:lnTo>
                  <a:cubicBezTo>
                    <a:pt x="2727" y="21397"/>
                    <a:pt x="1129" y="20833"/>
                    <a:pt x="564" y="20833"/>
                  </a:cubicBezTo>
                  <a:cubicBezTo>
                    <a:pt x="1" y="20833"/>
                    <a:pt x="282" y="21209"/>
                    <a:pt x="282" y="21209"/>
                  </a:cubicBezTo>
                  <a:cubicBezTo>
                    <a:pt x="282" y="21209"/>
                    <a:pt x="1881" y="21773"/>
                    <a:pt x="2539" y="22431"/>
                  </a:cubicBezTo>
                  <a:cubicBezTo>
                    <a:pt x="3197" y="23090"/>
                    <a:pt x="4231" y="23842"/>
                    <a:pt x="5267" y="23842"/>
                  </a:cubicBezTo>
                  <a:cubicBezTo>
                    <a:pt x="6300" y="23842"/>
                    <a:pt x="10251" y="22244"/>
                    <a:pt x="10251" y="22244"/>
                  </a:cubicBezTo>
                  <a:cubicBezTo>
                    <a:pt x="10251" y="22244"/>
                    <a:pt x="16926" y="22056"/>
                    <a:pt x="17960" y="22056"/>
                  </a:cubicBezTo>
                  <a:lnTo>
                    <a:pt x="23696" y="18389"/>
                  </a:lnTo>
                  <a:cubicBezTo>
                    <a:pt x="23696" y="18389"/>
                    <a:pt x="24918" y="3625"/>
                    <a:pt x="24260" y="1745"/>
                  </a:cubicBezTo>
                  <a:cubicBezTo>
                    <a:pt x="23914" y="756"/>
                    <a:pt x="22864" y="0"/>
                    <a:pt x="215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0200100" y="3917988"/>
              <a:ext cx="607850" cy="368400"/>
            </a:xfrm>
            <a:custGeom>
              <a:avLst/>
              <a:gdLst/>
              <a:ahLst/>
              <a:cxnLst/>
              <a:rect l="l" t="t" r="r" b="b"/>
              <a:pathLst>
                <a:path w="24314" h="14736" extrusionOk="0">
                  <a:moveTo>
                    <a:pt x="24314" y="1"/>
                  </a:moveTo>
                  <a:lnTo>
                    <a:pt x="19120" y="1149"/>
                  </a:lnTo>
                  <a:lnTo>
                    <a:pt x="19934" y="8529"/>
                  </a:lnTo>
                  <a:cubicBezTo>
                    <a:pt x="19934" y="8529"/>
                    <a:pt x="16456" y="9658"/>
                    <a:pt x="13164" y="10222"/>
                  </a:cubicBezTo>
                  <a:cubicBezTo>
                    <a:pt x="9873" y="10786"/>
                    <a:pt x="8087" y="10787"/>
                    <a:pt x="8087" y="10787"/>
                  </a:cubicBezTo>
                  <a:cubicBezTo>
                    <a:pt x="8087" y="10787"/>
                    <a:pt x="6958" y="9376"/>
                    <a:pt x="5924" y="9094"/>
                  </a:cubicBezTo>
                  <a:cubicBezTo>
                    <a:pt x="5407" y="8953"/>
                    <a:pt x="5054" y="8929"/>
                    <a:pt x="4713" y="8929"/>
                  </a:cubicBezTo>
                  <a:cubicBezTo>
                    <a:pt x="4541" y="8929"/>
                    <a:pt x="4373" y="8935"/>
                    <a:pt x="4187" y="8935"/>
                  </a:cubicBezTo>
                  <a:cubicBezTo>
                    <a:pt x="4005" y="8935"/>
                    <a:pt x="3806" y="8929"/>
                    <a:pt x="3573" y="8906"/>
                  </a:cubicBezTo>
                  <a:cubicBezTo>
                    <a:pt x="3189" y="8867"/>
                    <a:pt x="2836" y="8829"/>
                    <a:pt x="2573" y="8829"/>
                  </a:cubicBezTo>
                  <a:cubicBezTo>
                    <a:pt x="2191" y="8829"/>
                    <a:pt x="1996" y="8910"/>
                    <a:pt x="2163" y="9188"/>
                  </a:cubicBezTo>
                  <a:cubicBezTo>
                    <a:pt x="2445" y="9658"/>
                    <a:pt x="2727" y="9565"/>
                    <a:pt x="3667" y="9658"/>
                  </a:cubicBezTo>
                  <a:cubicBezTo>
                    <a:pt x="4608" y="9752"/>
                    <a:pt x="5454" y="10881"/>
                    <a:pt x="5454" y="10881"/>
                  </a:cubicBezTo>
                  <a:lnTo>
                    <a:pt x="2727" y="12291"/>
                  </a:lnTo>
                  <a:cubicBezTo>
                    <a:pt x="2727" y="12291"/>
                    <a:pt x="1128" y="11727"/>
                    <a:pt x="564" y="11727"/>
                  </a:cubicBezTo>
                  <a:cubicBezTo>
                    <a:pt x="1" y="11727"/>
                    <a:pt x="282" y="12103"/>
                    <a:pt x="282" y="12103"/>
                  </a:cubicBezTo>
                  <a:cubicBezTo>
                    <a:pt x="282" y="12103"/>
                    <a:pt x="1880" y="12667"/>
                    <a:pt x="2539" y="13325"/>
                  </a:cubicBezTo>
                  <a:cubicBezTo>
                    <a:pt x="3197" y="13984"/>
                    <a:pt x="4231" y="14736"/>
                    <a:pt x="5265" y="14736"/>
                  </a:cubicBezTo>
                  <a:cubicBezTo>
                    <a:pt x="6300" y="14736"/>
                    <a:pt x="10249" y="13138"/>
                    <a:pt x="10249" y="13138"/>
                  </a:cubicBezTo>
                  <a:cubicBezTo>
                    <a:pt x="10249" y="13138"/>
                    <a:pt x="16926" y="12950"/>
                    <a:pt x="17960" y="12950"/>
                  </a:cubicBezTo>
                  <a:lnTo>
                    <a:pt x="23696" y="9283"/>
                  </a:lnTo>
                  <a:cubicBezTo>
                    <a:pt x="23696" y="9283"/>
                    <a:pt x="24094" y="4477"/>
                    <a:pt x="24314"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37"/>
            <p:cNvSpPr/>
            <p:nvPr/>
          </p:nvSpPr>
          <p:spPr>
            <a:xfrm>
              <a:off x="10590625" y="4086638"/>
              <a:ext cx="462825" cy="606475"/>
            </a:xfrm>
            <a:custGeom>
              <a:avLst/>
              <a:gdLst/>
              <a:ahLst/>
              <a:cxnLst/>
              <a:rect l="l" t="t" r="r" b="b"/>
              <a:pathLst>
                <a:path w="18513" h="24259" extrusionOk="0">
                  <a:moveTo>
                    <a:pt x="13532" y="0"/>
                  </a:moveTo>
                  <a:cubicBezTo>
                    <a:pt x="12936" y="105"/>
                    <a:pt x="12252" y="319"/>
                    <a:pt x="12306" y="749"/>
                  </a:cubicBezTo>
                  <a:cubicBezTo>
                    <a:pt x="12401" y="1502"/>
                    <a:pt x="12117" y="15230"/>
                    <a:pt x="10708" y="17393"/>
                  </a:cubicBezTo>
                  <a:cubicBezTo>
                    <a:pt x="9299" y="19556"/>
                    <a:pt x="3279" y="21153"/>
                    <a:pt x="1493" y="21248"/>
                  </a:cubicBezTo>
                  <a:cubicBezTo>
                    <a:pt x="1429" y="21252"/>
                    <a:pt x="1361" y="21253"/>
                    <a:pt x="1289" y="21253"/>
                  </a:cubicBezTo>
                  <a:cubicBezTo>
                    <a:pt x="933" y="21253"/>
                    <a:pt x="488" y="21215"/>
                    <a:pt x="0" y="21152"/>
                  </a:cubicBezTo>
                  <a:lnTo>
                    <a:pt x="0" y="21152"/>
                  </a:lnTo>
                  <a:cubicBezTo>
                    <a:pt x="2685" y="22538"/>
                    <a:pt x="5391" y="24182"/>
                    <a:pt x="7982" y="24257"/>
                  </a:cubicBezTo>
                  <a:cubicBezTo>
                    <a:pt x="8013" y="24258"/>
                    <a:pt x="8045" y="24258"/>
                    <a:pt x="8077" y="24258"/>
                  </a:cubicBezTo>
                  <a:cubicBezTo>
                    <a:pt x="11375" y="24258"/>
                    <a:pt x="16640" y="19535"/>
                    <a:pt x="17572" y="17393"/>
                  </a:cubicBezTo>
                  <a:cubicBezTo>
                    <a:pt x="18512" y="15230"/>
                    <a:pt x="17008" y="9964"/>
                    <a:pt x="16915" y="9119"/>
                  </a:cubicBezTo>
                  <a:cubicBezTo>
                    <a:pt x="16820" y="8272"/>
                    <a:pt x="17290" y="7990"/>
                    <a:pt x="17855" y="6861"/>
                  </a:cubicBezTo>
                  <a:cubicBezTo>
                    <a:pt x="18419" y="5734"/>
                    <a:pt x="14944" y="945"/>
                    <a:pt x="1353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0566825" y="4241713"/>
              <a:ext cx="82275" cy="87000"/>
            </a:xfrm>
            <a:custGeom>
              <a:avLst/>
              <a:gdLst/>
              <a:ahLst/>
              <a:cxnLst/>
              <a:rect l="l" t="t" r="r" b="b"/>
              <a:pathLst>
                <a:path w="3291" h="3480" extrusionOk="0">
                  <a:moveTo>
                    <a:pt x="3291" y="1"/>
                  </a:moveTo>
                  <a:lnTo>
                    <a:pt x="1" y="3479"/>
                  </a:lnTo>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9123450" y="3973738"/>
              <a:ext cx="1262400" cy="656825"/>
            </a:xfrm>
            <a:custGeom>
              <a:avLst/>
              <a:gdLst/>
              <a:ahLst/>
              <a:cxnLst/>
              <a:rect l="l" t="t" r="r" b="b"/>
              <a:pathLst>
                <a:path w="50496" h="26273" extrusionOk="0">
                  <a:moveTo>
                    <a:pt x="31201" y="0"/>
                  </a:moveTo>
                  <a:cubicBezTo>
                    <a:pt x="30099" y="0"/>
                    <a:pt x="22347" y="8392"/>
                    <a:pt x="16456" y="12412"/>
                  </a:cubicBezTo>
                  <a:cubicBezTo>
                    <a:pt x="10533" y="16456"/>
                    <a:pt x="753" y="21627"/>
                    <a:pt x="378" y="22003"/>
                  </a:cubicBezTo>
                  <a:cubicBezTo>
                    <a:pt x="1" y="22378"/>
                    <a:pt x="3292" y="22755"/>
                    <a:pt x="6865" y="22755"/>
                  </a:cubicBezTo>
                  <a:cubicBezTo>
                    <a:pt x="10438" y="22755"/>
                    <a:pt x="12977" y="22097"/>
                    <a:pt x="13635" y="21250"/>
                  </a:cubicBezTo>
                  <a:cubicBezTo>
                    <a:pt x="14293" y="20405"/>
                    <a:pt x="13541" y="18994"/>
                    <a:pt x="13541" y="18994"/>
                  </a:cubicBezTo>
                  <a:cubicBezTo>
                    <a:pt x="13541" y="18994"/>
                    <a:pt x="22097" y="15232"/>
                    <a:pt x="24825" y="14387"/>
                  </a:cubicBezTo>
                  <a:cubicBezTo>
                    <a:pt x="27552" y="13540"/>
                    <a:pt x="29620" y="11377"/>
                    <a:pt x="29620" y="11377"/>
                  </a:cubicBezTo>
                  <a:cubicBezTo>
                    <a:pt x="29620" y="11377"/>
                    <a:pt x="35449" y="22661"/>
                    <a:pt x="38082" y="24447"/>
                  </a:cubicBezTo>
                  <a:cubicBezTo>
                    <a:pt x="39509" y="25415"/>
                    <a:pt x="41735" y="26273"/>
                    <a:pt x="44178" y="26273"/>
                  </a:cubicBezTo>
                  <a:cubicBezTo>
                    <a:pt x="46246" y="26273"/>
                    <a:pt x="48469" y="25659"/>
                    <a:pt x="50495" y="23978"/>
                  </a:cubicBezTo>
                  <a:cubicBezTo>
                    <a:pt x="50495" y="23978"/>
                    <a:pt x="48708" y="20405"/>
                    <a:pt x="44571" y="14387"/>
                  </a:cubicBezTo>
                  <a:cubicBezTo>
                    <a:pt x="40434" y="8370"/>
                    <a:pt x="32253" y="94"/>
                    <a:pt x="31219" y="1"/>
                  </a:cubicBezTo>
                  <a:cubicBezTo>
                    <a:pt x="31213" y="0"/>
                    <a:pt x="31207" y="0"/>
                    <a:pt x="312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9123450" y="4304763"/>
              <a:ext cx="452825" cy="237850"/>
            </a:xfrm>
            <a:custGeom>
              <a:avLst/>
              <a:gdLst/>
              <a:ahLst/>
              <a:cxnLst/>
              <a:rect l="l" t="t" r="r" b="b"/>
              <a:pathLst>
                <a:path w="18113" h="9514" extrusionOk="0">
                  <a:moveTo>
                    <a:pt x="15212" y="0"/>
                  </a:moveTo>
                  <a:lnTo>
                    <a:pt x="15212" y="0"/>
                  </a:lnTo>
                  <a:cubicBezTo>
                    <a:pt x="9258" y="3889"/>
                    <a:pt x="728" y="8411"/>
                    <a:pt x="378" y="8762"/>
                  </a:cubicBezTo>
                  <a:cubicBezTo>
                    <a:pt x="1" y="9138"/>
                    <a:pt x="3292" y="9514"/>
                    <a:pt x="6865" y="9514"/>
                  </a:cubicBezTo>
                  <a:cubicBezTo>
                    <a:pt x="10438" y="9514"/>
                    <a:pt x="12977" y="8856"/>
                    <a:pt x="13635" y="8009"/>
                  </a:cubicBezTo>
                  <a:cubicBezTo>
                    <a:pt x="14293" y="7164"/>
                    <a:pt x="13541" y="5753"/>
                    <a:pt x="13541" y="5753"/>
                  </a:cubicBezTo>
                  <a:cubicBezTo>
                    <a:pt x="13541" y="5753"/>
                    <a:pt x="15653" y="4825"/>
                    <a:pt x="18113" y="3787"/>
                  </a:cubicBezTo>
                  <a:cubicBezTo>
                    <a:pt x="17428" y="3461"/>
                    <a:pt x="16715" y="2958"/>
                    <a:pt x="16079" y="2180"/>
                  </a:cubicBezTo>
                  <a:cubicBezTo>
                    <a:pt x="15406" y="1353"/>
                    <a:pt x="15195" y="618"/>
                    <a:pt x="15212" y="0"/>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8879000" y="4340438"/>
              <a:ext cx="427825" cy="263525"/>
            </a:xfrm>
            <a:custGeom>
              <a:avLst/>
              <a:gdLst/>
              <a:ahLst/>
              <a:cxnLst/>
              <a:rect l="l" t="t" r="r" b="b"/>
              <a:pathLst>
                <a:path w="17113" h="10541" extrusionOk="0">
                  <a:moveTo>
                    <a:pt x="13916" y="1"/>
                  </a:moveTo>
                  <a:cubicBezTo>
                    <a:pt x="13916" y="1"/>
                    <a:pt x="4513" y="6677"/>
                    <a:pt x="3291" y="7711"/>
                  </a:cubicBezTo>
                  <a:cubicBezTo>
                    <a:pt x="2068" y="8745"/>
                    <a:pt x="0" y="9309"/>
                    <a:pt x="846" y="10061"/>
                  </a:cubicBezTo>
                  <a:cubicBezTo>
                    <a:pt x="1217" y="10392"/>
                    <a:pt x="2023" y="10541"/>
                    <a:pt x="2929" y="10541"/>
                  </a:cubicBezTo>
                  <a:cubicBezTo>
                    <a:pt x="4089" y="10541"/>
                    <a:pt x="5413" y="10296"/>
                    <a:pt x="6205" y="9874"/>
                  </a:cubicBezTo>
                  <a:cubicBezTo>
                    <a:pt x="7535" y="9164"/>
                    <a:pt x="8697" y="8455"/>
                    <a:pt x="9849" y="8455"/>
                  </a:cubicBezTo>
                  <a:cubicBezTo>
                    <a:pt x="9920" y="8455"/>
                    <a:pt x="9990" y="8458"/>
                    <a:pt x="10061" y="8463"/>
                  </a:cubicBezTo>
                  <a:cubicBezTo>
                    <a:pt x="10161" y="8471"/>
                    <a:pt x="10261" y="8475"/>
                    <a:pt x="10361" y="8475"/>
                  </a:cubicBezTo>
                  <a:cubicBezTo>
                    <a:pt x="11465" y="8475"/>
                    <a:pt x="12458" y="7994"/>
                    <a:pt x="12976" y="6959"/>
                  </a:cubicBezTo>
                  <a:cubicBezTo>
                    <a:pt x="13541" y="5830"/>
                    <a:pt x="13541" y="5454"/>
                    <a:pt x="13541" y="5454"/>
                  </a:cubicBezTo>
                  <a:lnTo>
                    <a:pt x="16831" y="3479"/>
                  </a:lnTo>
                  <a:cubicBezTo>
                    <a:pt x="16831" y="3479"/>
                    <a:pt x="17113" y="2070"/>
                    <a:pt x="16079" y="1129"/>
                  </a:cubicBezTo>
                  <a:cubicBezTo>
                    <a:pt x="15045" y="189"/>
                    <a:pt x="13916" y="1"/>
                    <a:pt x="13916" y="1"/>
                  </a:cubicBezTo>
                  <a:close/>
                </a:path>
              </a:pathLst>
            </a:custGeom>
            <a:solidFill>
              <a:srgbClr val="FFFAE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41"/>
          <p:cNvSpPr txBox="1">
            <a:spLocks noGrp="1"/>
          </p:cNvSpPr>
          <p:nvPr>
            <p:ph type="title"/>
          </p:nvPr>
        </p:nvSpPr>
        <p:spPr>
          <a:xfrm>
            <a:off x="835919" y="240690"/>
            <a:ext cx="75519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Approach </a:t>
            </a:r>
            <a:endParaRPr dirty="0"/>
          </a:p>
        </p:txBody>
      </p:sp>
      <p:grpSp>
        <p:nvGrpSpPr>
          <p:cNvPr id="716" name="Google Shape;716;p41"/>
          <p:cNvGrpSpPr/>
          <p:nvPr/>
        </p:nvGrpSpPr>
        <p:grpSpPr>
          <a:xfrm>
            <a:off x="3382878" y="1614602"/>
            <a:ext cx="2378258" cy="2959957"/>
            <a:chOff x="3382878" y="1614602"/>
            <a:chExt cx="2378258" cy="2959957"/>
          </a:xfrm>
        </p:grpSpPr>
        <p:grpSp>
          <p:nvGrpSpPr>
            <p:cNvPr id="717" name="Google Shape;717;p41"/>
            <p:cNvGrpSpPr/>
            <p:nvPr/>
          </p:nvGrpSpPr>
          <p:grpSpPr>
            <a:xfrm>
              <a:off x="3721712" y="1614602"/>
              <a:ext cx="1524959" cy="2959957"/>
              <a:chOff x="3721712" y="1614602"/>
              <a:chExt cx="1524959" cy="2959957"/>
            </a:xfrm>
          </p:grpSpPr>
          <p:sp>
            <p:nvSpPr>
              <p:cNvPr id="718" name="Google Shape;718;p41"/>
              <p:cNvSpPr/>
              <p:nvPr/>
            </p:nvSpPr>
            <p:spPr>
              <a:xfrm>
                <a:off x="3759774" y="1758041"/>
                <a:ext cx="1433586" cy="2816518"/>
              </a:xfrm>
              <a:custGeom>
                <a:avLst/>
                <a:gdLst/>
                <a:ahLst/>
                <a:cxnLst/>
                <a:rect l="l" t="t" r="r" b="b"/>
                <a:pathLst>
                  <a:path w="105198" h="206679" extrusionOk="0">
                    <a:moveTo>
                      <a:pt x="7020" y="1"/>
                    </a:moveTo>
                    <a:cubicBezTo>
                      <a:pt x="3141" y="1"/>
                      <a:pt x="1" y="3141"/>
                      <a:pt x="1" y="7019"/>
                    </a:cubicBezTo>
                    <a:lnTo>
                      <a:pt x="1" y="199665"/>
                    </a:lnTo>
                    <a:cubicBezTo>
                      <a:pt x="1" y="203537"/>
                      <a:pt x="3141" y="206678"/>
                      <a:pt x="7020" y="206678"/>
                    </a:cubicBezTo>
                    <a:lnTo>
                      <a:pt x="98180" y="206678"/>
                    </a:lnTo>
                    <a:cubicBezTo>
                      <a:pt x="102057" y="206678"/>
                      <a:pt x="105198" y="203537"/>
                      <a:pt x="105198" y="199665"/>
                    </a:cubicBezTo>
                    <a:lnTo>
                      <a:pt x="105198" y="7019"/>
                    </a:lnTo>
                    <a:cubicBezTo>
                      <a:pt x="105198" y="3141"/>
                      <a:pt x="102057" y="1"/>
                      <a:pt x="9818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1"/>
              <p:cNvSpPr/>
              <p:nvPr/>
            </p:nvSpPr>
            <p:spPr>
              <a:xfrm>
                <a:off x="3721712" y="1758041"/>
                <a:ext cx="1433586" cy="2816518"/>
              </a:xfrm>
              <a:custGeom>
                <a:avLst/>
                <a:gdLst/>
                <a:ahLst/>
                <a:cxnLst/>
                <a:rect l="l" t="t" r="r" b="b"/>
                <a:pathLst>
                  <a:path w="105198" h="206679" extrusionOk="0">
                    <a:moveTo>
                      <a:pt x="7019" y="1"/>
                    </a:moveTo>
                    <a:cubicBezTo>
                      <a:pt x="3141" y="1"/>
                      <a:pt x="1" y="3141"/>
                      <a:pt x="1" y="7019"/>
                    </a:cubicBezTo>
                    <a:lnTo>
                      <a:pt x="1" y="199665"/>
                    </a:lnTo>
                    <a:cubicBezTo>
                      <a:pt x="1" y="203537"/>
                      <a:pt x="3141" y="206678"/>
                      <a:pt x="7019" y="206678"/>
                    </a:cubicBezTo>
                    <a:lnTo>
                      <a:pt x="98178" y="206678"/>
                    </a:lnTo>
                    <a:cubicBezTo>
                      <a:pt x="102056" y="206678"/>
                      <a:pt x="105198" y="203537"/>
                      <a:pt x="105198" y="199665"/>
                    </a:cubicBezTo>
                    <a:lnTo>
                      <a:pt x="105198" y="7019"/>
                    </a:lnTo>
                    <a:cubicBezTo>
                      <a:pt x="105198" y="3141"/>
                      <a:pt x="102056" y="1"/>
                      <a:pt x="981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1"/>
              <p:cNvSpPr/>
              <p:nvPr/>
            </p:nvSpPr>
            <p:spPr>
              <a:xfrm>
                <a:off x="3775691" y="1888224"/>
                <a:ext cx="1325629" cy="2580585"/>
              </a:xfrm>
              <a:custGeom>
                <a:avLst/>
                <a:gdLst/>
                <a:ahLst/>
                <a:cxnLst/>
                <a:rect l="l" t="t" r="r" b="b"/>
                <a:pathLst>
                  <a:path w="97276" h="189366" extrusionOk="0">
                    <a:moveTo>
                      <a:pt x="14718" y="0"/>
                    </a:moveTo>
                    <a:cubicBezTo>
                      <a:pt x="14714" y="0"/>
                      <a:pt x="14710" y="0"/>
                      <a:pt x="14706" y="0"/>
                    </a:cubicBezTo>
                    <a:lnTo>
                      <a:pt x="4384" y="0"/>
                    </a:lnTo>
                    <a:cubicBezTo>
                      <a:pt x="1964" y="0"/>
                      <a:pt x="1" y="1965"/>
                      <a:pt x="1" y="4399"/>
                    </a:cubicBezTo>
                    <a:lnTo>
                      <a:pt x="1" y="184967"/>
                    </a:lnTo>
                    <a:cubicBezTo>
                      <a:pt x="1" y="187402"/>
                      <a:pt x="1964" y="189366"/>
                      <a:pt x="4384" y="189366"/>
                    </a:cubicBezTo>
                    <a:lnTo>
                      <a:pt x="92892" y="189366"/>
                    </a:lnTo>
                    <a:cubicBezTo>
                      <a:pt x="93536" y="189366"/>
                      <a:pt x="94165" y="189224"/>
                      <a:pt x="94715" y="188958"/>
                    </a:cubicBezTo>
                    <a:cubicBezTo>
                      <a:pt x="96224" y="188283"/>
                      <a:pt x="97276" y="186743"/>
                      <a:pt x="97276" y="184967"/>
                    </a:cubicBezTo>
                    <a:lnTo>
                      <a:pt x="97276" y="4399"/>
                    </a:lnTo>
                    <a:cubicBezTo>
                      <a:pt x="97276" y="1965"/>
                      <a:pt x="95311" y="0"/>
                      <a:pt x="92892" y="0"/>
                    </a:cubicBezTo>
                    <a:lnTo>
                      <a:pt x="82570" y="0"/>
                    </a:lnTo>
                    <a:cubicBezTo>
                      <a:pt x="80543" y="0"/>
                      <a:pt x="78768" y="1399"/>
                      <a:pt x="78296" y="3379"/>
                    </a:cubicBezTo>
                    <a:cubicBezTo>
                      <a:pt x="77823" y="5359"/>
                      <a:pt x="76064" y="6741"/>
                      <a:pt x="74023" y="6741"/>
                    </a:cubicBezTo>
                    <a:lnTo>
                      <a:pt x="23255" y="6741"/>
                    </a:lnTo>
                    <a:cubicBezTo>
                      <a:pt x="21211" y="6741"/>
                      <a:pt x="19451" y="5359"/>
                      <a:pt x="18981" y="3379"/>
                    </a:cubicBezTo>
                    <a:cubicBezTo>
                      <a:pt x="18751" y="2415"/>
                      <a:pt x="18203" y="1557"/>
                      <a:pt x="17425" y="943"/>
                    </a:cubicBezTo>
                    <a:cubicBezTo>
                      <a:pt x="16655" y="332"/>
                      <a:pt x="15701" y="0"/>
                      <a:pt x="14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1"/>
              <p:cNvSpPr/>
              <p:nvPr/>
            </p:nvSpPr>
            <p:spPr>
              <a:xfrm>
                <a:off x="4548479" y="1841400"/>
                <a:ext cx="55423" cy="53338"/>
              </a:xfrm>
              <a:custGeom>
                <a:avLst/>
                <a:gdLst/>
                <a:ahLst/>
                <a:cxnLst/>
                <a:rect l="l" t="t" r="r" b="b"/>
                <a:pathLst>
                  <a:path w="4067" h="3914" extrusionOk="0">
                    <a:moveTo>
                      <a:pt x="2111" y="1"/>
                    </a:moveTo>
                    <a:cubicBezTo>
                      <a:pt x="1319" y="1"/>
                      <a:pt x="605" y="477"/>
                      <a:pt x="303" y="1209"/>
                    </a:cubicBezTo>
                    <a:cubicBezTo>
                      <a:pt x="0" y="1939"/>
                      <a:pt x="167" y="2781"/>
                      <a:pt x="727" y="3340"/>
                    </a:cubicBezTo>
                    <a:cubicBezTo>
                      <a:pt x="1101" y="3715"/>
                      <a:pt x="1601" y="3913"/>
                      <a:pt x="2109" y="3913"/>
                    </a:cubicBezTo>
                    <a:cubicBezTo>
                      <a:pt x="2362" y="3913"/>
                      <a:pt x="2616" y="3864"/>
                      <a:pt x="2858" y="3764"/>
                    </a:cubicBezTo>
                    <a:cubicBezTo>
                      <a:pt x="3589" y="3462"/>
                      <a:pt x="4066" y="2748"/>
                      <a:pt x="4066" y="1958"/>
                    </a:cubicBezTo>
                    <a:cubicBezTo>
                      <a:pt x="4066" y="877"/>
                      <a:pt x="3190" y="1"/>
                      <a:pt x="2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1"/>
              <p:cNvSpPr/>
              <p:nvPr/>
            </p:nvSpPr>
            <p:spPr>
              <a:xfrm>
                <a:off x="4277810" y="1854728"/>
                <a:ext cx="231531" cy="26683"/>
              </a:xfrm>
              <a:custGeom>
                <a:avLst/>
                <a:gdLst/>
                <a:ahLst/>
                <a:cxnLst/>
                <a:rect l="l" t="t" r="r" b="b"/>
                <a:pathLst>
                  <a:path w="16990" h="1958" extrusionOk="0">
                    <a:moveTo>
                      <a:pt x="978" y="0"/>
                    </a:moveTo>
                    <a:cubicBezTo>
                      <a:pt x="439" y="0"/>
                      <a:pt x="0" y="439"/>
                      <a:pt x="0" y="980"/>
                    </a:cubicBezTo>
                    <a:cubicBezTo>
                      <a:pt x="0" y="1519"/>
                      <a:pt x="439" y="1958"/>
                      <a:pt x="978" y="1958"/>
                    </a:cubicBezTo>
                    <a:lnTo>
                      <a:pt x="16012" y="1958"/>
                    </a:lnTo>
                    <a:cubicBezTo>
                      <a:pt x="16551" y="1958"/>
                      <a:pt x="16990" y="1519"/>
                      <a:pt x="16990" y="980"/>
                    </a:cubicBezTo>
                    <a:cubicBezTo>
                      <a:pt x="16990" y="439"/>
                      <a:pt x="16551" y="0"/>
                      <a:pt x="160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1"/>
              <p:cNvSpPr/>
              <p:nvPr/>
            </p:nvSpPr>
            <p:spPr>
              <a:xfrm>
                <a:off x="4739729" y="1614602"/>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1"/>
              <p:cNvSpPr/>
              <p:nvPr/>
            </p:nvSpPr>
            <p:spPr>
              <a:xfrm>
                <a:off x="3734360" y="3150625"/>
                <a:ext cx="506957" cy="506957"/>
              </a:xfrm>
              <a:custGeom>
                <a:avLst/>
                <a:gdLst/>
                <a:ahLst/>
                <a:cxnLst/>
                <a:rect l="l" t="t" r="r" b="b"/>
                <a:pathLst>
                  <a:path w="37201" h="37201" extrusionOk="0">
                    <a:moveTo>
                      <a:pt x="6348" y="0"/>
                    </a:moveTo>
                    <a:cubicBezTo>
                      <a:pt x="2841" y="0"/>
                      <a:pt x="1" y="2843"/>
                      <a:pt x="1" y="6346"/>
                    </a:cubicBezTo>
                    <a:lnTo>
                      <a:pt x="1" y="30853"/>
                    </a:lnTo>
                    <a:cubicBezTo>
                      <a:pt x="1" y="34360"/>
                      <a:pt x="2841" y="37200"/>
                      <a:pt x="6348" y="37200"/>
                    </a:cubicBezTo>
                    <a:lnTo>
                      <a:pt x="30855" y="37200"/>
                    </a:lnTo>
                    <a:cubicBezTo>
                      <a:pt x="34358" y="37200"/>
                      <a:pt x="37200" y="34360"/>
                      <a:pt x="37200" y="30853"/>
                    </a:cubicBezTo>
                    <a:lnTo>
                      <a:pt x="37200" y="6346"/>
                    </a:lnTo>
                    <a:cubicBezTo>
                      <a:pt x="37200" y="2843"/>
                      <a:pt x="34358" y="0"/>
                      <a:pt x="30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1"/>
              <p:cNvSpPr/>
              <p:nvPr/>
            </p:nvSpPr>
            <p:spPr>
              <a:xfrm>
                <a:off x="4110280" y="2439164"/>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1"/>
              <p:cNvSpPr/>
              <p:nvPr/>
            </p:nvSpPr>
            <p:spPr>
              <a:xfrm>
                <a:off x="4509341" y="3726083"/>
                <a:ext cx="506943" cy="506943"/>
              </a:xfrm>
              <a:custGeom>
                <a:avLst/>
                <a:gdLst/>
                <a:ahLst/>
                <a:cxnLst/>
                <a:rect l="l" t="t" r="r" b="b"/>
                <a:pathLst>
                  <a:path w="37200" h="37200" extrusionOk="0">
                    <a:moveTo>
                      <a:pt x="6347" y="0"/>
                    </a:moveTo>
                    <a:cubicBezTo>
                      <a:pt x="2841" y="0"/>
                      <a:pt x="0" y="2843"/>
                      <a:pt x="0" y="6346"/>
                    </a:cubicBezTo>
                    <a:lnTo>
                      <a:pt x="0" y="30854"/>
                    </a:lnTo>
                    <a:cubicBezTo>
                      <a:pt x="0" y="34360"/>
                      <a:pt x="2840" y="37200"/>
                      <a:pt x="6347" y="37200"/>
                    </a:cubicBezTo>
                    <a:lnTo>
                      <a:pt x="30854" y="37200"/>
                    </a:lnTo>
                    <a:cubicBezTo>
                      <a:pt x="34357" y="37200"/>
                      <a:pt x="37200" y="34360"/>
                      <a:pt x="37200" y="30854"/>
                    </a:cubicBezTo>
                    <a:lnTo>
                      <a:pt x="37200" y="6346"/>
                    </a:lnTo>
                    <a:cubicBezTo>
                      <a:pt x="37200" y="2843"/>
                      <a:pt x="34357" y="0"/>
                      <a:pt x="308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41"/>
              <p:cNvGrpSpPr/>
              <p:nvPr/>
            </p:nvGrpSpPr>
            <p:grpSpPr>
              <a:xfrm>
                <a:off x="4210921" y="2513393"/>
                <a:ext cx="303554" cy="377859"/>
                <a:chOff x="4202847" y="2562502"/>
                <a:chExt cx="492462" cy="613010"/>
              </a:xfrm>
            </p:grpSpPr>
            <p:sp>
              <p:nvSpPr>
                <p:cNvPr id="728" name="Google Shape;728;p41"/>
                <p:cNvSpPr/>
                <p:nvPr/>
              </p:nvSpPr>
              <p:spPr>
                <a:xfrm>
                  <a:off x="4430352" y="2562502"/>
                  <a:ext cx="36402" cy="470764"/>
                </a:xfrm>
                <a:custGeom>
                  <a:avLst/>
                  <a:gdLst/>
                  <a:ahLst/>
                  <a:cxnLst/>
                  <a:rect l="l" t="t" r="r" b="b"/>
                  <a:pathLst>
                    <a:path w="1733" h="22412" extrusionOk="0">
                      <a:moveTo>
                        <a:pt x="1711" y="1"/>
                      </a:moveTo>
                      <a:lnTo>
                        <a:pt x="1" y="2"/>
                      </a:lnTo>
                      <a:lnTo>
                        <a:pt x="22" y="22411"/>
                      </a:lnTo>
                      <a:lnTo>
                        <a:pt x="1733" y="224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1"/>
                <p:cNvSpPr/>
                <p:nvPr/>
              </p:nvSpPr>
              <p:spPr>
                <a:xfrm>
                  <a:off x="4449193" y="2562502"/>
                  <a:ext cx="17560" cy="470722"/>
                </a:xfrm>
                <a:custGeom>
                  <a:avLst/>
                  <a:gdLst/>
                  <a:ahLst/>
                  <a:cxnLst/>
                  <a:rect l="l" t="t" r="r" b="b"/>
                  <a:pathLst>
                    <a:path w="836" h="22410" extrusionOk="0">
                      <a:moveTo>
                        <a:pt x="1" y="1"/>
                      </a:moveTo>
                      <a:lnTo>
                        <a:pt x="1" y="22410"/>
                      </a:lnTo>
                      <a:lnTo>
                        <a:pt x="836" y="22410"/>
                      </a:lnTo>
                      <a:lnTo>
                        <a:pt x="81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1"/>
                <p:cNvSpPr/>
                <p:nvPr/>
              </p:nvSpPr>
              <p:spPr>
                <a:xfrm>
                  <a:off x="4313228" y="2567901"/>
                  <a:ext cx="151698" cy="464925"/>
                </a:xfrm>
                <a:custGeom>
                  <a:avLst/>
                  <a:gdLst/>
                  <a:ahLst/>
                  <a:cxnLst/>
                  <a:rect l="l" t="t" r="r" b="b"/>
                  <a:pathLst>
                    <a:path w="7222" h="22134" extrusionOk="0">
                      <a:moveTo>
                        <a:pt x="1658" y="0"/>
                      </a:moveTo>
                      <a:lnTo>
                        <a:pt x="1" y="425"/>
                      </a:lnTo>
                      <a:lnTo>
                        <a:pt x="5565" y="22134"/>
                      </a:lnTo>
                      <a:lnTo>
                        <a:pt x="7222" y="21709"/>
                      </a:lnTo>
                      <a:lnTo>
                        <a:pt x="16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1"/>
                <p:cNvSpPr/>
                <p:nvPr/>
              </p:nvSpPr>
              <p:spPr>
                <a:xfrm>
                  <a:off x="4261031" y="2721762"/>
                  <a:ext cx="375485" cy="164028"/>
                </a:xfrm>
                <a:custGeom>
                  <a:avLst/>
                  <a:gdLst/>
                  <a:ahLst/>
                  <a:cxnLst/>
                  <a:rect l="l" t="t" r="r" b="b"/>
                  <a:pathLst>
                    <a:path w="17876" h="7809" extrusionOk="0">
                      <a:moveTo>
                        <a:pt x="7195" y="0"/>
                      </a:moveTo>
                      <a:cubicBezTo>
                        <a:pt x="7064" y="0"/>
                        <a:pt x="6931" y="13"/>
                        <a:pt x="6795" y="44"/>
                      </a:cubicBezTo>
                      <a:cubicBezTo>
                        <a:pt x="6201" y="179"/>
                        <a:pt x="5795" y="590"/>
                        <a:pt x="5467" y="919"/>
                      </a:cubicBezTo>
                      <a:cubicBezTo>
                        <a:pt x="5314" y="1075"/>
                        <a:pt x="5138" y="1251"/>
                        <a:pt x="5024" y="1308"/>
                      </a:cubicBezTo>
                      <a:cubicBezTo>
                        <a:pt x="4901" y="1366"/>
                        <a:pt x="4660" y="1393"/>
                        <a:pt x="4427" y="1418"/>
                      </a:cubicBezTo>
                      <a:cubicBezTo>
                        <a:pt x="3970" y="1469"/>
                        <a:pt x="3401" y="1533"/>
                        <a:pt x="2932" y="1906"/>
                      </a:cubicBezTo>
                      <a:cubicBezTo>
                        <a:pt x="2463" y="2280"/>
                        <a:pt x="2274" y="2824"/>
                        <a:pt x="2124" y="3259"/>
                      </a:cubicBezTo>
                      <a:cubicBezTo>
                        <a:pt x="2047" y="3479"/>
                        <a:pt x="1969" y="3708"/>
                        <a:pt x="1886" y="3811"/>
                      </a:cubicBezTo>
                      <a:cubicBezTo>
                        <a:pt x="1802" y="3915"/>
                        <a:pt x="1592" y="4046"/>
                        <a:pt x="1403" y="4163"/>
                      </a:cubicBezTo>
                      <a:cubicBezTo>
                        <a:pt x="1011" y="4407"/>
                        <a:pt x="522" y="4711"/>
                        <a:pt x="260" y="5256"/>
                      </a:cubicBezTo>
                      <a:cubicBezTo>
                        <a:pt x="0" y="5794"/>
                        <a:pt x="66" y="6360"/>
                        <a:pt x="118" y="6815"/>
                      </a:cubicBezTo>
                      <a:cubicBezTo>
                        <a:pt x="145" y="7052"/>
                        <a:pt x="171" y="7294"/>
                        <a:pt x="142" y="7429"/>
                      </a:cubicBezTo>
                      <a:lnTo>
                        <a:pt x="1809" y="7808"/>
                      </a:lnTo>
                      <a:lnTo>
                        <a:pt x="16065" y="7808"/>
                      </a:lnTo>
                      <a:lnTo>
                        <a:pt x="17732" y="7429"/>
                      </a:lnTo>
                      <a:cubicBezTo>
                        <a:pt x="17702" y="7294"/>
                        <a:pt x="17730" y="7052"/>
                        <a:pt x="17757" y="6817"/>
                      </a:cubicBezTo>
                      <a:cubicBezTo>
                        <a:pt x="17810" y="6360"/>
                        <a:pt x="17875" y="5794"/>
                        <a:pt x="17616" y="5256"/>
                      </a:cubicBezTo>
                      <a:lnTo>
                        <a:pt x="17617" y="5256"/>
                      </a:lnTo>
                      <a:cubicBezTo>
                        <a:pt x="17354" y="4711"/>
                        <a:pt x="16865" y="4407"/>
                        <a:pt x="16472" y="4163"/>
                      </a:cubicBezTo>
                      <a:cubicBezTo>
                        <a:pt x="16285" y="4046"/>
                        <a:pt x="16072" y="3914"/>
                        <a:pt x="15990" y="3811"/>
                      </a:cubicBezTo>
                      <a:cubicBezTo>
                        <a:pt x="15909" y="3709"/>
                        <a:pt x="15829" y="3479"/>
                        <a:pt x="15752" y="3259"/>
                      </a:cubicBezTo>
                      <a:cubicBezTo>
                        <a:pt x="15601" y="2824"/>
                        <a:pt x="15414" y="2282"/>
                        <a:pt x="14943" y="1906"/>
                      </a:cubicBezTo>
                      <a:cubicBezTo>
                        <a:pt x="14474" y="1531"/>
                        <a:pt x="13906" y="1469"/>
                        <a:pt x="13449" y="1418"/>
                      </a:cubicBezTo>
                      <a:cubicBezTo>
                        <a:pt x="13216" y="1393"/>
                        <a:pt x="12975" y="1366"/>
                        <a:pt x="12853" y="1308"/>
                      </a:cubicBezTo>
                      <a:cubicBezTo>
                        <a:pt x="12737" y="1251"/>
                        <a:pt x="12563" y="1075"/>
                        <a:pt x="12408" y="919"/>
                      </a:cubicBezTo>
                      <a:cubicBezTo>
                        <a:pt x="12082" y="590"/>
                        <a:pt x="11675" y="179"/>
                        <a:pt x="11081" y="44"/>
                      </a:cubicBezTo>
                      <a:cubicBezTo>
                        <a:pt x="10945" y="13"/>
                        <a:pt x="10812" y="0"/>
                        <a:pt x="10681" y="0"/>
                      </a:cubicBezTo>
                      <a:cubicBezTo>
                        <a:pt x="10258" y="0"/>
                        <a:pt x="9868" y="138"/>
                        <a:pt x="9539" y="254"/>
                      </a:cubicBezTo>
                      <a:cubicBezTo>
                        <a:pt x="9314" y="334"/>
                        <a:pt x="9081" y="415"/>
                        <a:pt x="8937" y="415"/>
                      </a:cubicBezTo>
                      <a:cubicBezTo>
                        <a:pt x="8795" y="415"/>
                        <a:pt x="8562" y="334"/>
                        <a:pt x="8337" y="254"/>
                      </a:cubicBezTo>
                      <a:cubicBezTo>
                        <a:pt x="8008" y="138"/>
                        <a:pt x="7618" y="0"/>
                        <a:pt x="7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1"/>
                <p:cNvSpPr/>
                <p:nvPr/>
              </p:nvSpPr>
              <p:spPr>
                <a:xfrm>
                  <a:off x="4449193" y="2721762"/>
                  <a:ext cx="187344" cy="163986"/>
                </a:xfrm>
                <a:custGeom>
                  <a:avLst/>
                  <a:gdLst/>
                  <a:ahLst/>
                  <a:cxnLst/>
                  <a:rect l="l" t="t" r="r" b="b"/>
                  <a:pathLst>
                    <a:path w="8919" h="7807" extrusionOk="0">
                      <a:moveTo>
                        <a:pt x="1723" y="0"/>
                      </a:moveTo>
                      <a:cubicBezTo>
                        <a:pt x="1300" y="0"/>
                        <a:pt x="910" y="138"/>
                        <a:pt x="581" y="254"/>
                      </a:cubicBezTo>
                      <a:cubicBezTo>
                        <a:pt x="366" y="330"/>
                        <a:pt x="144" y="408"/>
                        <a:pt x="1" y="414"/>
                      </a:cubicBezTo>
                      <a:lnTo>
                        <a:pt x="1" y="7807"/>
                      </a:lnTo>
                      <a:lnTo>
                        <a:pt x="7110" y="7807"/>
                      </a:lnTo>
                      <a:lnTo>
                        <a:pt x="8777" y="7429"/>
                      </a:lnTo>
                      <a:cubicBezTo>
                        <a:pt x="8745" y="7294"/>
                        <a:pt x="8774" y="7050"/>
                        <a:pt x="8800" y="6815"/>
                      </a:cubicBezTo>
                      <a:cubicBezTo>
                        <a:pt x="8854" y="6360"/>
                        <a:pt x="8919" y="5794"/>
                        <a:pt x="8659" y="5256"/>
                      </a:cubicBezTo>
                      <a:cubicBezTo>
                        <a:pt x="8396" y="4711"/>
                        <a:pt x="7907" y="4407"/>
                        <a:pt x="7514" y="4163"/>
                      </a:cubicBezTo>
                      <a:cubicBezTo>
                        <a:pt x="7327" y="4046"/>
                        <a:pt x="7114" y="3914"/>
                        <a:pt x="7032" y="3811"/>
                      </a:cubicBezTo>
                      <a:cubicBezTo>
                        <a:pt x="6951" y="3709"/>
                        <a:pt x="6871" y="3479"/>
                        <a:pt x="6794" y="3259"/>
                      </a:cubicBezTo>
                      <a:cubicBezTo>
                        <a:pt x="6643" y="2824"/>
                        <a:pt x="6456" y="2282"/>
                        <a:pt x="5985" y="1906"/>
                      </a:cubicBezTo>
                      <a:cubicBezTo>
                        <a:pt x="5516" y="1531"/>
                        <a:pt x="4948" y="1469"/>
                        <a:pt x="4491" y="1418"/>
                      </a:cubicBezTo>
                      <a:cubicBezTo>
                        <a:pt x="4258" y="1393"/>
                        <a:pt x="4017" y="1366"/>
                        <a:pt x="3895" y="1308"/>
                      </a:cubicBezTo>
                      <a:cubicBezTo>
                        <a:pt x="3779" y="1251"/>
                        <a:pt x="3605" y="1075"/>
                        <a:pt x="3450" y="919"/>
                      </a:cubicBezTo>
                      <a:cubicBezTo>
                        <a:pt x="3124" y="590"/>
                        <a:pt x="2717" y="179"/>
                        <a:pt x="2123" y="44"/>
                      </a:cubicBezTo>
                      <a:cubicBezTo>
                        <a:pt x="1987" y="13"/>
                        <a:pt x="1854" y="0"/>
                        <a:pt x="17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1"/>
                <p:cNvSpPr/>
                <p:nvPr/>
              </p:nvSpPr>
              <p:spPr>
                <a:xfrm>
                  <a:off x="4202847" y="2876569"/>
                  <a:ext cx="492462" cy="298943"/>
                </a:xfrm>
                <a:custGeom>
                  <a:avLst/>
                  <a:gdLst/>
                  <a:ahLst/>
                  <a:cxnLst/>
                  <a:rect l="l" t="t" r="r" b="b"/>
                  <a:pathLst>
                    <a:path w="23445" h="14232" extrusionOk="0">
                      <a:moveTo>
                        <a:pt x="2911" y="1"/>
                      </a:moveTo>
                      <a:lnTo>
                        <a:pt x="1" y="6843"/>
                      </a:lnTo>
                      <a:lnTo>
                        <a:pt x="1569" y="7523"/>
                      </a:lnTo>
                      <a:lnTo>
                        <a:pt x="3483" y="3095"/>
                      </a:lnTo>
                      <a:lnTo>
                        <a:pt x="5544" y="14232"/>
                      </a:lnTo>
                      <a:lnTo>
                        <a:pt x="17910" y="14232"/>
                      </a:lnTo>
                      <a:lnTo>
                        <a:pt x="19996" y="2965"/>
                      </a:lnTo>
                      <a:lnTo>
                        <a:pt x="21899" y="6945"/>
                      </a:lnTo>
                      <a:lnTo>
                        <a:pt x="23444" y="6205"/>
                      </a:lnTo>
                      <a:lnTo>
                        <a:pt x="20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1"/>
                <p:cNvSpPr/>
                <p:nvPr/>
              </p:nvSpPr>
              <p:spPr>
                <a:xfrm>
                  <a:off x="4449193" y="2876569"/>
                  <a:ext cx="246074" cy="298943"/>
                </a:xfrm>
                <a:custGeom>
                  <a:avLst/>
                  <a:gdLst/>
                  <a:ahLst/>
                  <a:cxnLst/>
                  <a:rect l="l" t="t" r="r" b="b"/>
                  <a:pathLst>
                    <a:path w="11715" h="14232" extrusionOk="0">
                      <a:moveTo>
                        <a:pt x="1" y="1"/>
                      </a:moveTo>
                      <a:lnTo>
                        <a:pt x="1" y="14232"/>
                      </a:lnTo>
                      <a:lnTo>
                        <a:pt x="6182" y="14232"/>
                      </a:lnTo>
                      <a:lnTo>
                        <a:pt x="8268" y="2965"/>
                      </a:lnTo>
                      <a:lnTo>
                        <a:pt x="10173" y="6945"/>
                      </a:lnTo>
                      <a:lnTo>
                        <a:pt x="11715" y="6205"/>
                      </a:lnTo>
                      <a:lnTo>
                        <a:pt x="87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1"/>
                <p:cNvSpPr/>
                <p:nvPr/>
              </p:nvSpPr>
              <p:spPr>
                <a:xfrm>
                  <a:off x="4394076" y="2971155"/>
                  <a:ext cx="106201" cy="102189"/>
                </a:xfrm>
                <a:custGeom>
                  <a:avLst/>
                  <a:gdLst/>
                  <a:ahLst/>
                  <a:cxnLst/>
                  <a:rect l="l" t="t" r="r" b="b"/>
                  <a:pathLst>
                    <a:path w="5056" h="4865" extrusionOk="0">
                      <a:moveTo>
                        <a:pt x="2623" y="1"/>
                      </a:moveTo>
                      <a:cubicBezTo>
                        <a:pt x="1641" y="1"/>
                        <a:pt x="754" y="594"/>
                        <a:pt x="377" y="1502"/>
                      </a:cubicBezTo>
                      <a:cubicBezTo>
                        <a:pt x="0" y="2411"/>
                        <a:pt x="209" y="3456"/>
                        <a:pt x="904" y="4152"/>
                      </a:cubicBezTo>
                      <a:cubicBezTo>
                        <a:pt x="1370" y="4617"/>
                        <a:pt x="1992" y="4865"/>
                        <a:pt x="2625" y="4865"/>
                      </a:cubicBezTo>
                      <a:cubicBezTo>
                        <a:pt x="2939" y="4865"/>
                        <a:pt x="3255" y="4804"/>
                        <a:pt x="3555" y="4679"/>
                      </a:cubicBezTo>
                      <a:cubicBezTo>
                        <a:pt x="4463" y="4303"/>
                        <a:pt x="5055" y="3415"/>
                        <a:pt x="5055" y="2433"/>
                      </a:cubicBezTo>
                      <a:cubicBezTo>
                        <a:pt x="5055" y="1089"/>
                        <a:pt x="3967" y="1"/>
                        <a:pt x="26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1"/>
                <p:cNvSpPr/>
                <p:nvPr/>
              </p:nvSpPr>
              <p:spPr>
                <a:xfrm>
                  <a:off x="4449193" y="2971155"/>
                  <a:ext cx="51084" cy="102189"/>
                </a:xfrm>
                <a:custGeom>
                  <a:avLst/>
                  <a:gdLst/>
                  <a:ahLst/>
                  <a:cxnLst/>
                  <a:rect l="l" t="t" r="r" b="b"/>
                  <a:pathLst>
                    <a:path w="2432" h="4865" extrusionOk="0">
                      <a:moveTo>
                        <a:pt x="1" y="1"/>
                      </a:moveTo>
                      <a:lnTo>
                        <a:pt x="1" y="4865"/>
                      </a:lnTo>
                      <a:cubicBezTo>
                        <a:pt x="1343" y="4865"/>
                        <a:pt x="2431" y="3776"/>
                        <a:pt x="2431" y="2433"/>
                      </a:cubicBezTo>
                      <a:cubicBezTo>
                        <a:pt x="2431" y="1089"/>
                        <a:pt x="1343"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1"/>
                <p:cNvSpPr/>
                <p:nvPr/>
              </p:nvSpPr>
              <p:spPr>
                <a:xfrm>
                  <a:off x="4380150" y="2953195"/>
                  <a:ext cx="138087" cy="138108"/>
                </a:xfrm>
                <a:custGeom>
                  <a:avLst/>
                  <a:gdLst/>
                  <a:ahLst/>
                  <a:cxnLst/>
                  <a:rect l="l" t="t" r="r" b="b"/>
                  <a:pathLst>
                    <a:path w="6574" h="6575" extrusionOk="0">
                      <a:moveTo>
                        <a:pt x="3288" y="1711"/>
                      </a:moveTo>
                      <a:cubicBezTo>
                        <a:pt x="4158" y="1712"/>
                        <a:pt x="4862" y="2417"/>
                        <a:pt x="4863" y="3286"/>
                      </a:cubicBezTo>
                      <a:cubicBezTo>
                        <a:pt x="4863" y="3924"/>
                        <a:pt x="4479" y="4499"/>
                        <a:pt x="3891" y="4743"/>
                      </a:cubicBezTo>
                      <a:cubicBezTo>
                        <a:pt x="3696" y="4824"/>
                        <a:pt x="3491" y="4863"/>
                        <a:pt x="3288" y="4863"/>
                      </a:cubicBezTo>
                      <a:cubicBezTo>
                        <a:pt x="2878" y="4863"/>
                        <a:pt x="2475" y="4703"/>
                        <a:pt x="2173" y="4401"/>
                      </a:cubicBezTo>
                      <a:cubicBezTo>
                        <a:pt x="1723" y="3950"/>
                        <a:pt x="1586" y="3273"/>
                        <a:pt x="1831" y="2683"/>
                      </a:cubicBezTo>
                      <a:cubicBezTo>
                        <a:pt x="2075" y="2095"/>
                        <a:pt x="2650" y="1711"/>
                        <a:pt x="3288" y="1711"/>
                      </a:cubicBezTo>
                      <a:close/>
                      <a:moveTo>
                        <a:pt x="3288" y="1"/>
                      </a:moveTo>
                      <a:cubicBezTo>
                        <a:pt x="1475" y="1"/>
                        <a:pt x="1" y="1475"/>
                        <a:pt x="1" y="3288"/>
                      </a:cubicBezTo>
                      <a:cubicBezTo>
                        <a:pt x="1" y="5100"/>
                        <a:pt x="1476" y="6575"/>
                        <a:pt x="3288" y="6575"/>
                      </a:cubicBezTo>
                      <a:cubicBezTo>
                        <a:pt x="5100" y="6575"/>
                        <a:pt x="6574" y="5100"/>
                        <a:pt x="6574" y="3288"/>
                      </a:cubicBezTo>
                      <a:cubicBezTo>
                        <a:pt x="6574" y="1476"/>
                        <a:pt x="5100" y="1"/>
                        <a:pt x="32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1"/>
                <p:cNvSpPr/>
                <p:nvPr/>
              </p:nvSpPr>
              <p:spPr>
                <a:xfrm>
                  <a:off x="4449193" y="2953195"/>
                  <a:ext cx="69043" cy="138108"/>
                </a:xfrm>
                <a:custGeom>
                  <a:avLst/>
                  <a:gdLst/>
                  <a:ahLst/>
                  <a:cxnLst/>
                  <a:rect l="l" t="t" r="r" b="b"/>
                  <a:pathLst>
                    <a:path w="3287" h="6575" extrusionOk="0">
                      <a:moveTo>
                        <a:pt x="1" y="1"/>
                      </a:moveTo>
                      <a:lnTo>
                        <a:pt x="1" y="1711"/>
                      </a:lnTo>
                      <a:cubicBezTo>
                        <a:pt x="871" y="1711"/>
                        <a:pt x="1576" y="2417"/>
                        <a:pt x="1576" y="3288"/>
                      </a:cubicBezTo>
                      <a:cubicBezTo>
                        <a:pt x="1576" y="4159"/>
                        <a:pt x="871" y="4865"/>
                        <a:pt x="1" y="4865"/>
                      </a:cubicBezTo>
                      <a:lnTo>
                        <a:pt x="1" y="6575"/>
                      </a:lnTo>
                      <a:cubicBezTo>
                        <a:pt x="1813" y="6575"/>
                        <a:pt x="3287" y="5100"/>
                        <a:pt x="3287" y="3288"/>
                      </a:cubicBezTo>
                      <a:cubicBezTo>
                        <a:pt x="3287" y="1475"/>
                        <a:pt x="1813"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1"/>
                <p:cNvSpPr/>
                <p:nvPr/>
              </p:nvSpPr>
              <p:spPr>
                <a:xfrm>
                  <a:off x="4373764" y="2784420"/>
                  <a:ext cx="35919" cy="35919"/>
                </a:xfrm>
                <a:custGeom>
                  <a:avLst/>
                  <a:gdLst/>
                  <a:ahLst/>
                  <a:cxnLst/>
                  <a:rect l="l" t="t" r="r" b="b"/>
                  <a:pathLst>
                    <a:path w="1710" h="1710" extrusionOk="0">
                      <a:moveTo>
                        <a:pt x="0" y="0"/>
                      </a:moveTo>
                      <a:lnTo>
                        <a:pt x="0" y="1709"/>
                      </a:lnTo>
                      <a:lnTo>
                        <a:pt x="1709" y="1709"/>
                      </a:lnTo>
                      <a:lnTo>
                        <a:pt x="170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1"/>
                <p:cNvSpPr/>
                <p:nvPr/>
              </p:nvSpPr>
              <p:spPr>
                <a:xfrm>
                  <a:off x="4488683" y="2807547"/>
                  <a:ext cx="35940" cy="35919"/>
                </a:xfrm>
                <a:custGeom>
                  <a:avLst/>
                  <a:gdLst/>
                  <a:ahLst/>
                  <a:cxnLst/>
                  <a:rect l="l" t="t" r="r" b="b"/>
                  <a:pathLst>
                    <a:path w="1711" h="1710" extrusionOk="0">
                      <a:moveTo>
                        <a:pt x="1" y="1"/>
                      </a:moveTo>
                      <a:lnTo>
                        <a:pt x="1" y="1710"/>
                      </a:lnTo>
                      <a:lnTo>
                        <a:pt x="1711" y="1710"/>
                      </a:lnTo>
                      <a:lnTo>
                        <a:pt x="1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41"/>
              <p:cNvGrpSpPr/>
              <p:nvPr/>
            </p:nvGrpSpPr>
            <p:grpSpPr>
              <a:xfrm>
                <a:off x="4611869" y="3787725"/>
                <a:ext cx="311180" cy="377872"/>
                <a:chOff x="4794873" y="2567901"/>
                <a:chExt cx="504834" cy="613031"/>
              </a:xfrm>
            </p:grpSpPr>
            <p:sp>
              <p:nvSpPr>
                <p:cNvPr id="742" name="Google Shape;742;p41"/>
                <p:cNvSpPr/>
                <p:nvPr/>
              </p:nvSpPr>
              <p:spPr>
                <a:xfrm>
                  <a:off x="4926868" y="2567901"/>
                  <a:ext cx="152433" cy="418840"/>
                </a:xfrm>
                <a:custGeom>
                  <a:avLst/>
                  <a:gdLst/>
                  <a:ahLst/>
                  <a:cxnLst/>
                  <a:rect l="l" t="t" r="r" b="b"/>
                  <a:pathLst>
                    <a:path w="7257" h="19940" extrusionOk="0">
                      <a:moveTo>
                        <a:pt x="5863" y="0"/>
                      </a:moveTo>
                      <a:lnTo>
                        <a:pt x="1" y="419"/>
                      </a:lnTo>
                      <a:lnTo>
                        <a:pt x="1393" y="19939"/>
                      </a:lnTo>
                      <a:lnTo>
                        <a:pt x="7256" y="19521"/>
                      </a:lnTo>
                      <a:lnTo>
                        <a:pt x="5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1"/>
                <p:cNvSpPr/>
                <p:nvPr/>
              </p:nvSpPr>
              <p:spPr>
                <a:xfrm>
                  <a:off x="4986942" y="2567922"/>
                  <a:ext cx="92359" cy="414471"/>
                </a:xfrm>
                <a:custGeom>
                  <a:avLst/>
                  <a:gdLst/>
                  <a:ahLst/>
                  <a:cxnLst/>
                  <a:rect l="l" t="t" r="r" b="b"/>
                  <a:pathLst>
                    <a:path w="4397" h="19732" extrusionOk="0">
                      <a:moveTo>
                        <a:pt x="3002" y="1"/>
                      </a:moveTo>
                      <a:lnTo>
                        <a:pt x="0" y="214"/>
                      </a:lnTo>
                      <a:lnTo>
                        <a:pt x="1412" y="19731"/>
                      </a:lnTo>
                      <a:lnTo>
                        <a:pt x="4396" y="19518"/>
                      </a:lnTo>
                      <a:lnTo>
                        <a:pt x="300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1"/>
                <p:cNvSpPr/>
                <p:nvPr/>
              </p:nvSpPr>
              <p:spPr>
                <a:xfrm>
                  <a:off x="4985346" y="2642574"/>
                  <a:ext cx="165582" cy="421696"/>
                </a:xfrm>
                <a:custGeom>
                  <a:avLst/>
                  <a:gdLst/>
                  <a:ahLst/>
                  <a:cxnLst/>
                  <a:rect l="l" t="t" r="r" b="b"/>
                  <a:pathLst>
                    <a:path w="7883" h="20076" extrusionOk="0">
                      <a:moveTo>
                        <a:pt x="2037" y="1"/>
                      </a:moveTo>
                      <a:lnTo>
                        <a:pt x="1" y="19464"/>
                      </a:lnTo>
                      <a:lnTo>
                        <a:pt x="5846" y="20076"/>
                      </a:lnTo>
                      <a:lnTo>
                        <a:pt x="7883" y="612"/>
                      </a:lnTo>
                      <a:lnTo>
                        <a:pt x="203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1"/>
                <p:cNvSpPr/>
                <p:nvPr/>
              </p:nvSpPr>
              <p:spPr>
                <a:xfrm>
                  <a:off x="5044475" y="2649022"/>
                  <a:ext cx="106432" cy="415227"/>
                </a:xfrm>
                <a:custGeom>
                  <a:avLst/>
                  <a:gdLst/>
                  <a:ahLst/>
                  <a:cxnLst/>
                  <a:rect l="l" t="t" r="r" b="b"/>
                  <a:pathLst>
                    <a:path w="5067" h="19768" extrusionOk="0">
                      <a:moveTo>
                        <a:pt x="2147" y="1"/>
                      </a:moveTo>
                      <a:lnTo>
                        <a:pt x="1" y="19452"/>
                      </a:lnTo>
                      <a:lnTo>
                        <a:pt x="3030" y="19767"/>
                      </a:lnTo>
                      <a:lnTo>
                        <a:pt x="5066" y="307"/>
                      </a:lnTo>
                      <a:lnTo>
                        <a:pt x="21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1"/>
                <p:cNvSpPr/>
                <p:nvPr/>
              </p:nvSpPr>
              <p:spPr>
                <a:xfrm>
                  <a:off x="4794873" y="2636419"/>
                  <a:ext cx="236747" cy="429174"/>
                </a:xfrm>
                <a:custGeom>
                  <a:avLst/>
                  <a:gdLst/>
                  <a:ahLst/>
                  <a:cxnLst/>
                  <a:rect l="l" t="t" r="r" b="b"/>
                  <a:pathLst>
                    <a:path w="11271" h="20432" extrusionOk="0">
                      <a:moveTo>
                        <a:pt x="5628" y="1"/>
                      </a:moveTo>
                      <a:lnTo>
                        <a:pt x="0" y="1695"/>
                      </a:lnTo>
                      <a:lnTo>
                        <a:pt x="5644" y="20431"/>
                      </a:lnTo>
                      <a:lnTo>
                        <a:pt x="11270" y="18737"/>
                      </a:lnTo>
                      <a:lnTo>
                        <a:pt x="5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1"/>
                <p:cNvSpPr/>
                <p:nvPr/>
              </p:nvSpPr>
              <p:spPr>
                <a:xfrm>
                  <a:off x="4855346" y="2636419"/>
                  <a:ext cx="176274" cy="410417"/>
                </a:xfrm>
                <a:custGeom>
                  <a:avLst/>
                  <a:gdLst/>
                  <a:ahLst/>
                  <a:cxnLst/>
                  <a:rect l="l" t="t" r="r" b="b"/>
                  <a:pathLst>
                    <a:path w="8392" h="19539" extrusionOk="0">
                      <a:moveTo>
                        <a:pt x="2749" y="1"/>
                      </a:moveTo>
                      <a:lnTo>
                        <a:pt x="1" y="829"/>
                      </a:lnTo>
                      <a:lnTo>
                        <a:pt x="5733" y="19538"/>
                      </a:lnTo>
                      <a:lnTo>
                        <a:pt x="8391" y="18738"/>
                      </a:lnTo>
                      <a:lnTo>
                        <a:pt x="27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1"/>
                <p:cNvSpPr/>
                <p:nvPr/>
              </p:nvSpPr>
              <p:spPr>
                <a:xfrm>
                  <a:off x="5062959" y="2636419"/>
                  <a:ext cx="236747" cy="429174"/>
                </a:xfrm>
                <a:custGeom>
                  <a:avLst/>
                  <a:gdLst/>
                  <a:ahLst/>
                  <a:cxnLst/>
                  <a:rect l="l" t="t" r="r" b="b"/>
                  <a:pathLst>
                    <a:path w="11271" h="20432" extrusionOk="0">
                      <a:moveTo>
                        <a:pt x="5644" y="1"/>
                      </a:moveTo>
                      <a:lnTo>
                        <a:pt x="0" y="18737"/>
                      </a:lnTo>
                      <a:lnTo>
                        <a:pt x="5627" y="20431"/>
                      </a:lnTo>
                      <a:lnTo>
                        <a:pt x="11271" y="1695"/>
                      </a:lnTo>
                      <a:lnTo>
                        <a:pt x="56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1"/>
                <p:cNvSpPr/>
                <p:nvPr/>
              </p:nvSpPr>
              <p:spPr>
                <a:xfrm>
                  <a:off x="5062959" y="2636419"/>
                  <a:ext cx="176253" cy="410417"/>
                </a:xfrm>
                <a:custGeom>
                  <a:avLst/>
                  <a:gdLst/>
                  <a:ahLst/>
                  <a:cxnLst/>
                  <a:rect l="l" t="t" r="r" b="b"/>
                  <a:pathLst>
                    <a:path w="8391" h="19539" extrusionOk="0">
                      <a:moveTo>
                        <a:pt x="5643" y="1"/>
                      </a:moveTo>
                      <a:lnTo>
                        <a:pt x="0" y="18738"/>
                      </a:lnTo>
                      <a:lnTo>
                        <a:pt x="2658" y="19538"/>
                      </a:lnTo>
                      <a:lnTo>
                        <a:pt x="8391" y="829"/>
                      </a:lnTo>
                      <a:lnTo>
                        <a:pt x="564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1"/>
                <p:cNvSpPr/>
                <p:nvPr/>
              </p:nvSpPr>
              <p:spPr>
                <a:xfrm>
                  <a:off x="4837009" y="2813155"/>
                  <a:ext cx="420541" cy="367756"/>
                </a:xfrm>
                <a:custGeom>
                  <a:avLst/>
                  <a:gdLst/>
                  <a:ahLst/>
                  <a:cxnLst/>
                  <a:rect l="l" t="t" r="r" b="b"/>
                  <a:pathLst>
                    <a:path w="20021" h="17508" extrusionOk="0">
                      <a:moveTo>
                        <a:pt x="0" y="1"/>
                      </a:moveTo>
                      <a:lnTo>
                        <a:pt x="2597" y="17507"/>
                      </a:lnTo>
                      <a:lnTo>
                        <a:pt x="18165" y="17507"/>
                      </a:lnTo>
                      <a:lnTo>
                        <a:pt x="20020" y="1"/>
                      </a:lnTo>
                      <a:lnTo>
                        <a:pt x="13885" y="1"/>
                      </a:lnTo>
                      <a:lnTo>
                        <a:pt x="13704" y="611"/>
                      </a:lnTo>
                      <a:cubicBezTo>
                        <a:pt x="13224" y="2224"/>
                        <a:pt x="11714" y="3349"/>
                        <a:pt x="10033" y="3349"/>
                      </a:cubicBezTo>
                      <a:cubicBezTo>
                        <a:pt x="8350" y="3349"/>
                        <a:pt x="6840" y="2222"/>
                        <a:pt x="6360" y="611"/>
                      </a:cubicBezTo>
                      <a:lnTo>
                        <a:pt x="61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1"/>
                <p:cNvSpPr/>
                <p:nvPr/>
              </p:nvSpPr>
              <p:spPr>
                <a:xfrm>
                  <a:off x="5047269" y="2813155"/>
                  <a:ext cx="210302" cy="367777"/>
                </a:xfrm>
                <a:custGeom>
                  <a:avLst/>
                  <a:gdLst/>
                  <a:ahLst/>
                  <a:cxnLst/>
                  <a:rect l="l" t="t" r="r" b="b"/>
                  <a:pathLst>
                    <a:path w="10012" h="17509" extrusionOk="0">
                      <a:moveTo>
                        <a:pt x="3875" y="1"/>
                      </a:moveTo>
                      <a:lnTo>
                        <a:pt x="3694" y="611"/>
                      </a:lnTo>
                      <a:cubicBezTo>
                        <a:pt x="3214" y="2224"/>
                        <a:pt x="1704" y="3349"/>
                        <a:pt x="23" y="3349"/>
                      </a:cubicBezTo>
                      <a:lnTo>
                        <a:pt x="1" y="3349"/>
                      </a:lnTo>
                      <a:lnTo>
                        <a:pt x="1" y="17509"/>
                      </a:lnTo>
                      <a:lnTo>
                        <a:pt x="8156" y="17509"/>
                      </a:lnTo>
                      <a:lnTo>
                        <a:pt x="1001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1"/>
                <p:cNvSpPr/>
                <p:nvPr/>
              </p:nvSpPr>
              <p:spPr>
                <a:xfrm>
                  <a:off x="4983981" y="2971743"/>
                  <a:ext cx="126618" cy="98471"/>
                </a:xfrm>
                <a:custGeom>
                  <a:avLst/>
                  <a:gdLst/>
                  <a:ahLst/>
                  <a:cxnLst/>
                  <a:rect l="l" t="t" r="r" b="b"/>
                  <a:pathLst>
                    <a:path w="6028" h="4688" extrusionOk="0">
                      <a:moveTo>
                        <a:pt x="3014" y="0"/>
                      </a:moveTo>
                      <a:cubicBezTo>
                        <a:pt x="1350" y="0"/>
                        <a:pt x="1" y="1050"/>
                        <a:pt x="1" y="2344"/>
                      </a:cubicBezTo>
                      <a:cubicBezTo>
                        <a:pt x="1" y="3638"/>
                        <a:pt x="1349" y="4688"/>
                        <a:pt x="3014" y="4688"/>
                      </a:cubicBezTo>
                      <a:cubicBezTo>
                        <a:pt x="4678" y="4688"/>
                        <a:pt x="6027" y="3638"/>
                        <a:pt x="6027" y="2344"/>
                      </a:cubicBezTo>
                      <a:cubicBezTo>
                        <a:pt x="6027" y="1050"/>
                        <a:pt x="4678" y="0"/>
                        <a:pt x="30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1"/>
                <p:cNvSpPr/>
                <p:nvPr/>
              </p:nvSpPr>
              <p:spPr>
                <a:xfrm>
                  <a:off x="5047269" y="2971743"/>
                  <a:ext cx="63330" cy="98471"/>
                </a:xfrm>
                <a:custGeom>
                  <a:avLst/>
                  <a:gdLst/>
                  <a:ahLst/>
                  <a:cxnLst/>
                  <a:rect l="l" t="t" r="r" b="b"/>
                  <a:pathLst>
                    <a:path w="3015" h="4688" extrusionOk="0">
                      <a:moveTo>
                        <a:pt x="1" y="0"/>
                      </a:moveTo>
                      <a:lnTo>
                        <a:pt x="1" y="4688"/>
                      </a:lnTo>
                      <a:cubicBezTo>
                        <a:pt x="1665" y="4688"/>
                        <a:pt x="3014" y="3638"/>
                        <a:pt x="3014" y="2344"/>
                      </a:cubicBezTo>
                      <a:cubicBezTo>
                        <a:pt x="3014" y="1050"/>
                        <a:pt x="1665"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1"/>
                <p:cNvSpPr/>
                <p:nvPr/>
              </p:nvSpPr>
              <p:spPr>
                <a:xfrm>
                  <a:off x="4966021" y="2953784"/>
                  <a:ext cx="162537" cy="134390"/>
                </a:xfrm>
                <a:custGeom>
                  <a:avLst/>
                  <a:gdLst/>
                  <a:ahLst/>
                  <a:cxnLst/>
                  <a:rect l="l" t="t" r="r" b="b"/>
                  <a:pathLst>
                    <a:path w="7738" h="6398" extrusionOk="0">
                      <a:moveTo>
                        <a:pt x="3869" y="1710"/>
                      </a:moveTo>
                      <a:cubicBezTo>
                        <a:pt x="5038" y="1710"/>
                        <a:pt x="6027" y="2392"/>
                        <a:pt x="6027" y="3199"/>
                      </a:cubicBezTo>
                      <a:cubicBezTo>
                        <a:pt x="6027" y="4006"/>
                        <a:pt x="5038" y="4687"/>
                        <a:pt x="3869" y="4687"/>
                      </a:cubicBezTo>
                      <a:cubicBezTo>
                        <a:pt x="2699" y="4687"/>
                        <a:pt x="1711" y="4006"/>
                        <a:pt x="1711" y="3199"/>
                      </a:cubicBezTo>
                      <a:cubicBezTo>
                        <a:pt x="1711" y="2393"/>
                        <a:pt x="2699" y="1710"/>
                        <a:pt x="3869" y="1710"/>
                      </a:cubicBezTo>
                      <a:close/>
                      <a:moveTo>
                        <a:pt x="3869" y="0"/>
                      </a:moveTo>
                      <a:cubicBezTo>
                        <a:pt x="2875" y="0"/>
                        <a:pt x="1932" y="309"/>
                        <a:pt x="1214" y="867"/>
                      </a:cubicBezTo>
                      <a:cubicBezTo>
                        <a:pt x="443" y="1467"/>
                        <a:pt x="0" y="2316"/>
                        <a:pt x="0" y="3199"/>
                      </a:cubicBezTo>
                      <a:cubicBezTo>
                        <a:pt x="0" y="4082"/>
                        <a:pt x="443" y="4932"/>
                        <a:pt x="1214" y="5531"/>
                      </a:cubicBezTo>
                      <a:cubicBezTo>
                        <a:pt x="1932" y="6090"/>
                        <a:pt x="2875" y="6398"/>
                        <a:pt x="3869" y="6398"/>
                      </a:cubicBezTo>
                      <a:cubicBezTo>
                        <a:pt x="4863" y="6398"/>
                        <a:pt x="5807" y="6090"/>
                        <a:pt x="6524" y="5531"/>
                      </a:cubicBezTo>
                      <a:cubicBezTo>
                        <a:pt x="7295" y="4932"/>
                        <a:pt x="7737" y="4082"/>
                        <a:pt x="7737" y="3199"/>
                      </a:cubicBezTo>
                      <a:cubicBezTo>
                        <a:pt x="7737" y="2316"/>
                        <a:pt x="7295" y="1467"/>
                        <a:pt x="6524" y="867"/>
                      </a:cubicBezTo>
                      <a:cubicBezTo>
                        <a:pt x="5807" y="309"/>
                        <a:pt x="4863" y="0"/>
                        <a:pt x="38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1"/>
                <p:cNvSpPr/>
                <p:nvPr/>
              </p:nvSpPr>
              <p:spPr>
                <a:xfrm>
                  <a:off x="5047269" y="2953784"/>
                  <a:ext cx="81289" cy="134390"/>
                </a:xfrm>
                <a:custGeom>
                  <a:avLst/>
                  <a:gdLst/>
                  <a:ahLst/>
                  <a:cxnLst/>
                  <a:rect l="l" t="t" r="r" b="b"/>
                  <a:pathLst>
                    <a:path w="3870" h="6398" extrusionOk="0">
                      <a:moveTo>
                        <a:pt x="1" y="0"/>
                      </a:moveTo>
                      <a:lnTo>
                        <a:pt x="1" y="1710"/>
                      </a:lnTo>
                      <a:cubicBezTo>
                        <a:pt x="1170" y="1710"/>
                        <a:pt x="2159" y="2393"/>
                        <a:pt x="2159" y="3199"/>
                      </a:cubicBezTo>
                      <a:cubicBezTo>
                        <a:pt x="2159" y="4006"/>
                        <a:pt x="1170" y="4687"/>
                        <a:pt x="1" y="4687"/>
                      </a:cubicBezTo>
                      <a:lnTo>
                        <a:pt x="1" y="6398"/>
                      </a:lnTo>
                      <a:cubicBezTo>
                        <a:pt x="995" y="6398"/>
                        <a:pt x="1937" y="6090"/>
                        <a:pt x="2656" y="5531"/>
                      </a:cubicBezTo>
                      <a:cubicBezTo>
                        <a:pt x="3427" y="4932"/>
                        <a:pt x="3869" y="4082"/>
                        <a:pt x="3869" y="3199"/>
                      </a:cubicBezTo>
                      <a:cubicBezTo>
                        <a:pt x="3869" y="2316"/>
                        <a:pt x="3427" y="1467"/>
                        <a:pt x="2656" y="867"/>
                      </a:cubicBezTo>
                      <a:cubicBezTo>
                        <a:pt x="1937" y="309"/>
                        <a:pt x="995"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6" name="Google Shape;756;p41"/>
              <p:cNvSpPr/>
              <p:nvPr/>
            </p:nvSpPr>
            <p:spPr>
              <a:xfrm>
                <a:off x="4857160" y="1675375"/>
                <a:ext cx="108992" cy="89286"/>
              </a:xfrm>
              <a:custGeom>
                <a:avLst/>
                <a:gdLst/>
                <a:ahLst/>
                <a:cxnLst/>
                <a:rect l="l" t="t" r="r" b="b"/>
                <a:pathLst>
                  <a:path w="8418" h="6896" extrusionOk="0">
                    <a:moveTo>
                      <a:pt x="1" y="1"/>
                    </a:moveTo>
                    <a:lnTo>
                      <a:pt x="1" y="1709"/>
                    </a:lnTo>
                    <a:lnTo>
                      <a:pt x="5947" y="1709"/>
                    </a:lnTo>
                    <a:lnTo>
                      <a:pt x="6691" y="6895"/>
                    </a:lnTo>
                    <a:lnTo>
                      <a:pt x="8417" y="6895"/>
                    </a:lnTo>
                    <a:lnTo>
                      <a:pt x="743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1"/>
              <p:cNvSpPr/>
              <p:nvPr/>
            </p:nvSpPr>
            <p:spPr>
              <a:xfrm>
                <a:off x="5003532" y="1687908"/>
                <a:ext cx="148093" cy="148119"/>
              </a:xfrm>
              <a:custGeom>
                <a:avLst/>
                <a:gdLst/>
                <a:ahLst/>
                <a:cxnLst/>
                <a:rect l="l" t="t" r="r" b="b"/>
                <a:pathLst>
                  <a:path w="11438" h="11440" extrusionOk="0">
                    <a:moveTo>
                      <a:pt x="5719" y="1"/>
                    </a:moveTo>
                    <a:cubicBezTo>
                      <a:pt x="2566" y="1"/>
                      <a:pt x="1" y="2566"/>
                      <a:pt x="1" y="5720"/>
                    </a:cubicBezTo>
                    <a:cubicBezTo>
                      <a:pt x="1" y="8874"/>
                      <a:pt x="2566" y="11439"/>
                      <a:pt x="5719" y="11439"/>
                    </a:cubicBezTo>
                    <a:cubicBezTo>
                      <a:pt x="8872" y="11439"/>
                      <a:pt x="11438" y="8874"/>
                      <a:pt x="11438" y="5720"/>
                    </a:cubicBezTo>
                    <a:cubicBezTo>
                      <a:pt x="11438" y="2566"/>
                      <a:pt x="8872" y="1"/>
                      <a:pt x="57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1"/>
              <p:cNvSpPr/>
              <p:nvPr/>
            </p:nvSpPr>
            <p:spPr>
              <a:xfrm>
                <a:off x="5077565" y="1687908"/>
                <a:ext cx="74060" cy="148119"/>
              </a:xfrm>
              <a:custGeom>
                <a:avLst/>
                <a:gdLst/>
                <a:ahLst/>
                <a:cxnLst/>
                <a:rect l="l" t="t" r="r" b="b"/>
                <a:pathLst>
                  <a:path w="5720" h="11440" extrusionOk="0">
                    <a:moveTo>
                      <a:pt x="1" y="1"/>
                    </a:moveTo>
                    <a:lnTo>
                      <a:pt x="1" y="11439"/>
                    </a:lnTo>
                    <a:cubicBezTo>
                      <a:pt x="3154" y="11439"/>
                      <a:pt x="5720" y="8874"/>
                      <a:pt x="5720" y="5720"/>
                    </a:cubicBezTo>
                    <a:cubicBezTo>
                      <a:pt x="5720" y="2568"/>
                      <a:pt x="3154" y="1"/>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1"/>
              <p:cNvSpPr/>
              <p:nvPr/>
            </p:nvSpPr>
            <p:spPr>
              <a:xfrm>
                <a:off x="4893543" y="1755559"/>
                <a:ext cx="194860" cy="297676"/>
              </a:xfrm>
              <a:custGeom>
                <a:avLst/>
                <a:gdLst/>
                <a:ahLst/>
                <a:cxnLst/>
                <a:rect l="l" t="t" r="r" b="b"/>
                <a:pathLst>
                  <a:path w="15050" h="22991" extrusionOk="0">
                    <a:moveTo>
                      <a:pt x="1" y="1"/>
                    </a:moveTo>
                    <a:lnTo>
                      <a:pt x="2978" y="18519"/>
                    </a:lnTo>
                    <a:cubicBezTo>
                      <a:pt x="2642" y="19019"/>
                      <a:pt x="2087" y="20028"/>
                      <a:pt x="2087" y="21215"/>
                    </a:cubicBezTo>
                    <a:lnTo>
                      <a:pt x="2087" y="22991"/>
                    </a:lnTo>
                    <a:lnTo>
                      <a:pt x="12966" y="22991"/>
                    </a:lnTo>
                    <a:lnTo>
                      <a:pt x="12966" y="21215"/>
                    </a:lnTo>
                    <a:cubicBezTo>
                      <a:pt x="12966" y="20028"/>
                      <a:pt x="12409" y="19019"/>
                      <a:pt x="12074" y="18519"/>
                    </a:cubicBezTo>
                    <a:lnTo>
                      <a:pt x="1505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1"/>
              <p:cNvSpPr/>
              <p:nvPr/>
            </p:nvSpPr>
            <p:spPr>
              <a:xfrm>
                <a:off x="5064527" y="1743867"/>
                <a:ext cx="33715" cy="33715"/>
              </a:xfrm>
              <a:custGeom>
                <a:avLst/>
                <a:gdLst/>
                <a:ahLst/>
                <a:cxnLst/>
                <a:rect l="l" t="t" r="r" b="b"/>
                <a:pathLst>
                  <a:path w="2604" h="2604" extrusionOk="0">
                    <a:moveTo>
                      <a:pt x="0" y="1"/>
                    </a:moveTo>
                    <a:lnTo>
                      <a:pt x="0" y="2604"/>
                    </a:lnTo>
                    <a:lnTo>
                      <a:pt x="2603" y="2604"/>
                    </a:lnTo>
                    <a:lnTo>
                      <a:pt x="2603" y="895"/>
                    </a:lnTo>
                    <a:lnTo>
                      <a:pt x="1710" y="895"/>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1"/>
              <p:cNvSpPr/>
              <p:nvPr/>
            </p:nvSpPr>
            <p:spPr>
              <a:xfrm>
                <a:off x="4990986" y="1755559"/>
                <a:ext cx="97417" cy="297676"/>
              </a:xfrm>
              <a:custGeom>
                <a:avLst/>
                <a:gdLst/>
                <a:ahLst/>
                <a:cxnLst/>
                <a:rect l="l" t="t" r="r" b="b"/>
                <a:pathLst>
                  <a:path w="7524" h="22991" extrusionOk="0">
                    <a:moveTo>
                      <a:pt x="0" y="1"/>
                    </a:moveTo>
                    <a:lnTo>
                      <a:pt x="0" y="22991"/>
                    </a:lnTo>
                    <a:lnTo>
                      <a:pt x="5440" y="22991"/>
                    </a:lnTo>
                    <a:lnTo>
                      <a:pt x="5440" y="21215"/>
                    </a:lnTo>
                    <a:cubicBezTo>
                      <a:pt x="5440" y="20028"/>
                      <a:pt x="4883" y="19019"/>
                      <a:pt x="4548" y="18519"/>
                    </a:cubicBezTo>
                    <a:lnTo>
                      <a:pt x="752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1"/>
              <p:cNvSpPr/>
              <p:nvPr/>
            </p:nvSpPr>
            <p:spPr>
              <a:xfrm>
                <a:off x="4906516" y="1836261"/>
                <a:ext cx="168939" cy="193345"/>
              </a:xfrm>
              <a:custGeom>
                <a:avLst/>
                <a:gdLst/>
                <a:ahLst/>
                <a:cxnLst/>
                <a:rect l="l" t="t" r="r" b="b"/>
                <a:pathLst>
                  <a:path w="13048" h="14933" extrusionOk="0">
                    <a:moveTo>
                      <a:pt x="0" y="0"/>
                    </a:moveTo>
                    <a:lnTo>
                      <a:pt x="1976" y="12286"/>
                    </a:lnTo>
                    <a:cubicBezTo>
                      <a:pt x="1645" y="12779"/>
                      <a:pt x="1101" y="13768"/>
                      <a:pt x="1086" y="14933"/>
                    </a:cubicBezTo>
                    <a:lnTo>
                      <a:pt x="11962" y="14933"/>
                    </a:lnTo>
                    <a:cubicBezTo>
                      <a:pt x="11948" y="13768"/>
                      <a:pt x="11403" y="12779"/>
                      <a:pt x="11072" y="12286"/>
                    </a:cubicBezTo>
                    <a:lnTo>
                      <a:pt x="130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1"/>
              <p:cNvSpPr/>
              <p:nvPr/>
            </p:nvSpPr>
            <p:spPr>
              <a:xfrm>
                <a:off x="4990986" y="1836261"/>
                <a:ext cx="84456" cy="193345"/>
              </a:xfrm>
              <a:custGeom>
                <a:avLst/>
                <a:gdLst/>
                <a:ahLst/>
                <a:cxnLst/>
                <a:rect l="l" t="t" r="r" b="b"/>
                <a:pathLst>
                  <a:path w="6523" h="14933" extrusionOk="0">
                    <a:moveTo>
                      <a:pt x="0" y="0"/>
                    </a:moveTo>
                    <a:lnTo>
                      <a:pt x="0" y="14933"/>
                    </a:lnTo>
                    <a:lnTo>
                      <a:pt x="5440" y="14933"/>
                    </a:lnTo>
                    <a:cubicBezTo>
                      <a:pt x="5425" y="13768"/>
                      <a:pt x="4880" y="12779"/>
                      <a:pt x="4550" y="12286"/>
                    </a:cubicBezTo>
                    <a:lnTo>
                      <a:pt x="652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41"/>
              <p:cNvGrpSpPr/>
              <p:nvPr/>
            </p:nvGrpSpPr>
            <p:grpSpPr>
              <a:xfrm>
                <a:off x="3878747" y="3219364"/>
                <a:ext cx="195326" cy="377859"/>
                <a:chOff x="4135484" y="3435344"/>
                <a:chExt cx="316881" cy="613010"/>
              </a:xfrm>
            </p:grpSpPr>
            <p:sp>
              <p:nvSpPr>
                <p:cNvPr id="765" name="Google Shape;765;p41"/>
                <p:cNvSpPr/>
                <p:nvPr/>
              </p:nvSpPr>
              <p:spPr>
                <a:xfrm>
                  <a:off x="4135484" y="3513147"/>
                  <a:ext cx="118531" cy="457384"/>
                </a:xfrm>
                <a:custGeom>
                  <a:avLst/>
                  <a:gdLst/>
                  <a:ahLst/>
                  <a:cxnLst/>
                  <a:rect l="l" t="t" r="r" b="b"/>
                  <a:pathLst>
                    <a:path w="5643" h="21775" extrusionOk="0">
                      <a:moveTo>
                        <a:pt x="4787" y="1"/>
                      </a:moveTo>
                      <a:cubicBezTo>
                        <a:pt x="2148" y="1"/>
                        <a:pt x="0" y="2149"/>
                        <a:pt x="0" y="4790"/>
                      </a:cubicBezTo>
                      <a:lnTo>
                        <a:pt x="0" y="16986"/>
                      </a:lnTo>
                      <a:cubicBezTo>
                        <a:pt x="0" y="19627"/>
                        <a:pt x="2148" y="21775"/>
                        <a:pt x="4787" y="21775"/>
                      </a:cubicBezTo>
                      <a:lnTo>
                        <a:pt x="5642" y="21775"/>
                      </a:lnTo>
                      <a:lnTo>
                        <a:pt x="564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1"/>
                <p:cNvSpPr/>
                <p:nvPr/>
              </p:nvSpPr>
              <p:spPr>
                <a:xfrm>
                  <a:off x="4333813" y="3513147"/>
                  <a:ext cx="118552" cy="457384"/>
                </a:xfrm>
                <a:custGeom>
                  <a:avLst/>
                  <a:gdLst/>
                  <a:ahLst/>
                  <a:cxnLst/>
                  <a:rect l="l" t="t" r="r" b="b"/>
                  <a:pathLst>
                    <a:path w="5644" h="21775" extrusionOk="0">
                      <a:moveTo>
                        <a:pt x="1" y="1"/>
                      </a:moveTo>
                      <a:lnTo>
                        <a:pt x="1" y="21775"/>
                      </a:lnTo>
                      <a:lnTo>
                        <a:pt x="856" y="21775"/>
                      </a:lnTo>
                      <a:cubicBezTo>
                        <a:pt x="3495" y="21775"/>
                        <a:pt x="5643" y="19627"/>
                        <a:pt x="5643" y="16986"/>
                      </a:cubicBezTo>
                      <a:lnTo>
                        <a:pt x="5643" y="4790"/>
                      </a:lnTo>
                      <a:cubicBezTo>
                        <a:pt x="5643" y="2149"/>
                        <a:pt x="3495" y="1"/>
                        <a:pt x="8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1"/>
                <p:cNvSpPr/>
                <p:nvPr/>
              </p:nvSpPr>
              <p:spPr>
                <a:xfrm>
                  <a:off x="4218348" y="3435344"/>
                  <a:ext cx="151131" cy="613010"/>
                </a:xfrm>
                <a:custGeom>
                  <a:avLst/>
                  <a:gdLst/>
                  <a:ahLst/>
                  <a:cxnLst/>
                  <a:rect l="l" t="t" r="r" b="b"/>
                  <a:pathLst>
                    <a:path w="7195" h="29184" extrusionOk="0">
                      <a:moveTo>
                        <a:pt x="3598" y="0"/>
                      </a:moveTo>
                      <a:cubicBezTo>
                        <a:pt x="1615" y="0"/>
                        <a:pt x="0" y="1615"/>
                        <a:pt x="0" y="3598"/>
                      </a:cubicBezTo>
                      <a:lnTo>
                        <a:pt x="0" y="25586"/>
                      </a:lnTo>
                      <a:cubicBezTo>
                        <a:pt x="0" y="27570"/>
                        <a:pt x="1613" y="29183"/>
                        <a:pt x="3598" y="29183"/>
                      </a:cubicBezTo>
                      <a:cubicBezTo>
                        <a:pt x="5582" y="29183"/>
                        <a:pt x="7195" y="27570"/>
                        <a:pt x="7195" y="25586"/>
                      </a:cubicBezTo>
                      <a:lnTo>
                        <a:pt x="7195" y="3598"/>
                      </a:lnTo>
                      <a:cubicBezTo>
                        <a:pt x="7195" y="1615"/>
                        <a:pt x="5582" y="0"/>
                        <a:pt x="35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1"/>
                <p:cNvSpPr/>
                <p:nvPr/>
              </p:nvSpPr>
              <p:spPr>
                <a:xfrm>
                  <a:off x="4293903" y="3435344"/>
                  <a:ext cx="75576" cy="613010"/>
                </a:xfrm>
                <a:custGeom>
                  <a:avLst/>
                  <a:gdLst/>
                  <a:ahLst/>
                  <a:cxnLst/>
                  <a:rect l="l" t="t" r="r" b="b"/>
                  <a:pathLst>
                    <a:path w="3598" h="29184" extrusionOk="0">
                      <a:moveTo>
                        <a:pt x="1" y="0"/>
                      </a:moveTo>
                      <a:lnTo>
                        <a:pt x="1" y="29183"/>
                      </a:lnTo>
                      <a:cubicBezTo>
                        <a:pt x="1983" y="29183"/>
                        <a:pt x="3598" y="27570"/>
                        <a:pt x="3598" y="25586"/>
                      </a:cubicBezTo>
                      <a:lnTo>
                        <a:pt x="3598" y="3598"/>
                      </a:lnTo>
                      <a:cubicBezTo>
                        <a:pt x="3598" y="1615"/>
                        <a:pt x="1985" y="0"/>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1"/>
                <p:cNvSpPr/>
                <p:nvPr/>
              </p:nvSpPr>
              <p:spPr>
                <a:xfrm>
                  <a:off x="4255611" y="3554464"/>
                  <a:ext cx="76647" cy="81037"/>
                </a:xfrm>
                <a:custGeom>
                  <a:avLst/>
                  <a:gdLst/>
                  <a:ahLst/>
                  <a:cxnLst/>
                  <a:rect l="l" t="t" r="r" b="b"/>
                  <a:pathLst>
                    <a:path w="3649" h="3858" extrusionOk="0">
                      <a:moveTo>
                        <a:pt x="3648" y="1"/>
                      </a:moveTo>
                      <a:lnTo>
                        <a:pt x="0" y="1925"/>
                      </a:lnTo>
                      <a:lnTo>
                        <a:pt x="0" y="3857"/>
                      </a:lnTo>
                      <a:lnTo>
                        <a:pt x="3648" y="1934"/>
                      </a:lnTo>
                      <a:lnTo>
                        <a:pt x="3648" y="1"/>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1"/>
                <p:cNvSpPr/>
                <p:nvPr/>
              </p:nvSpPr>
              <p:spPr>
                <a:xfrm>
                  <a:off x="4255611" y="3701331"/>
                  <a:ext cx="76647" cy="81037"/>
                </a:xfrm>
                <a:custGeom>
                  <a:avLst/>
                  <a:gdLst/>
                  <a:ahLst/>
                  <a:cxnLst/>
                  <a:rect l="l" t="t" r="r" b="b"/>
                  <a:pathLst>
                    <a:path w="3649" h="3858"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1"/>
                <p:cNvSpPr/>
                <p:nvPr/>
              </p:nvSpPr>
              <p:spPr>
                <a:xfrm>
                  <a:off x="4255611" y="3848198"/>
                  <a:ext cx="76647" cy="81016"/>
                </a:xfrm>
                <a:custGeom>
                  <a:avLst/>
                  <a:gdLst/>
                  <a:ahLst/>
                  <a:cxnLst/>
                  <a:rect l="l" t="t" r="r" b="b"/>
                  <a:pathLst>
                    <a:path w="3649" h="3857" extrusionOk="0">
                      <a:moveTo>
                        <a:pt x="3648" y="0"/>
                      </a:moveTo>
                      <a:lnTo>
                        <a:pt x="0" y="1924"/>
                      </a:lnTo>
                      <a:lnTo>
                        <a:pt x="0" y="3857"/>
                      </a:lnTo>
                      <a:lnTo>
                        <a:pt x="3648" y="1934"/>
                      </a:lnTo>
                      <a:lnTo>
                        <a:pt x="3648" y="0"/>
                      </a:lnTo>
                      <a:close/>
                    </a:path>
                  </a:pathLst>
                </a:custGeom>
                <a:solidFill>
                  <a:srgbClr val="CC00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1"/>
                <p:cNvSpPr/>
                <p:nvPr/>
              </p:nvSpPr>
              <p:spPr>
                <a:xfrm>
                  <a:off x="4293903" y="3554464"/>
                  <a:ext cx="38355" cy="60851"/>
                </a:xfrm>
                <a:custGeom>
                  <a:avLst/>
                  <a:gdLst/>
                  <a:ahLst/>
                  <a:cxnLst/>
                  <a:rect l="l" t="t" r="r" b="b"/>
                  <a:pathLst>
                    <a:path w="1826" h="2897" extrusionOk="0">
                      <a:moveTo>
                        <a:pt x="1825" y="1"/>
                      </a:moveTo>
                      <a:lnTo>
                        <a:pt x="1" y="963"/>
                      </a:lnTo>
                      <a:lnTo>
                        <a:pt x="1" y="2897"/>
                      </a:lnTo>
                      <a:lnTo>
                        <a:pt x="1825" y="1934"/>
                      </a:lnTo>
                      <a:lnTo>
                        <a:pt x="18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1"/>
                <p:cNvSpPr/>
                <p:nvPr/>
              </p:nvSpPr>
              <p:spPr>
                <a:xfrm>
                  <a:off x="4293903" y="3701331"/>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1"/>
                <p:cNvSpPr/>
                <p:nvPr/>
              </p:nvSpPr>
              <p:spPr>
                <a:xfrm>
                  <a:off x="4293903" y="3848198"/>
                  <a:ext cx="38355" cy="60809"/>
                </a:xfrm>
                <a:custGeom>
                  <a:avLst/>
                  <a:gdLst/>
                  <a:ahLst/>
                  <a:cxnLst/>
                  <a:rect l="l" t="t" r="r" b="b"/>
                  <a:pathLst>
                    <a:path w="1826" h="2895" extrusionOk="0">
                      <a:moveTo>
                        <a:pt x="1825" y="0"/>
                      </a:moveTo>
                      <a:lnTo>
                        <a:pt x="1" y="963"/>
                      </a:lnTo>
                      <a:lnTo>
                        <a:pt x="1" y="2895"/>
                      </a:lnTo>
                      <a:lnTo>
                        <a:pt x="1825" y="1934"/>
                      </a:lnTo>
                      <a:lnTo>
                        <a:pt x="18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1"/>
                <p:cNvSpPr/>
                <p:nvPr/>
              </p:nvSpPr>
              <p:spPr>
                <a:xfrm>
                  <a:off x="4255611" y="3574691"/>
                  <a:ext cx="38313" cy="60809"/>
                </a:xfrm>
                <a:custGeom>
                  <a:avLst/>
                  <a:gdLst/>
                  <a:ahLst/>
                  <a:cxnLst/>
                  <a:rect l="l" t="t" r="r" b="b"/>
                  <a:pathLst>
                    <a:path w="1824" h="2895" extrusionOk="0">
                      <a:moveTo>
                        <a:pt x="1824" y="0"/>
                      </a:moveTo>
                      <a:lnTo>
                        <a:pt x="0" y="962"/>
                      </a:lnTo>
                      <a:lnTo>
                        <a:pt x="0" y="2894"/>
                      </a:lnTo>
                      <a:lnTo>
                        <a:pt x="1824" y="1932"/>
                      </a:lnTo>
                      <a:lnTo>
                        <a:pt x="18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1"/>
                <p:cNvSpPr/>
                <p:nvPr/>
              </p:nvSpPr>
              <p:spPr>
                <a:xfrm>
                  <a:off x="4255611" y="3721537"/>
                  <a:ext cx="38313" cy="60830"/>
                </a:xfrm>
                <a:custGeom>
                  <a:avLst/>
                  <a:gdLst/>
                  <a:ahLst/>
                  <a:cxnLst/>
                  <a:rect l="l" t="t" r="r" b="b"/>
                  <a:pathLst>
                    <a:path w="1824" h="2896" extrusionOk="0">
                      <a:moveTo>
                        <a:pt x="1824" y="1"/>
                      </a:moveTo>
                      <a:lnTo>
                        <a:pt x="0" y="962"/>
                      </a:lnTo>
                      <a:lnTo>
                        <a:pt x="0" y="2895"/>
                      </a:lnTo>
                      <a:lnTo>
                        <a:pt x="1824" y="1934"/>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1"/>
                <p:cNvSpPr/>
                <p:nvPr/>
              </p:nvSpPr>
              <p:spPr>
                <a:xfrm>
                  <a:off x="4255611" y="3868404"/>
                  <a:ext cx="38313" cy="60809"/>
                </a:xfrm>
                <a:custGeom>
                  <a:avLst/>
                  <a:gdLst/>
                  <a:ahLst/>
                  <a:cxnLst/>
                  <a:rect l="l" t="t" r="r" b="b"/>
                  <a:pathLst>
                    <a:path w="1824" h="2895" extrusionOk="0">
                      <a:moveTo>
                        <a:pt x="1824" y="1"/>
                      </a:moveTo>
                      <a:lnTo>
                        <a:pt x="0" y="962"/>
                      </a:lnTo>
                      <a:lnTo>
                        <a:pt x="0" y="2895"/>
                      </a:lnTo>
                      <a:lnTo>
                        <a:pt x="1824" y="1933"/>
                      </a:lnTo>
                      <a:lnTo>
                        <a:pt x="18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8" name="Google Shape;778;p41"/>
            <p:cNvGrpSpPr/>
            <p:nvPr/>
          </p:nvGrpSpPr>
          <p:grpSpPr>
            <a:xfrm>
              <a:off x="5001130" y="2415731"/>
              <a:ext cx="760006" cy="2158828"/>
              <a:chOff x="5001130" y="2415731"/>
              <a:chExt cx="760006" cy="2158828"/>
            </a:xfrm>
          </p:grpSpPr>
          <p:sp>
            <p:nvSpPr>
              <p:cNvPr id="779" name="Google Shape;779;p41"/>
              <p:cNvSpPr/>
              <p:nvPr/>
            </p:nvSpPr>
            <p:spPr>
              <a:xfrm>
                <a:off x="5504271" y="2773126"/>
                <a:ext cx="256865" cy="541203"/>
              </a:xfrm>
              <a:custGeom>
                <a:avLst/>
                <a:gdLst/>
                <a:ahLst/>
                <a:cxnLst/>
                <a:rect l="l" t="t" r="r" b="b"/>
                <a:pathLst>
                  <a:path w="18849" h="39714" extrusionOk="0">
                    <a:moveTo>
                      <a:pt x="10761" y="0"/>
                    </a:moveTo>
                    <a:lnTo>
                      <a:pt x="1" y="39713"/>
                    </a:lnTo>
                    <a:cubicBezTo>
                      <a:pt x="1" y="39713"/>
                      <a:pt x="11600" y="38124"/>
                      <a:pt x="15224" y="30296"/>
                    </a:cubicBezTo>
                    <a:cubicBezTo>
                      <a:pt x="18848" y="22467"/>
                      <a:pt x="13460" y="2401"/>
                      <a:pt x="107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1"/>
              <p:cNvSpPr/>
              <p:nvPr/>
            </p:nvSpPr>
            <p:spPr>
              <a:xfrm>
                <a:off x="5417328" y="3339703"/>
                <a:ext cx="225644" cy="1156225"/>
              </a:xfrm>
              <a:custGeom>
                <a:avLst/>
                <a:gdLst/>
                <a:ahLst/>
                <a:cxnLst/>
                <a:rect l="l" t="t" r="r" b="b"/>
                <a:pathLst>
                  <a:path w="16558" h="84845" extrusionOk="0">
                    <a:moveTo>
                      <a:pt x="0" y="1"/>
                    </a:moveTo>
                    <a:lnTo>
                      <a:pt x="0" y="16655"/>
                    </a:lnTo>
                    <a:cubicBezTo>
                      <a:pt x="73" y="16610"/>
                      <a:pt x="155" y="16586"/>
                      <a:pt x="239" y="16586"/>
                    </a:cubicBezTo>
                    <a:cubicBezTo>
                      <a:pt x="298" y="16586"/>
                      <a:pt x="356" y="16597"/>
                      <a:pt x="410" y="16622"/>
                    </a:cubicBezTo>
                    <a:lnTo>
                      <a:pt x="416" y="16622"/>
                    </a:lnTo>
                    <a:cubicBezTo>
                      <a:pt x="581" y="16688"/>
                      <a:pt x="706" y="16842"/>
                      <a:pt x="702" y="17030"/>
                    </a:cubicBezTo>
                    <a:cubicBezTo>
                      <a:pt x="0" y="52294"/>
                      <a:pt x="3394" y="62958"/>
                      <a:pt x="2438" y="84844"/>
                    </a:cubicBezTo>
                    <a:lnTo>
                      <a:pt x="6627" y="84436"/>
                    </a:lnTo>
                    <a:cubicBezTo>
                      <a:pt x="6627" y="84436"/>
                      <a:pt x="11121" y="60520"/>
                      <a:pt x="10207" y="46068"/>
                    </a:cubicBezTo>
                    <a:cubicBezTo>
                      <a:pt x="10207" y="46068"/>
                      <a:pt x="16558" y="8399"/>
                      <a:pt x="15382" y="1876"/>
                    </a:cubicBezTo>
                    <a:lnTo>
                      <a:pt x="8923" y="1091"/>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1"/>
              <p:cNvSpPr/>
              <p:nvPr/>
            </p:nvSpPr>
            <p:spPr>
              <a:xfrm>
                <a:off x="5390386" y="4429467"/>
                <a:ext cx="146318" cy="145092"/>
              </a:xfrm>
              <a:custGeom>
                <a:avLst/>
                <a:gdLst/>
                <a:ahLst/>
                <a:cxnLst/>
                <a:rect l="l" t="t" r="r" b="b"/>
                <a:pathLst>
                  <a:path w="10737" h="10647" extrusionOk="0">
                    <a:moveTo>
                      <a:pt x="6264" y="0"/>
                    </a:moveTo>
                    <a:cubicBezTo>
                      <a:pt x="4779" y="0"/>
                      <a:pt x="3636" y="711"/>
                      <a:pt x="3195" y="1575"/>
                    </a:cubicBezTo>
                    <a:cubicBezTo>
                      <a:pt x="2524" y="2893"/>
                      <a:pt x="3272" y="6146"/>
                      <a:pt x="1394" y="7212"/>
                    </a:cubicBezTo>
                    <a:cubicBezTo>
                      <a:pt x="0" y="8003"/>
                      <a:pt x="707" y="10246"/>
                      <a:pt x="766" y="10646"/>
                    </a:cubicBezTo>
                    <a:lnTo>
                      <a:pt x="9704" y="10646"/>
                    </a:lnTo>
                    <a:cubicBezTo>
                      <a:pt x="10249" y="10101"/>
                      <a:pt x="9704" y="7566"/>
                      <a:pt x="9704" y="7566"/>
                    </a:cubicBezTo>
                    <a:cubicBezTo>
                      <a:pt x="9704" y="5915"/>
                      <a:pt x="10736" y="1943"/>
                      <a:pt x="9847" y="1297"/>
                    </a:cubicBezTo>
                    <a:cubicBezTo>
                      <a:pt x="8566" y="364"/>
                      <a:pt x="7327" y="0"/>
                      <a:pt x="62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1"/>
              <p:cNvSpPr/>
              <p:nvPr/>
            </p:nvSpPr>
            <p:spPr>
              <a:xfrm>
                <a:off x="5339937" y="3381812"/>
                <a:ext cx="314318" cy="588040"/>
              </a:xfrm>
              <a:custGeom>
                <a:avLst/>
                <a:gdLst/>
                <a:ahLst/>
                <a:cxnLst/>
                <a:rect l="l" t="t" r="r" b="b"/>
                <a:pathLst>
                  <a:path w="23065" h="43151" extrusionOk="0">
                    <a:moveTo>
                      <a:pt x="21399" y="0"/>
                    </a:moveTo>
                    <a:cubicBezTo>
                      <a:pt x="0" y="610"/>
                      <a:pt x="2133" y="9141"/>
                      <a:pt x="2133" y="9141"/>
                    </a:cubicBezTo>
                    <a:lnTo>
                      <a:pt x="5679" y="42248"/>
                    </a:lnTo>
                    <a:cubicBezTo>
                      <a:pt x="7050" y="42925"/>
                      <a:pt x="8937" y="43151"/>
                      <a:pt x="10843" y="43151"/>
                    </a:cubicBezTo>
                    <a:cubicBezTo>
                      <a:pt x="14655" y="43151"/>
                      <a:pt x="18546" y="42248"/>
                      <a:pt x="18546" y="42248"/>
                    </a:cubicBezTo>
                    <a:lnTo>
                      <a:pt x="18546" y="37491"/>
                    </a:lnTo>
                    <a:lnTo>
                      <a:pt x="21049" y="12825"/>
                    </a:lnTo>
                    <a:cubicBezTo>
                      <a:pt x="23065" y="5539"/>
                      <a:pt x="21399" y="1"/>
                      <a:pt x="213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1"/>
              <p:cNvSpPr/>
              <p:nvPr/>
            </p:nvSpPr>
            <p:spPr>
              <a:xfrm>
                <a:off x="5126708" y="3319943"/>
                <a:ext cx="412232" cy="1172728"/>
              </a:xfrm>
              <a:custGeom>
                <a:avLst/>
                <a:gdLst/>
                <a:ahLst/>
                <a:cxnLst/>
                <a:rect l="l" t="t" r="r" b="b"/>
                <a:pathLst>
                  <a:path w="30250" h="86056" extrusionOk="0">
                    <a:moveTo>
                      <a:pt x="9446" y="1"/>
                    </a:moveTo>
                    <a:cubicBezTo>
                      <a:pt x="7849" y="23119"/>
                      <a:pt x="4722" y="53562"/>
                      <a:pt x="0" y="85431"/>
                    </a:cubicBezTo>
                    <a:lnTo>
                      <a:pt x="4274" y="86055"/>
                    </a:lnTo>
                    <a:cubicBezTo>
                      <a:pt x="7880" y="71720"/>
                      <a:pt x="12716" y="65322"/>
                      <a:pt x="13405" y="49480"/>
                    </a:cubicBezTo>
                    <a:cubicBezTo>
                      <a:pt x="13762" y="41291"/>
                      <a:pt x="21134" y="18336"/>
                      <a:pt x="21134" y="18336"/>
                    </a:cubicBezTo>
                    <a:cubicBezTo>
                      <a:pt x="21340" y="18257"/>
                      <a:pt x="21542" y="18166"/>
                      <a:pt x="21737" y="18073"/>
                    </a:cubicBezTo>
                    <a:lnTo>
                      <a:pt x="21743" y="18073"/>
                    </a:lnTo>
                    <a:cubicBezTo>
                      <a:pt x="28518" y="14917"/>
                      <a:pt x="29951" y="6356"/>
                      <a:pt x="30249" y="2542"/>
                    </a:cubicBezTo>
                    <a:lnTo>
                      <a:pt x="94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1"/>
              <p:cNvSpPr/>
              <p:nvPr/>
            </p:nvSpPr>
            <p:spPr>
              <a:xfrm>
                <a:off x="5001130" y="4431565"/>
                <a:ext cx="212712" cy="142993"/>
              </a:xfrm>
              <a:custGeom>
                <a:avLst/>
                <a:gdLst/>
                <a:ahLst/>
                <a:cxnLst/>
                <a:rect l="l" t="t" r="r" b="b"/>
                <a:pathLst>
                  <a:path w="15609" h="10493" extrusionOk="0">
                    <a:moveTo>
                      <a:pt x="8963" y="0"/>
                    </a:moveTo>
                    <a:cubicBezTo>
                      <a:pt x="8658" y="0"/>
                      <a:pt x="8431" y="537"/>
                      <a:pt x="8431" y="537"/>
                    </a:cubicBezTo>
                    <a:cubicBezTo>
                      <a:pt x="8431" y="537"/>
                      <a:pt x="7001" y="4795"/>
                      <a:pt x="5790" y="5318"/>
                    </a:cubicBezTo>
                    <a:cubicBezTo>
                      <a:pt x="4579" y="5839"/>
                      <a:pt x="1" y="6542"/>
                      <a:pt x="428" y="9708"/>
                    </a:cubicBezTo>
                    <a:cubicBezTo>
                      <a:pt x="482" y="10102"/>
                      <a:pt x="544" y="10314"/>
                      <a:pt x="464" y="10492"/>
                    </a:cubicBezTo>
                    <a:lnTo>
                      <a:pt x="14415" y="10492"/>
                    </a:lnTo>
                    <a:cubicBezTo>
                      <a:pt x="15065" y="6448"/>
                      <a:pt x="14177" y="4483"/>
                      <a:pt x="14177" y="4483"/>
                    </a:cubicBezTo>
                    <a:cubicBezTo>
                      <a:pt x="14177" y="4483"/>
                      <a:pt x="15609" y="2349"/>
                      <a:pt x="14837" y="1836"/>
                    </a:cubicBezTo>
                    <a:cubicBezTo>
                      <a:pt x="13689" y="1072"/>
                      <a:pt x="12754" y="816"/>
                      <a:pt x="12016" y="816"/>
                    </a:cubicBezTo>
                    <a:cubicBezTo>
                      <a:pt x="10514" y="816"/>
                      <a:pt x="9830" y="1879"/>
                      <a:pt x="9830" y="1879"/>
                    </a:cubicBezTo>
                    <a:cubicBezTo>
                      <a:pt x="9547" y="398"/>
                      <a:pt x="9226" y="0"/>
                      <a:pt x="89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1"/>
              <p:cNvSpPr/>
              <p:nvPr/>
            </p:nvSpPr>
            <p:spPr>
              <a:xfrm>
                <a:off x="5170288" y="3333203"/>
                <a:ext cx="368651" cy="634306"/>
              </a:xfrm>
              <a:custGeom>
                <a:avLst/>
                <a:gdLst/>
                <a:ahLst/>
                <a:cxnLst/>
                <a:rect l="l" t="t" r="r" b="b"/>
                <a:pathLst>
                  <a:path w="27052" h="46546" extrusionOk="0">
                    <a:moveTo>
                      <a:pt x="9937" y="1"/>
                    </a:moveTo>
                    <a:cubicBezTo>
                      <a:pt x="8266" y="1"/>
                      <a:pt x="6895" y="552"/>
                      <a:pt x="6094" y="1943"/>
                    </a:cubicBezTo>
                    <a:cubicBezTo>
                      <a:pt x="2235" y="8645"/>
                      <a:pt x="1" y="45205"/>
                      <a:pt x="1" y="45205"/>
                    </a:cubicBezTo>
                    <a:cubicBezTo>
                      <a:pt x="1598" y="46269"/>
                      <a:pt x="4707" y="46545"/>
                      <a:pt x="7507" y="46545"/>
                    </a:cubicBezTo>
                    <a:cubicBezTo>
                      <a:pt x="10536" y="46545"/>
                      <a:pt x="13202" y="46222"/>
                      <a:pt x="13202" y="46222"/>
                    </a:cubicBezTo>
                    <a:lnTo>
                      <a:pt x="13202" y="43096"/>
                    </a:lnTo>
                    <a:cubicBezTo>
                      <a:pt x="14015" y="40580"/>
                      <a:pt x="18920" y="19002"/>
                      <a:pt x="18920" y="19002"/>
                    </a:cubicBezTo>
                    <a:cubicBezTo>
                      <a:pt x="25248" y="15344"/>
                      <a:pt x="27051" y="8037"/>
                      <a:pt x="27051" y="8037"/>
                    </a:cubicBezTo>
                    <a:cubicBezTo>
                      <a:pt x="27051" y="8037"/>
                      <a:pt x="16314" y="1"/>
                      <a:pt x="99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1"/>
              <p:cNvSpPr/>
              <p:nvPr/>
            </p:nvSpPr>
            <p:spPr>
              <a:xfrm>
                <a:off x="5350335" y="2564571"/>
                <a:ext cx="51294" cy="21368"/>
              </a:xfrm>
              <a:custGeom>
                <a:avLst/>
                <a:gdLst/>
                <a:ahLst/>
                <a:cxnLst/>
                <a:rect l="l" t="t" r="r" b="b"/>
                <a:pathLst>
                  <a:path w="3764" h="1568" extrusionOk="0">
                    <a:moveTo>
                      <a:pt x="855" y="0"/>
                    </a:moveTo>
                    <a:cubicBezTo>
                      <a:pt x="355" y="0"/>
                      <a:pt x="0" y="97"/>
                      <a:pt x="44" y="385"/>
                    </a:cubicBezTo>
                    <a:cubicBezTo>
                      <a:pt x="177" y="1276"/>
                      <a:pt x="3324" y="1567"/>
                      <a:pt x="3324" y="1567"/>
                    </a:cubicBezTo>
                    <a:cubicBezTo>
                      <a:pt x="3324" y="1567"/>
                      <a:pt x="3764" y="1164"/>
                      <a:pt x="3590" y="428"/>
                    </a:cubicBezTo>
                    <a:cubicBezTo>
                      <a:pt x="3590" y="428"/>
                      <a:pt x="1903" y="0"/>
                      <a:pt x="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1"/>
              <p:cNvSpPr/>
              <p:nvPr/>
            </p:nvSpPr>
            <p:spPr>
              <a:xfrm>
                <a:off x="5348373" y="2444635"/>
                <a:ext cx="184639" cy="230455"/>
              </a:xfrm>
              <a:custGeom>
                <a:avLst/>
                <a:gdLst/>
                <a:ahLst/>
                <a:cxnLst/>
                <a:rect l="l" t="t" r="r" b="b"/>
                <a:pathLst>
                  <a:path w="13549" h="16911" extrusionOk="0">
                    <a:moveTo>
                      <a:pt x="5396" y="1"/>
                    </a:moveTo>
                    <a:cubicBezTo>
                      <a:pt x="4104" y="1"/>
                      <a:pt x="3034" y="448"/>
                      <a:pt x="2563" y="1576"/>
                    </a:cubicBezTo>
                    <a:cubicBezTo>
                      <a:pt x="1127" y="5022"/>
                      <a:pt x="1" y="16910"/>
                      <a:pt x="5868" y="16910"/>
                    </a:cubicBezTo>
                    <a:cubicBezTo>
                      <a:pt x="6057" y="16910"/>
                      <a:pt x="6253" y="16898"/>
                      <a:pt x="6457" y="16873"/>
                    </a:cubicBezTo>
                    <a:cubicBezTo>
                      <a:pt x="12696" y="16098"/>
                      <a:pt x="13549" y="7449"/>
                      <a:pt x="13304" y="4693"/>
                    </a:cubicBezTo>
                    <a:cubicBezTo>
                      <a:pt x="13129" y="2733"/>
                      <a:pt x="8588" y="1"/>
                      <a:pt x="53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1"/>
              <p:cNvSpPr/>
              <p:nvPr/>
            </p:nvSpPr>
            <p:spPr>
              <a:xfrm>
                <a:off x="5389201" y="2592357"/>
                <a:ext cx="122184" cy="83618"/>
              </a:xfrm>
              <a:custGeom>
                <a:avLst/>
                <a:gdLst/>
                <a:ahLst/>
                <a:cxnLst/>
                <a:rect l="l" t="t" r="r" b="b"/>
                <a:pathLst>
                  <a:path w="8966" h="6136" extrusionOk="0">
                    <a:moveTo>
                      <a:pt x="2151" y="0"/>
                    </a:moveTo>
                    <a:cubicBezTo>
                      <a:pt x="2129" y="0"/>
                      <a:pt x="2107" y="0"/>
                      <a:pt x="2085" y="0"/>
                    </a:cubicBezTo>
                    <a:cubicBezTo>
                      <a:pt x="2085" y="0"/>
                      <a:pt x="0" y="4955"/>
                      <a:pt x="2280" y="6026"/>
                    </a:cubicBezTo>
                    <a:cubicBezTo>
                      <a:pt x="2439" y="6101"/>
                      <a:pt x="2611" y="6136"/>
                      <a:pt x="2791" y="6136"/>
                    </a:cubicBezTo>
                    <a:cubicBezTo>
                      <a:pt x="5182" y="6136"/>
                      <a:pt x="8966" y="0"/>
                      <a:pt x="21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1"/>
              <p:cNvSpPr/>
              <p:nvPr/>
            </p:nvSpPr>
            <p:spPr>
              <a:xfrm>
                <a:off x="5422547" y="2621125"/>
                <a:ext cx="94098" cy="139382"/>
              </a:xfrm>
              <a:custGeom>
                <a:avLst/>
                <a:gdLst/>
                <a:ahLst/>
                <a:cxnLst/>
                <a:rect l="l" t="t" r="r" b="b"/>
                <a:pathLst>
                  <a:path w="6905" h="10228" extrusionOk="0">
                    <a:moveTo>
                      <a:pt x="4919" y="0"/>
                    </a:moveTo>
                    <a:cubicBezTo>
                      <a:pt x="1507" y="0"/>
                      <a:pt x="103" y="2919"/>
                      <a:pt x="103" y="2919"/>
                    </a:cubicBezTo>
                    <a:cubicBezTo>
                      <a:pt x="103" y="2919"/>
                      <a:pt x="341" y="6412"/>
                      <a:pt x="1" y="9507"/>
                    </a:cubicBezTo>
                    <a:cubicBezTo>
                      <a:pt x="1" y="9507"/>
                      <a:pt x="625" y="10227"/>
                      <a:pt x="2074" y="10227"/>
                    </a:cubicBezTo>
                    <a:cubicBezTo>
                      <a:pt x="3177" y="10227"/>
                      <a:pt x="4757" y="9811"/>
                      <a:pt x="6904" y="8343"/>
                    </a:cubicBezTo>
                    <a:cubicBezTo>
                      <a:pt x="6904" y="8343"/>
                      <a:pt x="5912" y="3019"/>
                      <a:pt x="6569" y="675"/>
                    </a:cubicBezTo>
                    <a:lnTo>
                      <a:pt x="6147" y="119"/>
                    </a:lnTo>
                    <a:cubicBezTo>
                      <a:pt x="5712" y="37"/>
                      <a:pt x="5303" y="0"/>
                      <a:pt x="49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1"/>
              <p:cNvSpPr/>
              <p:nvPr/>
            </p:nvSpPr>
            <p:spPr>
              <a:xfrm>
                <a:off x="5353524" y="2428636"/>
                <a:ext cx="248961" cy="207315"/>
              </a:xfrm>
              <a:custGeom>
                <a:avLst/>
                <a:gdLst/>
                <a:ahLst/>
                <a:cxnLst/>
                <a:rect l="l" t="t" r="r" b="b"/>
                <a:pathLst>
                  <a:path w="18269" h="15213" extrusionOk="0">
                    <a:moveTo>
                      <a:pt x="7968" y="0"/>
                    </a:moveTo>
                    <a:cubicBezTo>
                      <a:pt x="3775" y="0"/>
                      <a:pt x="0" y="3545"/>
                      <a:pt x="2440" y="3697"/>
                    </a:cubicBezTo>
                    <a:cubicBezTo>
                      <a:pt x="2285" y="4672"/>
                      <a:pt x="2243" y="6546"/>
                      <a:pt x="3207" y="9436"/>
                    </a:cubicBezTo>
                    <a:cubicBezTo>
                      <a:pt x="3207" y="9436"/>
                      <a:pt x="3209" y="8632"/>
                      <a:pt x="4159" y="8586"/>
                    </a:cubicBezTo>
                    <a:cubicBezTo>
                      <a:pt x="4167" y="8586"/>
                      <a:pt x="4175" y="8586"/>
                      <a:pt x="4183" y="8586"/>
                    </a:cubicBezTo>
                    <a:cubicBezTo>
                      <a:pt x="5114" y="8586"/>
                      <a:pt x="5253" y="11184"/>
                      <a:pt x="4703" y="12013"/>
                    </a:cubicBezTo>
                    <a:cubicBezTo>
                      <a:pt x="4703" y="12013"/>
                      <a:pt x="6051" y="15212"/>
                      <a:pt x="9422" y="15212"/>
                    </a:cubicBezTo>
                    <a:cubicBezTo>
                      <a:pt x="10080" y="15212"/>
                      <a:pt x="10816" y="15090"/>
                      <a:pt x="11634" y="14798"/>
                    </a:cubicBezTo>
                    <a:cubicBezTo>
                      <a:pt x="16153" y="13187"/>
                      <a:pt x="18268" y="1418"/>
                      <a:pt x="8977" y="72"/>
                    </a:cubicBezTo>
                    <a:cubicBezTo>
                      <a:pt x="8640" y="23"/>
                      <a:pt x="8302" y="0"/>
                      <a:pt x="79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1"/>
              <p:cNvSpPr/>
              <p:nvPr/>
            </p:nvSpPr>
            <p:spPr>
              <a:xfrm>
                <a:off x="5113516" y="2716626"/>
                <a:ext cx="590275" cy="752306"/>
              </a:xfrm>
              <a:custGeom>
                <a:avLst/>
                <a:gdLst/>
                <a:ahLst/>
                <a:cxnLst/>
                <a:rect l="l" t="t" r="r" b="b"/>
                <a:pathLst>
                  <a:path w="43315" h="55205" extrusionOk="0">
                    <a:moveTo>
                      <a:pt x="24589" y="1"/>
                    </a:moveTo>
                    <a:cubicBezTo>
                      <a:pt x="20976" y="1"/>
                      <a:pt x="17388" y="604"/>
                      <a:pt x="14550" y="1994"/>
                    </a:cubicBezTo>
                    <a:cubicBezTo>
                      <a:pt x="7720" y="5340"/>
                      <a:pt x="8680" y="32177"/>
                      <a:pt x="8680" y="32177"/>
                    </a:cubicBezTo>
                    <a:cubicBezTo>
                      <a:pt x="8680" y="32177"/>
                      <a:pt x="1" y="41913"/>
                      <a:pt x="2567" y="46888"/>
                    </a:cubicBezTo>
                    <a:cubicBezTo>
                      <a:pt x="4818" y="51250"/>
                      <a:pt x="7918" y="55204"/>
                      <a:pt x="18096" y="55204"/>
                    </a:cubicBezTo>
                    <a:cubicBezTo>
                      <a:pt x="20618" y="55204"/>
                      <a:pt x="23574" y="54962"/>
                      <a:pt x="27059" y="54422"/>
                    </a:cubicBezTo>
                    <a:cubicBezTo>
                      <a:pt x="28696" y="54169"/>
                      <a:pt x="30065" y="54077"/>
                      <a:pt x="31221" y="54077"/>
                    </a:cubicBezTo>
                    <a:cubicBezTo>
                      <a:pt x="34281" y="54077"/>
                      <a:pt x="35846" y="54721"/>
                      <a:pt x="36925" y="54721"/>
                    </a:cubicBezTo>
                    <a:cubicBezTo>
                      <a:pt x="37609" y="54721"/>
                      <a:pt x="38098" y="54462"/>
                      <a:pt x="38650" y="53613"/>
                    </a:cubicBezTo>
                    <a:cubicBezTo>
                      <a:pt x="41356" y="49454"/>
                      <a:pt x="38390" y="44352"/>
                      <a:pt x="38506" y="36186"/>
                    </a:cubicBezTo>
                    <a:cubicBezTo>
                      <a:pt x="38621" y="28021"/>
                      <a:pt x="43314" y="7596"/>
                      <a:pt x="39437" y="4146"/>
                    </a:cubicBezTo>
                    <a:cubicBezTo>
                      <a:pt x="36643" y="1662"/>
                      <a:pt x="30584" y="1"/>
                      <a:pt x="245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1"/>
              <p:cNvSpPr/>
              <p:nvPr/>
            </p:nvSpPr>
            <p:spPr>
              <a:xfrm>
                <a:off x="5174704" y="2982690"/>
                <a:ext cx="2140" cy="2971"/>
              </a:xfrm>
              <a:custGeom>
                <a:avLst/>
                <a:gdLst/>
                <a:ahLst/>
                <a:cxnLst/>
                <a:rect l="l" t="t" r="r" b="b"/>
                <a:pathLst>
                  <a:path w="157" h="218" extrusionOk="0">
                    <a:moveTo>
                      <a:pt x="132" y="0"/>
                    </a:moveTo>
                    <a:lnTo>
                      <a:pt x="1" y="218"/>
                    </a:lnTo>
                    <a:cubicBezTo>
                      <a:pt x="49" y="142"/>
                      <a:pt x="100" y="69"/>
                      <a:pt x="157" y="0"/>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1"/>
              <p:cNvSpPr/>
              <p:nvPr/>
            </p:nvSpPr>
            <p:spPr>
              <a:xfrm>
                <a:off x="5297215" y="2448519"/>
                <a:ext cx="179774" cy="69528"/>
              </a:xfrm>
              <a:custGeom>
                <a:avLst/>
                <a:gdLst/>
                <a:ahLst/>
                <a:cxnLst/>
                <a:rect l="l" t="t" r="r" b="b"/>
                <a:pathLst>
                  <a:path w="13192" h="5102" extrusionOk="0">
                    <a:moveTo>
                      <a:pt x="2369" y="1"/>
                    </a:moveTo>
                    <a:cubicBezTo>
                      <a:pt x="940" y="1"/>
                      <a:pt x="0" y="339"/>
                      <a:pt x="259" y="1185"/>
                    </a:cubicBezTo>
                    <a:cubicBezTo>
                      <a:pt x="956" y="3458"/>
                      <a:pt x="7588" y="5101"/>
                      <a:pt x="7588" y="5101"/>
                    </a:cubicBezTo>
                    <a:cubicBezTo>
                      <a:pt x="7588" y="5101"/>
                      <a:pt x="13191" y="3866"/>
                      <a:pt x="10365" y="2086"/>
                    </a:cubicBezTo>
                    <a:cubicBezTo>
                      <a:pt x="8590" y="967"/>
                      <a:pt x="4783"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1"/>
              <p:cNvSpPr/>
              <p:nvPr/>
            </p:nvSpPr>
            <p:spPr>
              <a:xfrm>
                <a:off x="5367601" y="2415731"/>
                <a:ext cx="218081" cy="148812"/>
              </a:xfrm>
              <a:custGeom>
                <a:avLst/>
                <a:gdLst/>
                <a:ahLst/>
                <a:cxnLst/>
                <a:rect l="l" t="t" r="r" b="b"/>
                <a:pathLst>
                  <a:path w="16003" h="10920" extrusionOk="0">
                    <a:moveTo>
                      <a:pt x="12198" y="7506"/>
                    </a:moveTo>
                    <a:cubicBezTo>
                      <a:pt x="12200" y="7506"/>
                      <a:pt x="12202" y="7506"/>
                      <a:pt x="12204" y="7506"/>
                    </a:cubicBezTo>
                    <a:cubicBezTo>
                      <a:pt x="13369" y="7511"/>
                      <a:pt x="14763" y="7667"/>
                      <a:pt x="13914" y="9680"/>
                    </a:cubicBezTo>
                    <a:cubicBezTo>
                      <a:pt x="13914" y="9680"/>
                      <a:pt x="12056" y="9539"/>
                      <a:pt x="11276" y="9340"/>
                    </a:cubicBezTo>
                    <a:cubicBezTo>
                      <a:pt x="11276" y="9340"/>
                      <a:pt x="11048" y="7506"/>
                      <a:pt x="12198" y="7506"/>
                    </a:cubicBezTo>
                    <a:close/>
                    <a:moveTo>
                      <a:pt x="5124" y="0"/>
                    </a:moveTo>
                    <a:cubicBezTo>
                      <a:pt x="4300" y="0"/>
                      <a:pt x="3547" y="120"/>
                      <a:pt x="2893" y="375"/>
                    </a:cubicBezTo>
                    <a:cubicBezTo>
                      <a:pt x="552" y="1298"/>
                      <a:pt x="0" y="5963"/>
                      <a:pt x="0" y="5963"/>
                    </a:cubicBezTo>
                    <a:cubicBezTo>
                      <a:pt x="5297" y="10070"/>
                      <a:pt x="14292" y="10920"/>
                      <a:pt x="14292" y="10920"/>
                    </a:cubicBezTo>
                    <a:cubicBezTo>
                      <a:pt x="14292" y="10920"/>
                      <a:pt x="16002" y="3950"/>
                      <a:pt x="12441" y="2123"/>
                    </a:cubicBezTo>
                    <a:cubicBezTo>
                      <a:pt x="9869" y="803"/>
                      <a:pt x="7260" y="0"/>
                      <a:pt x="51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1"/>
              <p:cNvSpPr/>
              <p:nvPr/>
            </p:nvSpPr>
            <p:spPr>
              <a:xfrm>
                <a:off x="5370095" y="2675485"/>
                <a:ext cx="328450" cy="179147"/>
              </a:xfrm>
              <a:custGeom>
                <a:avLst/>
                <a:gdLst/>
                <a:ahLst/>
                <a:cxnLst/>
                <a:rect l="l" t="t" r="r" b="b"/>
                <a:pathLst>
                  <a:path w="24102" h="13146" extrusionOk="0">
                    <a:moveTo>
                      <a:pt x="11225" y="0"/>
                    </a:moveTo>
                    <a:cubicBezTo>
                      <a:pt x="3789" y="0"/>
                      <a:pt x="1" y="3589"/>
                      <a:pt x="1" y="3589"/>
                    </a:cubicBezTo>
                    <a:cubicBezTo>
                      <a:pt x="1" y="3589"/>
                      <a:pt x="7818" y="13075"/>
                      <a:pt x="13992" y="13146"/>
                    </a:cubicBezTo>
                    <a:cubicBezTo>
                      <a:pt x="14011" y="13146"/>
                      <a:pt x="14029" y="13146"/>
                      <a:pt x="14047" y="13146"/>
                    </a:cubicBezTo>
                    <a:cubicBezTo>
                      <a:pt x="20191" y="13146"/>
                      <a:pt x="24102" y="1507"/>
                      <a:pt x="14519" y="225"/>
                    </a:cubicBezTo>
                    <a:cubicBezTo>
                      <a:pt x="13352" y="69"/>
                      <a:pt x="12254" y="0"/>
                      <a:pt x="11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1"/>
              <p:cNvSpPr/>
              <p:nvPr/>
            </p:nvSpPr>
            <p:spPr>
              <a:xfrm>
                <a:off x="5029189" y="2771027"/>
                <a:ext cx="331026" cy="556779"/>
              </a:xfrm>
              <a:custGeom>
                <a:avLst/>
                <a:gdLst/>
                <a:ahLst/>
                <a:cxnLst/>
                <a:rect l="l" t="t" r="r" b="b"/>
                <a:pathLst>
                  <a:path w="24291" h="40857" extrusionOk="0">
                    <a:moveTo>
                      <a:pt x="18614" y="1"/>
                    </a:moveTo>
                    <a:cubicBezTo>
                      <a:pt x="18614" y="1"/>
                      <a:pt x="0" y="21965"/>
                      <a:pt x="2684" y="32334"/>
                    </a:cubicBezTo>
                    <a:cubicBezTo>
                      <a:pt x="3965" y="37280"/>
                      <a:pt x="7570" y="40857"/>
                      <a:pt x="10413" y="40857"/>
                    </a:cubicBezTo>
                    <a:cubicBezTo>
                      <a:pt x="11523" y="40857"/>
                      <a:pt x="12517" y="40312"/>
                      <a:pt x="13211" y="39091"/>
                    </a:cubicBezTo>
                    <a:cubicBezTo>
                      <a:pt x="15684" y="34740"/>
                      <a:pt x="13211" y="28567"/>
                      <a:pt x="13211" y="28567"/>
                    </a:cubicBezTo>
                    <a:lnTo>
                      <a:pt x="23606" y="12672"/>
                    </a:lnTo>
                    <a:cubicBezTo>
                      <a:pt x="24291" y="2966"/>
                      <a:pt x="18614" y="1"/>
                      <a:pt x="186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41"/>
            <p:cNvGrpSpPr/>
            <p:nvPr/>
          </p:nvGrpSpPr>
          <p:grpSpPr>
            <a:xfrm>
              <a:off x="3382878" y="2622174"/>
              <a:ext cx="862266" cy="1952385"/>
              <a:chOff x="3382878" y="2622174"/>
              <a:chExt cx="862266" cy="1952385"/>
            </a:xfrm>
          </p:grpSpPr>
          <p:sp>
            <p:nvSpPr>
              <p:cNvPr id="798" name="Google Shape;798;p41"/>
              <p:cNvSpPr/>
              <p:nvPr/>
            </p:nvSpPr>
            <p:spPr>
              <a:xfrm>
                <a:off x="3387075" y="3704130"/>
                <a:ext cx="75047" cy="103951"/>
              </a:xfrm>
              <a:custGeom>
                <a:avLst/>
                <a:gdLst/>
                <a:ahLst/>
                <a:cxnLst/>
                <a:rect l="l" t="t" r="r" b="b"/>
                <a:pathLst>
                  <a:path w="5507" h="7628" extrusionOk="0">
                    <a:moveTo>
                      <a:pt x="4068" y="0"/>
                    </a:moveTo>
                    <a:cubicBezTo>
                      <a:pt x="3216" y="0"/>
                      <a:pt x="2188" y="493"/>
                      <a:pt x="1959" y="1088"/>
                    </a:cubicBezTo>
                    <a:cubicBezTo>
                      <a:pt x="1959" y="1088"/>
                      <a:pt x="1189" y="2979"/>
                      <a:pt x="860" y="4254"/>
                    </a:cubicBezTo>
                    <a:cubicBezTo>
                      <a:pt x="532" y="5530"/>
                      <a:pt x="1" y="7180"/>
                      <a:pt x="209" y="7354"/>
                    </a:cubicBezTo>
                    <a:cubicBezTo>
                      <a:pt x="215" y="7360"/>
                      <a:pt x="223" y="7363"/>
                      <a:pt x="231" y="7363"/>
                    </a:cubicBezTo>
                    <a:cubicBezTo>
                      <a:pt x="489" y="7363"/>
                      <a:pt x="1554" y="4874"/>
                      <a:pt x="1555" y="4873"/>
                    </a:cubicBezTo>
                    <a:lnTo>
                      <a:pt x="1555" y="4873"/>
                    </a:lnTo>
                    <a:cubicBezTo>
                      <a:pt x="1554" y="4874"/>
                      <a:pt x="1284" y="7393"/>
                      <a:pt x="1584" y="7616"/>
                    </a:cubicBezTo>
                    <a:cubicBezTo>
                      <a:pt x="1595" y="7624"/>
                      <a:pt x="1607" y="7628"/>
                      <a:pt x="1619" y="7628"/>
                    </a:cubicBezTo>
                    <a:cubicBezTo>
                      <a:pt x="1948" y="7628"/>
                      <a:pt x="2770" y="4867"/>
                      <a:pt x="2770" y="4867"/>
                    </a:cubicBezTo>
                    <a:cubicBezTo>
                      <a:pt x="2770" y="4867"/>
                      <a:pt x="2886" y="7110"/>
                      <a:pt x="3218" y="7168"/>
                    </a:cubicBezTo>
                    <a:cubicBezTo>
                      <a:pt x="3222" y="7169"/>
                      <a:pt x="3226" y="7170"/>
                      <a:pt x="3230" y="7170"/>
                    </a:cubicBezTo>
                    <a:cubicBezTo>
                      <a:pt x="3559" y="7170"/>
                      <a:pt x="3973" y="4771"/>
                      <a:pt x="3973" y="4771"/>
                    </a:cubicBezTo>
                    <a:cubicBezTo>
                      <a:pt x="3973" y="4771"/>
                      <a:pt x="4747" y="5690"/>
                      <a:pt x="4997" y="6344"/>
                    </a:cubicBezTo>
                    <a:cubicBezTo>
                      <a:pt x="4997" y="6344"/>
                      <a:pt x="5436" y="6062"/>
                      <a:pt x="4972" y="4755"/>
                    </a:cubicBezTo>
                    <a:cubicBezTo>
                      <a:pt x="4509" y="3447"/>
                      <a:pt x="5506" y="2302"/>
                      <a:pt x="5262" y="834"/>
                    </a:cubicBezTo>
                    <a:cubicBezTo>
                      <a:pt x="5161" y="235"/>
                      <a:pt x="4657" y="0"/>
                      <a:pt x="4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1"/>
              <p:cNvSpPr/>
              <p:nvPr/>
            </p:nvSpPr>
            <p:spPr>
              <a:xfrm>
                <a:off x="3420163" y="3708340"/>
                <a:ext cx="50653" cy="65330"/>
              </a:xfrm>
              <a:custGeom>
                <a:avLst/>
                <a:gdLst/>
                <a:ahLst/>
                <a:cxnLst/>
                <a:rect l="l" t="t" r="r" b="b"/>
                <a:pathLst>
                  <a:path w="3717" h="4794" extrusionOk="0">
                    <a:moveTo>
                      <a:pt x="2664" y="0"/>
                    </a:moveTo>
                    <a:lnTo>
                      <a:pt x="0" y="372"/>
                    </a:lnTo>
                    <a:cubicBezTo>
                      <a:pt x="0" y="372"/>
                      <a:pt x="1362" y="1732"/>
                      <a:pt x="1928" y="2291"/>
                    </a:cubicBezTo>
                    <a:cubicBezTo>
                      <a:pt x="2493" y="2852"/>
                      <a:pt x="3025" y="4653"/>
                      <a:pt x="3511" y="4793"/>
                    </a:cubicBezTo>
                    <a:cubicBezTo>
                      <a:pt x="3511" y="4793"/>
                      <a:pt x="3717" y="1516"/>
                      <a:pt x="26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1"/>
              <p:cNvSpPr/>
              <p:nvPr/>
            </p:nvSpPr>
            <p:spPr>
              <a:xfrm>
                <a:off x="3382878" y="2944369"/>
                <a:ext cx="123969" cy="781714"/>
              </a:xfrm>
              <a:custGeom>
                <a:avLst/>
                <a:gdLst/>
                <a:ahLst/>
                <a:cxnLst/>
                <a:rect l="l" t="t" r="r" b="b"/>
                <a:pathLst>
                  <a:path w="9097" h="57363" extrusionOk="0">
                    <a:moveTo>
                      <a:pt x="4000" y="1"/>
                    </a:moveTo>
                    <a:cubicBezTo>
                      <a:pt x="0" y="4260"/>
                      <a:pt x="2286" y="12215"/>
                      <a:pt x="4000" y="27146"/>
                    </a:cubicBezTo>
                    <a:lnTo>
                      <a:pt x="2065" y="57331"/>
                    </a:lnTo>
                    <a:cubicBezTo>
                      <a:pt x="2065" y="57331"/>
                      <a:pt x="2277" y="57363"/>
                      <a:pt x="2605" y="57363"/>
                    </a:cubicBezTo>
                    <a:cubicBezTo>
                      <a:pt x="3303" y="57363"/>
                      <a:pt x="4527" y="57222"/>
                      <a:pt x="5370" y="56347"/>
                    </a:cubicBezTo>
                    <a:lnTo>
                      <a:pt x="9096" y="28461"/>
                    </a:lnTo>
                    <a:lnTo>
                      <a:pt x="9096" y="6235"/>
                    </a:lnTo>
                    <a:lnTo>
                      <a:pt x="40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1"/>
              <p:cNvSpPr/>
              <p:nvPr/>
            </p:nvSpPr>
            <p:spPr>
              <a:xfrm>
                <a:off x="3659285" y="3488093"/>
                <a:ext cx="400662" cy="1086466"/>
              </a:xfrm>
              <a:custGeom>
                <a:avLst/>
                <a:gdLst/>
                <a:ahLst/>
                <a:cxnLst/>
                <a:rect l="l" t="t" r="r" b="b"/>
                <a:pathLst>
                  <a:path w="29401" h="79726" extrusionOk="0">
                    <a:moveTo>
                      <a:pt x="8066" y="1"/>
                    </a:moveTo>
                    <a:cubicBezTo>
                      <a:pt x="4510" y="1"/>
                      <a:pt x="0" y="12247"/>
                      <a:pt x="0" y="12247"/>
                    </a:cubicBezTo>
                    <a:cubicBezTo>
                      <a:pt x="0" y="12247"/>
                      <a:pt x="5519" y="27380"/>
                      <a:pt x="6212" y="33433"/>
                    </a:cubicBezTo>
                    <a:cubicBezTo>
                      <a:pt x="6907" y="39487"/>
                      <a:pt x="8035" y="42169"/>
                      <a:pt x="11536" y="48922"/>
                    </a:cubicBezTo>
                    <a:cubicBezTo>
                      <a:pt x="15943" y="57423"/>
                      <a:pt x="18479" y="67971"/>
                      <a:pt x="19216" y="71061"/>
                    </a:cubicBezTo>
                    <a:cubicBezTo>
                      <a:pt x="19204" y="71322"/>
                      <a:pt x="19143" y="71541"/>
                      <a:pt x="19070" y="71792"/>
                    </a:cubicBezTo>
                    <a:cubicBezTo>
                      <a:pt x="18805" y="72697"/>
                      <a:pt x="18195" y="74586"/>
                      <a:pt x="17992" y="75404"/>
                    </a:cubicBezTo>
                    <a:cubicBezTo>
                      <a:pt x="17749" y="76420"/>
                      <a:pt x="18554" y="79134"/>
                      <a:pt x="18786" y="79725"/>
                    </a:cubicBezTo>
                    <a:lnTo>
                      <a:pt x="19447" y="79725"/>
                    </a:lnTo>
                    <a:cubicBezTo>
                      <a:pt x="19462" y="79230"/>
                      <a:pt x="19546" y="77126"/>
                      <a:pt x="20076" y="76664"/>
                    </a:cubicBezTo>
                    <a:cubicBezTo>
                      <a:pt x="20076" y="76664"/>
                      <a:pt x="20240" y="76633"/>
                      <a:pt x="20494" y="76633"/>
                    </a:cubicBezTo>
                    <a:cubicBezTo>
                      <a:pt x="21058" y="76633"/>
                      <a:pt x="22060" y="76785"/>
                      <a:pt x="22671" y="77764"/>
                    </a:cubicBezTo>
                    <a:cubicBezTo>
                      <a:pt x="23104" y="78460"/>
                      <a:pt x="23475" y="78903"/>
                      <a:pt x="23766" y="79191"/>
                    </a:cubicBezTo>
                    <a:lnTo>
                      <a:pt x="29400" y="79191"/>
                    </a:lnTo>
                    <a:cubicBezTo>
                      <a:pt x="29250" y="78983"/>
                      <a:pt x="29086" y="78794"/>
                      <a:pt x="28909" y="78646"/>
                    </a:cubicBezTo>
                    <a:cubicBezTo>
                      <a:pt x="28321" y="78149"/>
                      <a:pt x="27664" y="77953"/>
                      <a:pt x="27536" y="77920"/>
                    </a:cubicBezTo>
                    <a:cubicBezTo>
                      <a:pt x="27527" y="77918"/>
                      <a:pt x="27517" y="77914"/>
                      <a:pt x="27510" y="77910"/>
                    </a:cubicBezTo>
                    <a:cubicBezTo>
                      <a:pt x="26477" y="77075"/>
                      <a:pt x="23830" y="73504"/>
                      <a:pt x="23286" y="71710"/>
                    </a:cubicBezTo>
                    <a:cubicBezTo>
                      <a:pt x="20431" y="62299"/>
                      <a:pt x="15631" y="39842"/>
                      <a:pt x="15096" y="36638"/>
                    </a:cubicBezTo>
                    <a:cubicBezTo>
                      <a:pt x="14562" y="33433"/>
                      <a:pt x="14135" y="17378"/>
                      <a:pt x="10943" y="4290"/>
                    </a:cubicBezTo>
                    <a:cubicBezTo>
                      <a:pt x="10186" y="1185"/>
                      <a:pt x="9172" y="1"/>
                      <a:pt x="80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1"/>
              <p:cNvSpPr/>
              <p:nvPr/>
            </p:nvSpPr>
            <p:spPr>
              <a:xfrm>
                <a:off x="3465461" y="3604008"/>
                <a:ext cx="192420" cy="955915"/>
              </a:xfrm>
              <a:custGeom>
                <a:avLst/>
                <a:gdLst/>
                <a:ahLst/>
                <a:cxnLst/>
                <a:rect l="l" t="t" r="r" b="b"/>
                <a:pathLst>
                  <a:path w="14120" h="70146" extrusionOk="0">
                    <a:moveTo>
                      <a:pt x="854" y="1"/>
                    </a:moveTo>
                    <a:lnTo>
                      <a:pt x="854" y="1"/>
                    </a:lnTo>
                    <a:cubicBezTo>
                      <a:pt x="0" y="13343"/>
                      <a:pt x="2529" y="16653"/>
                      <a:pt x="3511" y="22139"/>
                    </a:cubicBezTo>
                    <a:cubicBezTo>
                      <a:pt x="4255" y="26290"/>
                      <a:pt x="2140" y="32304"/>
                      <a:pt x="4273" y="38990"/>
                    </a:cubicBezTo>
                    <a:cubicBezTo>
                      <a:pt x="5692" y="43441"/>
                      <a:pt x="8846" y="62312"/>
                      <a:pt x="8846" y="62312"/>
                    </a:cubicBezTo>
                    <a:lnTo>
                      <a:pt x="8846" y="70145"/>
                    </a:lnTo>
                    <a:lnTo>
                      <a:pt x="14119" y="70145"/>
                    </a:lnTo>
                    <a:cubicBezTo>
                      <a:pt x="14119" y="70145"/>
                      <a:pt x="12041" y="61476"/>
                      <a:pt x="12041" y="58217"/>
                    </a:cubicBezTo>
                    <a:cubicBezTo>
                      <a:pt x="12041" y="44152"/>
                      <a:pt x="10101" y="27384"/>
                      <a:pt x="10390" y="21008"/>
                    </a:cubicBezTo>
                    <a:cubicBezTo>
                      <a:pt x="10671" y="14777"/>
                      <a:pt x="12763" y="2492"/>
                      <a:pt x="12763" y="2492"/>
                    </a:cubicBezTo>
                    <a:lnTo>
                      <a:pt x="8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1"/>
              <p:cNvSpPr/>
              <p:nvPr/>
            </p:nvSpPr>
            <p:spPr>
              <a:xfrm>
                <a:off x="3445265" y="3314301"/>
                <a:ext cx="329363" cy="1085308"/>
              </a:xfrm>
              <a:custGeom>
                <a:avLst/>
                <a:gdLst/>
                <a:ahLst/>
                <a:cxnLst/>
                <a:rect l="l" t="t" r="r" b="b"/>
                <a:pathLst>
                  <a:path w="24169" h="79641" extrusionOk="0">
                    <a:moveTo>
                      <a:pt x="24168" y="0"/>
                    </a:moveTo>
                    <a:lnTo>
                      <a:pt x="8897" y="711"/>
                    </a:lnTo>
                    <a:cubicBezTo>
                      <a:pt x="8897" y="711"/>
                      <a:pt x="1" y="8103"/>
                      <a:pt x="2336" y="21260"/>
                    </a:cubicBezTo>
                    <a:cubicBezTo>
                      <a:pt x="2336" y="21260"/>
                      <a:pt x="2327" y="21395"/>
                      <a:pt x="2316" y="21632"/>
                    </a:cubicBezTo>
                    <a:cubicBezTo>
                      <a:pt x="1944" y="27825"/>
                      <a:pt x="2309" y="31823"/>
                      <a:pt x="2902" y="34894"/>
                    </a:cubicBezTo>
                    <a:cubicBezTo>
                      <a:pt x="3556" y="38282"/>
                      <a:pt x="4483" y="40548"/>
                      <a:pt x="4993" y="43400"/>
                    </a:cubicBezTo>
                    <a:cubicBezTo>
                      <a:pt x="5737" y="47551"/>
                      <a:pt x="3622" y="53563"/>
                      <a:pt x="5755" y="60249"/>
                    </a:cubicBezTo>
                    <a:cubicBezTo>
                      <a:pt x="6764" y="63414"/>
                      <a:pt x="8650" y="73862"/>
                      <a:pt x="9656" y="79641"/>
                    </a:cubicBezTo>
                    <a:lnTo>
                      <a:pt x="13527" y="79641"/>
                    </a:lnTo>
                    <a:cubicBezTo>
                      <a:pt x="13526" y="79586"/>
                      <a:pt x="13525" y="79529"/>
                      <a:pt x="13525" y="79477"/>
                    </a:cubicBezTo>
                    <a:cubicBezTo>
                      <a:pt x="13525" y="65412"/>
                      <a:pt x="11585" y="48643"/>
                      <a:pt x="11872" y="42267"/>
                    </a:cubicBezTo>
                    <a:cubicBezTo>
                      <a:pt x="11994" y="39581"/>
                      <a:pt x="12452" y="35768"/>
                      <a:pt x="12934" y="32300"/>
                    </a:cubicBezTo>
                    <a:cubicBezTo>
                      <a:pt x="12937" y="32284"/>
                      <a:pt x="14776" y="20443"/>
                      <a:pt x="16230" y="19584"/>
                    </a:cubicBezTo>
                    <a:cubicBezTo>
                      <a:pt x="17105" y="19066"/>
                      <a:pt x="24168" y="0"/>
                      <a:pt x="24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1"/>
              <p:cNvSpPr/>
              <p:nvPr/>
            </p:nvSpPr>
            <p:spPr>
              <a:xfrm>
                <a:off x="3419059" y="2655657"/>
                <a:ext cx="268503" cy="230768"/>
              </a:xfrm>
              <a:custGeom>
                <a:avLst/>
                <a:gdLst/>
                <a:ahLst/>
                <a:cxnLst/>
                <a:rect l="l" t="t" r="r" b="b"/>
                <a:pathLst>
                  <a:path w="19703" h="16934" extrusionOk="0">
                    <a:moveTo>
                      <a:pt x="11596" y="1"/>
                    </a:moveTo>
                    <a:cubicBezTo>
                      <a:pt x="9181" y="1"/>
                      <a:pt x="7031" y="721"/>
                      <a:pt x="7031" y="721"/>
                    </a:cubicBezTo>
                    <a:cubicBezTo>
                      <a:pt x="1" y="4304"/>
                      <a:pt x="7005" y="16731"/>
                      <a:pt x="13011" y="16931"/>
                    </a:cubicBezTo>
                    <a:cubicBezTo>
                      <a:pt x="13069" y="16933"/>
                      <a:pt x="13126" y="16934"/>
                      <a:pt x="13184" y="16934"/>
                    </a:cubicBezTo>
                    <a:cubicBezTo>
                      <a:pt x="17927" y="16934"/>
                      <a:pt x="19703" y="10358"/>
                      <a:pt x="17903" y="4062"/>
                    </a:cubicBezTo>
                    <a:cubicBezTo>
                      <a:pt x="16968" y="797"/>
                      <a:pt x="14136" y="1"/>
                      <a:pt x="115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1"/>
              <p:cNvSpPr/>
              <p:nvPr/>
            </p:nvSpPr>
            <p:spPr>
              <a:xfrm>
                <a:off x="3506834" y="2826532"/>
                <a:ext cx="122797" cy="133100"/>
              </a:xfrm>
              <a:custGeom>
                <a:avLst/>
                <a:gdLst/>
                <a:ahLst/>
                <a:cxnLst/>
                <a:rect l="l" t="t" r="r" b="b"/>
                <a:pathLst>
                  <a:path w="9011" h="9767" extrusionOk="0">
                    <a:moveTo>
                      <a:pt x="254" y="378"/>
                    </a:moveTo>
                    <a:lnTo>
                      <a:pt x="254" y="378"/>
                    </a:lnTo>
                    <a:cubicBezTo>
                      <a:pt x="254" y="378"/>
                      <a:pt x="1393" y="4131"/>
                      <a:pt x="0" y="8415"/>
                    </a:cubicBezTo>
                    <a:cubicBezTo>
                      <a:pt x="0" y="8415"/>
                      <a:pt x="1922" y="9766"/>
                      <a:pt x="4350" y="9766"/>
                    </a:cubicBezTo>
                    <a:cubicBezTo>
                      <a:pt x="5443" y="9766"/>
                      <a:pt x="6640" y="9492"/>
                      <a:pt x="7810" y="8696"/>
                    </a:cubicBezTo>
                    <a:cubicBezTo>
                      <a:pt x="9011" y="7879"/>
                      <a:pt x="8220" y="7086"/>
                      <a:pt x="8220" y="7086"/>
                    </a:cubicBezTo>
                    <a:cubicBezTo>
                      <a:pt x="7047" y="6072"/>
                      <a:pt x="7436" y="4216"/>
                      <a:pt x="7436" y="4216"/>
                    </a:cubicBezTo>
                    <a:cubicBezTo>
                      <a:pt x="3407" y="1"/>
                      <a:pt x="1015" y="881"/>
                      <a:pt x="254" y="378"/>
                    </a:cubicBezTo>
                    <a:close/>
                  </a:path>
                </a:pathLst>
              </a:custGeom>
              <a:solidFill>
                <a:srgbClr val="F9AF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1"/>
              <p:cNvSpPr/>
              <p:nvPr/>
            </p:nvSpPr>
            <p:spPr>
              <a:xfrm>
                <a:off x="3572369" y="4467937"/>
                <a:ext cx="94248" cy="106622"/>
              </a:xfrm>
              <a:custGeom>
                <a:avLst/>
                <a:gdLst/>
                <a:ahLst/>
                <a:cxnLst/>
                <a:rect l="l" t="t" r="r" b="b"/>
                <a:pathLst>
                  <a:path w="6916" h="7824" extrusionOk="0">
                    <a:moveTo>
                      <a:pt x="2393" y="0"/>
                    </a:moveTo>
                    <a:cubicBezTo>
                      <a:pt x="1919" y="0"/>
                      <a:pt x="1438" y="136"/>
                      <a:pt x="1051" y="536"/>
                    </a:cubicBezTo>
                    <a:cubicBezTo>
                      <a:pt x="1051" y="536"/>
                      <a:pt x="289" y="2656"/>
                      <a:pt x="289" y="3813"/>
                    </a:cubicBezTo>
                    <a:cubicBezTo>
                      <a:pt x="289" y="4757"/>
                      <a:pt x="0" y="6704"/>
                      <a:pt x="133" y="7823"/>
                    </a:cubicBezTo>
                    <a:lnTo>
                      <a:pt x="6901" y="7822"/>
                    </a:lnTo>
                    <a:cubicBezTo>
                      <a:pt x="6916" y="6819"/>
                      <a:pt x="6854" y="4512"/>
                      <a:pt x="6274" y="4003"/>
                    </a:cubicBezTo>
                    <a:cubicBezTo>
                      <a:pt x="5453" y="3278"/>
                      <a:pt x="5324" y="2100"/>
                      <a:pt x="4380" y="613"/>
                    </a:cubicBezTo>
                    <a:cubicBezTo>
                      <a:pt x="4380" y="613"/>
                      <a:pt x="3400" y="0"/>
                      <a:pt x="23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1"/>
              <p:cNvSpPr/>
              <p:nvPr/>
            </p:nvSpPr>
            <p:spPr>
              <a:xfrm>
                <a:off x="3569098" y="4519885"/>
                <a:ext cx="97328" cy="54674"/>
              </a:xfrm>
              <a:custGeom>
                <a:avLst/>
                <a:gdLst/>
                <a:ahLst/>
                <a:cxnLst/>
                <a:rect l="l" t="t" r="r" b="b"/>
                <a:pathLst>
                  <a:path w="7142" h="4012" extrusionOk="0">
                    <a:moveTo>
                      <a:pt x="530" y="1"/>
                    </a:moveTo>
                    <a:cubicBezTo>
                      <a:pt x="1" y="954"/>
                      <a:pt x="373" y="4011"/>
                      <a:pt x="373" y="4011"/>
                    </a:cubicBezTo>
                    <a:lnTo>
                      <a:pt x="1988" y="4011"/>
                    </a:lnTo>
                    <a:lnTo>
                      <a:pt x="530" y="1"/>
                    </a:lnTo>
                    <a:close/>
                    <a:moveTo>
                      <a:pt x="4826" y="452"/>
                    </a:moveTo>
                    <a:cubicBezTo>
                      <a:pt x="4343" y="452"/>
                      <a:pt x="3149" y="4011"/>
                      <a:pt x="3149" y="4011"/>
                    </a:cubicBezTo>
                    <a:lnTo>
                      <a:pt x="7141" y="4011"/>
                    </a:lnTo>
                    <a:cubicBezTo>
                      <a:pt x="7141" y="4011"/>
                      <a:pt x="5317" y="595"/>
                      <a:pt x="4853" y="456"/>
                    </a:cubicBezTo>
                    <a:cubicBezTo>
                      <a:pt x="4844" y="453"/>
                      <a:pt x="4835" y="452"/>
                      <a:pt x="4826" y="4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1"/>
              <p:cNvSpPr/>
              <p:nvPr/>
            </p:nvSpPr>
            <p:spPr>
              <a:xfrm>
                <a:off x="3536119" y="3314301"/>
                <a:ext cx="419945" cy="1076872"/>
              </a:xfrm>
              <a:custGeom>
                <a:avLst/>
                <a:gdLst/>
                <a:ahLst/>
                <a:cxnLst/>
                <a:rect l="l" t="t" r="r" b="b"/>
                <a:pathLst>
                  <a:path w="30816" h="79022" extrusionOk="0">
                    <a:moveTo>
                      <a:pt x="17501" y="0"/>
                    </a:moveTo>
                    <a:lnTo>
                      <a:pt x="7299" y="239"/>
                    </a:lnTo>
                    <a:cubicBezTo>
                      <a:pt x="7712" y="8191"/>
                      <a:pt x="1" y="16775"/>
                      <a:pt x="9390" y="25972"/>
                    </a:cubicBezTo>
                    <a:cubicBezTo>
                      <a:pt x="10612" y="29408"/>
                      <a:pt x="14664" y="41055"/>
                      <a:pt x="15252" y="46185"/>
                    </a:cubicBezTo>
                    <a:cubicBezTo>
                      <a:pt x="15946" y="52238"/>
                      <a:pt x="17073" y="54921"/>
                      <a:pt x="20574" y="61674"/>
                    </a:cubicBezTo>
                    <a:cubicBezTo>
                      <a:pt x="23605" y="67518"/>
                      <a:pt x="25749" y="74330"/>
                      <a:pt x="27034" y="79021"/>
                    </a:cubicBezTo>
                    <a:lnTo>
                      <a:pt x="30816" y="79022"/>
                    </a:lnTo>
                    <a:cubicBezTo>
                      <a:pt x="28030" y="68303"/>
                      <a:pt x="24582" y="52077"/>
                      <a:pt x="24136" y="49389"/>
                    </a:cubicBezTo>
                    <a:cubicBezTo>
                      <a:pt x="23846" y="47653"/>
                      <a:pt x="23587" y="42140"/>
                      <a:pt x="22903" y="35374"/>
                    </a:cubicBezTo>
                    <a:cubicBezTo>
                      <a:pt x="22725" y="27658"/>
                      <a:pt x="21835" y="10016"/>
                      <a:pt x="175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1"/>
              <p:cNvSpPr/>
              <p:nvPr/>
            </p:nvSpPr>
            <p:spPr>
              <a:xfrm>
                <a:off x="3901159" y="4465130"/>
                <a:ext cx="173355" cy="109429"/>
              </a:xfrm>
              <a:custGeom>
                <a:avLst/>
                <a:gdLst/>
                <a:ahLst/>
                <a:cxnLst/>
                <a:rect l="l" t="t" r="r" b="b"/>
                <a:pathLst>
                  <a:path w="12721" h="8030" extrusionOk="0">
                    <a:moveTo>
                      <a:pt x="1822" y="1"/>
                    </a:moveTo>
                    <a:cubicBezTo>
                      <a:pt x="1571" y="1"/>
                      <a:pt x="1318" y="67"/>
                      <a:pt x="1060" y="214"/>
                    </a:cubicBezTo>
                    <a:cubicBezTo>
                      <a:pt x="916" y="1764"/>
                      <a:pt x="446" y="2890"/>
                      <a:pt x="243" y="3708"/>
                    </a:cubicBezTo>
                    <a:cubicBezTo>
                      <a:pt x="0" y="4722"/>
                      <a:pt x="805" y="7438"/>
                      <a:pt x="1037" y="8029"/>
                    </a:cubicBezTo>
                    <a:lnTo>
                      <a:pt x="1698" y="8029"/>
                    </a:lnTo>
                    <a:cubicBezTo>
                      <a:pt x="1713" y="7534"/>
                      <a:pt x="1919" y="6176"/>
                      <a:pt x="2449" y="5715"/>
                    </a:cubicBezTo>
                    <a:cubicBezTo>
                      <a:pt x="2449" y="5715"/>
                      <a:pt x="2451" y="5714"/>
                      <a:pt x="2457" y="5714"/>
                    </a:cubicBezTo>
                    <a:cubicBezTo>
                      <a:pt x="2518" y="5714"/>
                      <a:pt x="2922" y="5735"/>
                      <a:pt x="3584" y="6248"/>
                    </a:cubicBezTo>
                    <a:cubicBezTo>
                      <a:pt x="4354" y="6846"/>
                      <a:pt x="5450" y="8029"/>
                      <a:pt x="6017" y="8029"/>
                    </a:cubicBezTo>
                    <a:lnTo>
                      <a:pt x="12720" y="8029"/>
                    </a:lnTo>
                    <a:cubicBezTo>
                      <a:pt x="12569" y="7821"/>
                      <a:pt x="12553" y="7405"/>
                      <a:pt x="11439" y="6738"/>
                    </a:cubicBezTo>
                    <a:cubicBezTo>
                      <a:pt x="10702" y="6348"/>
                      <a:pt x="9900" y="6287"/>
                      <a:pt x="9788" y="6223"/>
                    </a:cubicBezTo>
                    <a:cubicBezTo>
                      <a:pt x="9779" y="6220"/>
                      <a:pt x="9770" y="6216"/>
                      <a:pt x="9761" y="6213"/>
                    </a:cubicBezTo>
                    <a:cubicBezTo>
                      <a:pt x="9761" y="6213"/>
                      <a:pt x="9706" y="6225"/>
                      <a:pt x="9601" y="6225"/>
                    </a:cubicBezTo>
                    <a:cubicBezTo>
                      <a:pt x="9299" y="6225"/>
                      <a:pt x="8583" y="6118"/>
                      <a:pt x="7585" y="5278"/>
                    </a:cubicBezTo>
                    <a:cubicBezTo>
                      <a:pt x="5246" y="3308"/>
                      <a:pt x="3590" y="1"/>
                      <a:pt x="18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1"/>
              <p:cNvSpPr/>
              <p:nvPr/>
            </p:nvSpPr>
            <p:spPr>
              <a:xfrm>
                <a:off x="3387961" y="2904754"/>
                <a:ext cx="466524" cy="431188"/>
              </a:xfrm>
              <a:custGeom>
                <a:avLst/>
                <a:gdLst/>
                <a:ahLst/>
                <a:cxnLst/>
                <a:rect l="l" t="t" r="r" b="b"/>
                <a:pathLst>
                  <a:path w="34234" h="31641" extrusionOk="0">
                    <a:moveTo>
                      <a:pt x="21646" y="0"/>
                    </a:moveTo>
                    <a:cubicBezTo>
                      <a:pt x="21646" y="0"/>
                      <a:pt x="17464" y="548"/>
                      <a:pt x="12739" y="1644"/>
                    </a:cubicBezTo>
                    <a:cubicBezTo>
                      <a:pt x="11904" y="1837"/>
                      <a:pt x="11155" y="1907"/>
                      <a:pt x="10475" y="1907"/>
                    </a:cubicBezTo>
                    <a:cubicBezTo>
                      <a:pt x="8744" y="1907"/>
                      <a:pt x="7455" y="1458"/>
                      <a:pt x="6318" y="1458"/>
                    </a:cubicBezTo>
                    <a:cubicBezTo>
                      <a:pt x="5372" y="1458"/>
                      <a:pt x="4531" y="1769"/>
                      <a:pt x="3627" y="2908"/>
                    </a:cubicBezTo>
                    <a:cubicBezTo>
                      <a:pt x="1" y="7483"/>
                      <a:pt x="5902" y="15913"/>
                      <a:pt x="9008" y="20283"/>
                    </a:cubicBezTo>
                    <a:cubicBezTo>
                      <a:pt x="10166" y="21912"/>
                      <a:pt x="12609" y="26430"/>
                      <a:pt x="13102" y="30764"/>
                    </a:cubicBezTo>
                    <a:cubicBezTo>
                      <a:pt x="13102" y="30764"/>
                      <a:pt x="16117" y="31640"/>
                      <a:pt x="20068" y="31640"/>
                    </a:cubicBezTo>
                    <a:cubicBezTo>
                      <a:pt x="22632" y="31640"/>
                      <a:pt x="25590" y="31271"/>
                      <a:pt x="28373" y="30054"/>
                    </a:cubicBezTo>
                    <a:lnTo>
                      <a:pt x="28901" y="19993"/>
                    </a:lnTo>
                    <a:cubicBezTo>
                      <a:pt x="28901" y="19993"/>
                      <a:pt x="34234" y="8849"/>
                      <a:pt x="21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1"/>
              <p:cNvSpPr/>
              <p:nvPr/>
            </p:nvSpPr>
            <p:spPr>
              <a:xfrm>
                <a:off x="3392717" y="2899030"/>
                <a:ext cx="403796" cy="718946"/>
              </a:xfrm>
              <a:custGeom>
                <a:avLst/>
                <a:gdLst/>
                <a:ahLst/>
                <a:cxnLst/>
                <a:rect l="l" t="t" r="r" b="b"/>
                <a:pathLst>
                  <a:path w="29631" h="52757" extrusionOk="0">
                    <a:moveTo>
                      <a:pt x="19718" y="0"/>
                    </a:moveTo>
                    <a:cubicBezTo>
                      <a:pt x="17347" y="0"/>
                      <a:pt x="14219" y="634"/>
                      <a:pt x="9913" y="1881"/>
                    </a:cubicBezTo>
                    <a:cubicBezTo>
                      <a:pt x="9913" y="1881"/>
                      <a:pt x="8269" y="1698"/>
                      <a:pt x="6600" y="1698"/>
                    </a:cubicBezTo>
                    <a:cubicBezTo>
                      <a:pt x="5336" y="1698"/>
                      <a:pt x="4058" y="1803"/>
                      <a:pt x="3469" y="2172"/>
                    </a:cubicBezTo>
                    <a:cubicBezTo>
                      <a:pt x="1022" y="3710"/>
                      <a:pt x="0" y="8617"/>
                      <a:pt x="2137" y="13657"/>
                    </a:cubicBezTo>
                    <a:cubicBezTo>
                      <a:pt x="4272" y="18698"/>
                      <a:pt x="7329" y="26538"/>
                      <a:pt x="7329" y="26538"/>
                    </a:cubicBezTo>
                    <a:cubicBezTo>
                      <a:pt x="7329" y="26538"/>
                      <a:pt x="6317" y="43384"/>
                      <a:pt x="3468" y="51040"/>
                    </a:cubicBezTo>
                    <a:cubicBezTo>
                      <a:pt x="3468" y="51040"/>
                      <a:pt x="8089" y="52756"/>
                      <a:pt x="14130" y="52756"/>
                    </a:cubicBezTo>
                    <a:cubicBezTo>
                      <a:pt x="18100" y="52756"/>
                      <a:pt x="22683" y="52015"/>
                      <a:pt x="26972" y="49559"/>
                    </a:cubicBezTo>
                    <a:cubicBezTo>
                      <a:pt x="26972" y="49559"/>
                      <a:pt x="29630" y="10243"/>
                      <a:pt x="26972" y="4888"/>
                    </a:cubicBezTo>
                    <a:cubicBezTo>
                      <a:pt x="25342" y="1602"/>
                      <a:pt x="23487" y="0"/>
                      <a:pt x="19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1"/>
              <p:cNvSpPr/>
              <p:nvPr/>
            </p:nvSpPr>
            <p:spPr>
              <a:xfrm>
                <a:off x="3638871" y="2903528"/>
                <a:ext cx="524223" cy="251605"/>
              </a:xfrm>
              <a:custGeom>
                <a:avLst/>
                <a:gdLst/>
                <a:ahLst/>
                <a:cxnLst/>
                <a:rect l="l" t="t" r="r" b="b"/>
                <a:pathLst>
                  <a:path w="38468" h="18463" extrusionOk="0">
                    <a:moveTo>
                      <a:pt x="3917" y="1"/>
                    </a:moveTo>
                    <a:cubicBezTo>
                      <a:pt x="3674" y="1"/>
                      <a:pt x="3446" y="30"/>
                      <a:pt x="3234" y="90"/>
                    </a:cubicBezTo>
                    <a:cubicBezTo>
                      <a:pt x="0" y="1016"/>
                      <a:pt x="463" y="6037"/>
                      <a:pt x="3234" y="8762"/>
                    </a:cubicBezTo>
                    <a:cubicBezTo>
                      <a:pt x="6004" y="11489"/>
                      <a:pt x="17934" y="18147"/>
                      <a:pt x="21417" y="18457"/>
                    </a:cubicBezTo>
                    <a:cubicBezTo>
                      <a:pt x="21460" y="18460"/>
                      <a:pt x="21503" y="18462"/>
                      <a:pt x="21548" y="18462"/>
                    </a:cubicBezTo>
                    <a:cubicBezTo>
                      <a:pt x="25219" y="18462"/>
                      <a:pt x="38182" y="6103"/>
                      <a:pt x="38182" y="6103"/>
                    </a:cubicBezTo>
                    <a:cubicBezTo>
                      <a:pt x="38182" y="6103"/>
                      <a:pt x="38468" y="4744"/>
                      <a:pt x="37074" y="4558"/>
                    </a:cubicBezTo>
                    <a:lnTo>
                      <a:pt x="20873" y="13037"/>
                    </a:lnTo>
                    <a:cubicBezTo>
                      <a:pt x="20873" y="13037"/>
                      <a:pt x="9074" y="1"/>
                      <a:pt x="39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a:off x="3389174" y="2622174"/>
                <a:ext cx="309140" cy="528461"/>
              </a:xfrm>
              <a:custGeom>
                <a:avLst/>
                <a:gdLst/>
                <a:ahLst/>
                <a:cxnLst/>
                <a:rect l="l" t="t" r="r" b="b"/>
                <a:pathLst>
                  <a:path w="22685" h="38779" extrusionOk="0">
                    <a:moveTo>
                      <a:pt x="11643" y="1"/>
                    </a:moveTo>
                    <a:cubicBezTo>
                      <a:pt x="9340" y="1"/>
                      <a:pt x="6845" y="739"/>
                      <a:pt x="5136" y="3310"/>
                    </a:cubicBezTo>
                    <a:cubicBezTo>
                      <a:pt x="2637" y="7070"/>
                      <a:pt x="5136" y="12522"/>
                      <a:pt x="5136" y="12522"/>
                    </a:cubicBezTo>
                    <a:cubicBezTo>
                      <a:pt x="5136" y="12522"/>
                      <a:pt x="1735" y="15186"/>
                      <a:pt x="867" y="21753"/>
                    </a:cubicBezTo>
                    <a:cubicBezTo>
                      <a:pt x="0" y="28319"/>
                      <a:pt x="3205" y="32225"/>
                      <a:pt x="3205" y="32225"/>
                    </a:cubicBezTo>
                    <a:cubicBezTo>
                      <a:pt x="3205" y="32225"/>
                      <a:pt x="2493" y="36758"/>
                      <a:pt x="7707" y="38463"/>
                    </a:cubicBezTo>
                    <a:cubicBezTo>
                      <a:pt x="8362" y="38677"/>
                      <a:pt x="9030" y="38779"/>
                      <a:pt x="9693" y="38779"/>
                    </a:cubicBezTo>
                    <a:cubicBezTo>
                      <a:pt x="14310" y="38779"/>
                      <a:pt x="18735" y="33860"/>
                      <a:pt x="17516" y="27691"/>
                    </a:cubicBezTo>
                    <a:cubicBezTo>
                      <a:pt x="16122" y="20635"/>
                      <a:pt x="17336" y="14427"/>
                      <a:pt x="17336" y="14427"/>
                    </a:cubicBezTo>
                    <a:cubicBezTo>
                      <a:pt x="22292" y="12193"/>
                      <a:pt x="22685" y="6248"/>
                      <a:pt x="21931" y="3310"/>
                    </a:cubicBezTo>
                    <a:cubicBezTo>
                      <a:pt x="21477" y="1546"/>
                      <a:pt x="19976" y="1193"/>
                      <a:pt x="18849" y="1193"/>
                    </a:cubicBezTo>
                    <a:cubicBezTo>
                      <a:pt x="18100" y="1193"/>
                      <a:pt x="17516" y="1349"/>
                      <a:pt x="17516" y="1349"/>
                    </a:cubicBezTo>
                    <a:cubicBezTo>
                      <a:pt x="17516" y="1349"/>
                      <a:pt x="14754" y="1"/>
                      <a:pt x="11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a:off x="4144083" y="2905708"/>
                <a:ext cx="101062" cy="81152"/>
              </a:xfrm>
              <a:custGeom>
                <a:avLst/>
                <a:gdLst/>
                <a:ahLst/>
                <a:cxnLst/>
                <a:rect l="l" t="t" r="r" b="b"/>
                <a:pathLst>
                  <a:path w="7416" h="5955" extrusionOk="0">
                    <a:moveTo>
                      <a:pt x="6456" y="1"/>
                    </a:moveTo>
                    <a:lnTo>
                      <a:pt x="6456" y="1"/>
                    </a:lnTo>
                    <a:cubicBezTo>
                      <a:pt x="5759" y="612"/>
                      <a:pt x="3141" y="1310"/>
                      <a:pt x="2356" y="1659"/>
                    </a:cubicBezTo>
                    <a:cubicBezTo>
                      <a:pt x="1570" y="2007"/>
                      <a:pt x="1" y="4398"/>
                      <a:pt x="1" y="4398"/>
                    </a:cubicBezTo>
                    <a:lnTo>
                      <a:pt x="1107" y="5943"/>
                    </a:lnTo>
                    <a:cubicBezTo>
                      <a:pt x="1260" y="5951"/>
                      <a:pt x="1409" y="5955"/>
                      <a:pt x="1551" y="5955"/>
                    </a:cubicBezTo>
                    <a:cubicBezTo>
                      <a:pt x="3145" y="5955"/>
                      <a:pt x="4100" y="5497"/>
                      <a:pt x="4100" y="5497"/>
                    </a:cubicBezTo>
                    <a:lnTo>
                      <a:pt x="4798" y="5587"/>
                    </a:lnTo>
                    <a:cubicBezTo>
                      <a:pt x="4811" y="5589"/>
                      <a:pt x="4824" y="5589"/>
                      <a:pt x="4836" y="5589"/>
                    </a:cubicBezTo>
                    <a:cubicBezTo>
                      <a:pt x="5521" y="5589"/>
                      <a:pt x="6190" y="3308"/>
                      <a:pt x="6019" y="2880"/>
                    </a:cubicBezTo>
                    <a:cubicBezTo>
                      <a:pt x="5846" y="2444"/>
                      <a:pt x="5061" y="1746"/>
                      <a:pt x="5061" y="1746"/>
                    </a:cubicBezTo>
                    <a:cubicBezTo>
                      <a:pt x="7415" y="349"/>
                      <a:pt x="6456" y="1"/>
                      <a:pt x="64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5" name="Google Shape;815;p41"/>
          <p:cNvSpPr txBox="1">
            <a:spLocks noGrp="1"/>
          </p:cNvSpPr>
          <p:nvPr>
            <p:ph type="title" idx="4294967295"/>
          </p:nvPr>
        </p:nvSpPr>
        <p:spPr>
          <a:xfrm>
            <a:off x="6119336" y="1339919"/>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6"/>
                </a:solidFill>
              </a:rPr>
              <a:t>Model Building </a:t>
            </a:r>
            <a:endParaRPr sz="2400" dirty="0">
              <a:solidFill>
                <a:schemeClr val="accent6"/>
              </a:solidFill>
            </a:endParaRPr>
          </a:p>
        </p:txBody>
      </p:sp>
      <p:sp>
        <p:nvSpPr>
          <p:cNvPr id="816" name="Google Shape;816;p41"/>
          <p:cNvSpPr txBox="1">
            <a:spLocks noGrp="1"/>
          </p:cNvSpPr>
          <p:nvPr>
            <p:ph type="subTitle" idx="4294967295"/>
          </p:nvPr>
        </p:nvSpPr>
        <p:spPr>
          <a:xfrm>
            <a:off x="6112767" y="1735457"/>
            <a:ext cx="2711100" cy="1129923"/>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None/>
            </a:pPr>
            <a:r>
              <a:rPr lang="en-US" sz="1600" dirty="0"/>
              <a:t>Worked on different models and Random Forest was the best suitable</a:t>
            </a:r>
            <a:endParaRPr sz="1600" dirty="0"/>
          </a:p>
        </p:txBody>
      </p:sp>
      <p:sp>
        <p:nvSpPr>
          <p:cNvPr id="817" name="Google Shape;817;p41"/>
          <p:cNvSpPr txBox="1">
            <a:spLocks noGrp="1"/>
          </p:cNvSpPr>
          <p:nvPr>
            <p:ph type="title" idx="4294967295"/>
          </p:nvPr>
        </p:nvSpPr>
        <p:spPr>
          <a:xfrm>
            <a:off x="6112767" y="3150625"/>
            <a:ext cx="2315100" cy="56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accent6"/>
                </a:solidFill>
              </a:rPr>
              <a:t>Model Deployment</a:t>
            </a:r>
            <a:endParaRPr sz="2400" dirty="0">
              <a:solidFill>
                <a:schemeClr val="accent6"/>
              </a:solidFill>
            </a:endParaRPr>
          </a:p>
        </p:txBody>
      </p:sp>
      <p:sp>
        <p:nvSpPr>
          <p:cNvPr id="818" name="Google Shape;818;p41"/>
          <p:cNvSpPr txBox="1">
            <a:spLocks noGrp="1"/>
          </p:cNvSpPr>
          <p:nvPr>
            <p:ph type="subTitle" idx="4294967295"/>
          </p:nvPr>
        </p:nvSpPr>
        <p:spPr>
          <a:xfrm>
            <a:off x="6147150" y="3772867"/>
            <a:ext cx="2315100" cy="63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Clr>
                <a:schemeClr val="dk1"/>
              </a:buClr>
              <a:buSzPts val="1100"/>
              <a:buFont typeface="Arial"/>
              <a:buNone/>
            </a:pPr>
            <a:r>
              <a:rPr lang="en-US" sz="1600" dirty="0"/>
              <a:t>Deployed the model on HTML webpage</a:t>
            </a:r>
            <a:endParaRPr sz="1600" dirty="0"/>
          </a:p>
        </p:txBody>
      </p:sp>
      <p:sp>
        <p:nvSpPr>
          <p:cNvPr id="819" name="Google Shape;819;p41"/>
          <p:cNvSpPr txBox="1">
            <a:spLocks noGrp="1"/>
          </p:cNvSpPr>
          <p:nvPr>
            <p:ph type="title" idx="4294967295"/>
          </p:nvPr>
        </p:nvSpPr>
        <p:spPr>
          <a:xfrm>
            <a:off x="835919" y="1280861"/>
            <a:ext cx="2315100" cy="563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chemeClr val="accent6"/>
                </a:solidFill>
              </a:rPr>
              <a:t>Web Scrapping</a:t>
            </a:r>
            <a:endParaRPr sz="2400" dirty="0">
              <a:solidFill>
                <a:schemeClr val="accent6"/>
              </a:solidFill>
            </a:endParaRPr>
          </a:p>
        </p:txBody>
      </p:sp>
      <p:sp>
        <p:nvSpPr>
          <p:cNvPr id="820" name="Google Shape;820;p41"/>
          <p:cNvSpPr txBox="1">
            <a:spLocks noGrp="1"/>
          </p:cNvSpPr>
          <p:nvPr>
            <p:ph type="subTitle" idx="4294967295"/>
          </p:nvPr>
        </p:nvSpPr>
        <p:spPr>
          <a:xfrm>
            <a:off x="590511" y="1903619"/>
            <a:ext cx="2547814" cy="100417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Clr>
                <a:schemeClr val="dk1"/>
              </a:buClr>
              <a:buSzPts val="1100"/>
              <a:buFont typeface="Arial"/>
              <a:buNone/>
            </a:pPr>
            <a:r>
              <a:rPr lang="en-US" sz="1600" dirty="0"/>
              <a:t>Scrapped the data using Beautiful soup and Selenium for scrolling</a:t>
            </a:r>
            <a:endParaRPr sz="1600" dirty="0"/>
          </a:p>
        </p:txBody>
      </p:sp>
      <p:sp>
        <p:nvSpPr>
          <p:cNvPr id="821" name="Google Shape;821;p41"/>
          <p:cNvSpPr txBox="1">
            <a:spLocks noGrp="1"/>
          </p:cNvSpPr>
          <p:nvPr>
            <p:ph type="title" idx="4294967295"/>
          </p:nvPr>
        </p:nvSpPr>
        <p:spPr>
          <a:xfrm>
            <a:off x="681749" y="3150625"/>
            <a:ext cx="2407319" cy="553505"/>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2400" dirty="0">
                <a:solidFill>
                  <a:schemeClr val="accent6"/>
                </a:solidFill>
              </a:rPr>
              <a:t>Data Cleaning </a:t>
            </a:r>
            <a:endParaRPr sz="2400" dirty="0">
              <a:solidFill>
                <a:schemeClr val="accent6"/>
              </a:solidFill>
            </a:endParaRPr>
          </a:p>
        </p:txBody>
      </p:sp>
      <p:sp>
        <p:nvSpPr>
          <p:cNvPr id="822" name="Google Shape;822;p41"/>
          <p:cNvSpPr txBox="1">
            <a:spLocks noGrp="1"/>
          </p:cNvSpPr>
          <p:nvPr>
            <p:ph type="subTitle" idx="4294967295"/>
          </p:nvPr>
        </p:nvSpPr>
        <p:spPr>
          <a:xfrm>
            <a:off x="312864" y="3549253"/>
            <a:ext cx="2755327" cy="943418"/>
          </a:xfrm>
          <a:prstGeom prst="rect">
            <a:avLst/>
          </a:prstGeom>
        </p:spPr>
        <p:txBody>
          <a:bodyPr spcFirstLastPara="1" wrap="square" lIns="91425" tIns="91425" rIns="91425" bIns="91425" anchor="t" anchorCtr="0">
            <a:noAutofit/>
          </a:bodyPr>
          <a:lstStyle/>
          <a:p>
            <a:pPr marL="0" lvl="0" indent="0" algn="r" rtl="0">
              <a:spcBef>
                <a:spcPts val="1600"/>
              </a:spcBef>
              <a:spcAft>
                <a:spcPts val="1600"/>
              </a:spcAft>
              <a:buNone/>
            </a:pPr>
            <a:r>
              <a:rPr lang="en-US" sz="1600" dirty="0"/>
              <a:t>Cleaning the Raw data using </a:t>
            </a:r>
            <a:r>
              <a:rPr lang="en-US" sz="1600" dirty="0" err="1"/>
              <a:t>Numpy</a:t>
            </a:r>
            <a:r>
              <a:rPr lang="en-US" sz="1600" dirty="0"/>
              <a:t> and Panadas </a:t>
            </a: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0212-DA8F-3EB3-3994-D4E8D0473304}"/>
              </a:ext>
            </a:extLst>
          </p:cNvPr>
          <p:cNvSpPr>
            <a:spLocks noGrp="1"/>
          </p:cNvSpPr>
          <p:nvPr>
            <p:ph type="title"/>
          </p:nvPr>
        </p:nvSpPr>
        <p:spPr/>
        <p:txBody>
          <a:bodyPr/>
          <a:lstStyle/>
          <a:p>
            <a:r>
              <a:rPr lang="en-US" dirty="0"/>
              <a:t>Dashboard Insights</a:t>
            </a:r>
          </a:p>
        </p:txBody>
      </p:sp>
      <p:pic>
        <p:nvPicPr>
          <p:cNvPr id="5" name="Picture 4" descr="Graphical user interface, chart&#10;&#10;Description automatically generated">
            <a:extLst>
              <a:ext uri="{FF2B5EF4-FFF2-40B4-BE49-F238E27FC236}">
                <a16:creationId xmlns:a16="http://schemas.microsoft.com/office/drawing/2014/main" id="{35C3B9F3-B0A8-E808-017D-D26BF739243E}"/>
              </a:ext>
            </a:extLst>
          </p:cNvPr>
          <p:cNvPicPr>
            <a:picLocks noChangeAspect="1"/>
          </p:cNvPicPr>
          <p:nvPr/>
        </p:nvPicPr>
        <p:blipFill>
          <a:blip r:embed="rId2"/>
          <a:stretch>
            <a:fillRect/>
          </a:stretch>
        </p:blipFill>
        <p:spPr>
          <a:xfrm>
            <a:off x="1018398" y="1082306"/>
            <a:ext cx="7107203" cy="3993776"/>
          </a:xfrm>
          <a:prstGeom prst="rect">
            <a:avLst/>
          </a:prstGeom>
        </p:spPr>
      </p:pic>
    </p:spTree>
    <p:extLst>
      <p:ext uri="{BB962C8B-B14F-4D97-AF65-F5344CB8AC3E}">
        <p14:creationId xmlns:p14="http://schemas.microsoft.com/office/powerpoint/2010/main" val="223249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8"/>
          <p:cNvSpPr txBox="1">
            <a:spLocks noGrp="1"/>
          </p:cNvSpPr>
          <p:nvPr>
            <p:ph type="title"/>
          </p:nvPr>
        </p:nvSpPr>
        <p:spPr>
          <a:xfrm>
            <a:off x="1423850" y="2538100"/>
            <a:ext cx="2323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Input </a:t>
            </a:r>
            <a:endParaRPr dirty="0"/>
          </a:p>
        </p:txBody>
      </p:sp>
      <p:sp>
        <p:nvSpPr>
          <p:cNvPr id="522" name="Google Shape;522;p38"/>
          <p:cNvSpPr txBox="1">
            <a:spLocks noGrp="1"/>
          </p:cNvSpPr>
          <p:nvPr>
            <p:ph type="subTitle" idx="1"/>
          </p:nvPr>
        </p:nvSpPr>
        <p:spPr>
          <a:xfrm>
            <a:off x="1197350" y="3602775"/>
            <a:ext cx="2776800" cy="109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We need to provide Cuisine,  Price and preferred location to get the recommendation </a:t>
            </a:r>
          </a:p>
        </p:txBody>
      </p:sp>
      <p:sp>
        <p:nvSpPr>
          <p:cNvPr id="523" name="Google Shape;523;p38"/>
          <p:cNvSpPr txBox="1">
            <a:spLocks noGrp="1"/>
          </p:cNvSpPr>
          <p:nvPr>
            <p:ph type="subTitle" idx="2"/>
          </p:nvPr>
        </p:nvSpPr>
        <p:spPr>
          <a:xfrm>
            <a:off x="5169852" y="3602775"/>
            <a:ext cx="2776800" cy="109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Here we can get famous restaurant, Average price and also the recommended Price and Location </a:t>
            </a:r>
            <a:endParaRPr dirty="0"/>
          </a:p>
        </p:txBody>
      </p:sp>
      <p:sp>
        <p:nvSpPr>
          <p:cNvPr id="524" name="Google Shape;524;p38"/>
          <p:cNvSpPr txBox="1">
            <a:spLocks noGrp="1"/>
          </p:cNvSpPr>
          <p:nvPr>
            <p:ph type="title" idx="3"/>
          </p:nvPr>
        </p:nvSpPr>
        <p:spPr>
          <a:xfrm>
            <a:off x="5396350" y="2538100"/>
            <a:ext cx="2323800" cy="75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Output</a:t>
            </a:r>
            <a:endParaRPr dirty="0"/>
          </a:p>
        </p:txBody>
      </p:sp>
      <p:grpSp>
        <p:nvGrpSpPr>
          <p:cNvPr id="569" name="Google Shape;569;p38"/>
          <p:cNvGrpSpPr/>
          <p:nvPr/>
        </p:nvGrpSpPr>
        <p:grpSpPr>
          <a:xfrm>
            <a:off x="107978" y="779870"/>
            <a:ext cx="777567" cy="817486"/>
            <a:chOff x="4832528" y="895987"/>
            <a:chExt cx="777567" cy="817486"/>
          </a:xfrm>
        </p:grpSpPr>
        <p:sp>
          <p:nvSpPr>
            <p:cNvPr id="570" name="Google Shape;570;p38"/>
            <p:cNvSpPr/>
            <p:nvPr/>
          </p:nvSpPr>
          <p:spPr>
            <a:xfrm rot="-1379682">
              <a:off x="4936021" y="981772"/>
              <a:ext cx="570582" cy="645914"/>
            </a:xfrm>
            <a:custGeom>
              <a:avLst/>
              <a:gdLst/>
              <a:ahLst/>
              <a:cxnLst/>
              <a:rect l="l" t="t" r="r" b="b"/>
              <a:pathLst>
                <a:path w="30471" h="34494" extrusionOk="0">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8"/>
            <p:cNvGrpSpPr/>
            <p:nvPr/>
          </p:nvGrpSpPr>
          <p:grpSpPr>
            <a:xfrm rot="-1374672">
              <a:off x="5009042" y="1087620"/>
              <a:ext cx="371778" cy="274282"/>
              <a:chOff x="5223609" y="3731112"/>
              <a:chExt cx="371782" cy="274285"/>
            </a:xfrm>
          </p:grpSpPr>
          <p:sp>
            <p:nvSpPr>
              <p:cNvPr id="572" name="Google Shape;572;p38"/>
              <p:cNvSpPr/>
              <p:nvPr/>
            </p:nvSpPr>
            <p:spPr>
              <a:xfrm>
                <a:off x="5223609" y="3731112"/>
                <a:ext cx="371782" cy="274285"/>
              </a:xfrm>
              <a:custGeom>
                <a:avLst/>
                <a:gdLst/>
                <a:ahLst/>
                <a:cxnLst/>
                <a:rect l="l" t="t" r="r" b="b"/>
                <a:pathLst>
                  <a:path w="14151" h="10440" extrusionOk="0">
                    <a:moveTo>
                      <a:pt x="11972" y="1"/>
                    </a:moveTo>
                    <a:lnTo>
                      <a:pt x="5563" y="6410"/>
                    </a:lnTo>
                    <a:cubicBezTo>
                      <a:pt x="5477" y="6497"/>
                      <a:pt x="5364" y="6540"/>
                      <a:pt x="5251" y="6540"/>
                    </a:cubicBezTo>
                    <a:cubicBezTo>
                      <a:pt x="5138" y="6540"/>
                      <a:pt x="5026" y="6497"/>
                      <a:pt x="4939" y="6410"/>
                    </a:cubicBezTo>
                    <a:lnTo>
                      <a:pt x="2178" y="3649"/>
                    </a:lnTo>
                    <a:lnTo>
                      <a:pt x="0" y="5827"/>
                    </a:lnTo>
                    <a:lnTo>
                      <a:pt x="4162" y="9989"/>
                    </a:lnTo>
                    <a:cubicBezTo>
                      <a:pt x="4453" y="10280"/>
                      <a:pt x="4842" y="10440"/>
                      <a:pt x="5251" y="10440"/>
                    </a:cubicBezTo>
                    <a:cubicBezTo>
                      <a:pt x="5660" y="10440"/>
                      <a:pt x="6056" y="10280"/>
                      <a:pt x="6340" y="9989"/>
                    </a:cubicBezTo>
                    <a:lnTo>
                      <a:pt x="14150" y="2179"/>
                    </a:lnTo>
                    <a:lnTo>
                      <a:pt x="11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338236" y="3769391"/>
                <a:ext cx="257155" cy="236006"/>
              </a:xfrm>
              <a:custGeom>
                <a:avLst/>
                <a:gdLst/>
                <a:ahLst/>
                <a:cxnLst/>
                <a:rect l="l" t="t" r="r" b="b"/>
                <a:pathLst>
                  <a:path w="9788" h="8983" extrusionOk="0">
                    <a:moveTo>
                      <a:pt x="9066" y="0"/>
                    </a:moveTo>
                    <a:lnTo>
                      <a:pt x="826" y="8248"/>
                    </a:lnTo>
                    <a:cubicBezTo>
                      <a:pt x="597" y="8470"/>
                      <a:pt x="312" y="8629"/>
                      <a:pt x="0" y="8698"/>
                    </a:cubicBezTo>
                    <a:cubicBezTo>
                      <a:pt x="257" y="8886"/>
                      <a:pt x="569" y="8983"/>
                      <a:pt x="888" y="8983"/>
                    </a:cubicBezTo>
                    <a:cubicBezTo>
                      <a:pt x="1297" y="8983"/>
                      <a:pt x="1693" y="8823"/>
                      <a:pt x="1977" y="8532"/>
                    </a:cubicBezTo>
                    <a:lnTo>
                      <a:pt x="9787" y="722"/>
                    </a:lnTo>
                    <a:lnTo>
                      <a:pt x="9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74" name="Google Shape;574;p38"/>
          <p:cNvGrpSpPr/>
          <p:nvPr/>
        </p:nvGrpSpPr>
        <p:grpSpPr>
          <a:xfrm>
            <a:off x="48555" y="89457"/>
            <a:ext cx="770374" cy="812173"/>
            <a:chOff x="2573378" y="542740"/>
            <a:chExt cx="770374" cy="812173"/>
          </a:xfrm>
        </p:grpSpPr>
        <p:sp>
          <p:nvSpPr>
            <p:cNvPr id="575" name="Google Shape;575;p38"/>
            <p:cNvSpPr/>
            <p:nvPr/>
          </p:nvSpPr>
          <p:spPr>
            <a:xfrm rot="1314050">
              <a:off x="2673258" y="625851"/>
              <a:ext cx="570614" cy="645951"/>
            </a:xfrm>
            <a:custGeom>
              <a:avLst/>
              <a:gdLst/>
              <a:ahLst/>
              <a:cxnLst/>
              <a:rect l="l" t="t" r="r" b="b"/>
              <a:pathLst>
                <a:path w="30471" h="34494" extrusionOk="0">
                  <a:moveTo>
                    <a:pt x="3695" y="1"/>
                  </a:moveTo>
                  <a:cubicBezTo>
                    <a:pt x="1654" y="1"/>
                    <a:pt x="1" y="2124"/>
                    <a:pt x="1" y="4744"/>
                  </a:cubicBezTo>
                  <a:lnTo>
                    <a:pt x="1" y="21717"/>
                  </a:lnTo>
                  <a:cubicBezTo>
                    <a:pt x="1" y="24336"/>
                    <a:pt x="1654" y="26459"/>
                    <a:pt x="3695" y="26459"/>
                  </a:cubicBezTo>
                  <a:lnTo>
                    <a:pt x="9358" y="26459"/>
                  </a:lnTo>
                  <a:lnTo>
                    <a:pt x="14990" y="34141"/>
                  </a:lnTo>
                  <a:cubicBezTo>
                    <a:pt x="15163" y="34377"/>
                    <a:pt x="15395" y="34494"/>
                    <a:pt x="15626" y="34494"/>
                  </a:cubicBezTo>
                  <a:cubicBezTo>
                    <a:pt x="15883" y="34494"/>
                    <a:pt x="16138" y="34351"/>
                    <a:pt x="16312" y="34069"/>
                  </a:cubicBezTo>
                  <a:lnTo>
                    <a:pt x="20748" y="26885"/>
                  </a:lnTo>
                  <a:cubicBezTo>
                    <a:pt x="20913" y="26616"/>
                    <a:pt x="21165" y="26459"/>
                    <a:pt x="21433" y="26459"/>
                  </a:cubicBezTo>
                  <a:lnTo>
                    <a:pt x="26777" y="26459"/>
                  </a:lnTo>
                  <a:cubicBezTo>
                    <a:pt x="28816" y="26459"/>
                    <a:pt x="30471" y="24336"/>
                    <a:pt x="30471" y="21717"/>
                  </a:cubicBezTo>
                  <a:lnTo>
                    <a:pt x="30471" y="4744"/>
                  </a:lnTo>
                  <a:cubicBezTo>
                    <a:pt x="30471" y="2125"/>
                    <a:pt x="28817" y="1"/>
                    <a:pt x="26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rot="1454455">
              <a:off x="2850037" y="746337"/>
              <a:ext cx="291985" cy="289068"/>
            </a:xfrm>
            <a:custGeom>
              <a:avLst/>
              <a:gdLst/>
              <a:ahLst/>
              <a:cxnLst/>
              <a:rect l="l" t="t" r="r" b="b"/>
              <a:pathLst>
                <a:path w="11113" h="11002" extrusionOk="0">
                  <a:moveTo>
                    <a:pt x="2619" y="0"/>
                  </a:moveTo>
                  <a:cubicBezTo>
                    <a:pt x="2492" y="0"/>
                    <a:pt x="2366" y="49"/>
                    <a:pt x="2268" y="146"/>
                  </a:cubicBezTo>
                  <a:lnTo>
                    <a:pt x="201" y="2213"/>
                  </a:lnTo>
                  <a:cubicBezTo>
                    <a:pt x="7" y="2407"/>
                    <a:pt x="7" y="2719"/>
                    <a:pt x="201" y="2914"/>
                  </a:cubicBezTo>
                  <a:lnTo>
                    <a:pt x="2782" y="5501"/>
                  </a:lnTo>
                  <a:lnTo>
                    <a:pt x="195" y="8081"/>
                  </a:lnTo>
                  <a:cubicBezTo>
                    <a:pt x="0" y="8275"/>
                    <a:pt x="0" y="8587"/>
                    <a:pt x="195" y="8782"/>
                  </a:cubicBezTo>
                  <a:lnTo>
                    <a:pt x="2268" y="10856"/>
                  </a:lnTo>
                  <a:cubicBezTo>
                    <a:pt x="2366" y="10953"/>
                    <a:pt x="2492" y="11001"/>
                    <a:pt x="2619" y="11001"/>
                  </a:cubicBezTo>
                  <a:cubicBezTo>
                    <a:pt x="2745" y="11001"/>
                    <a:pt x="2872" y="10953"/>
                    <a:pt x="2969" y="10856"/>
                  </a:cubicBezTo>
                  <a:lnTo>
                    <a:pt x="5556" y="8268"/>
                  </a:lnTo>
                  <a:lnTo>
                    <a:pt x="8143" y="10856"/>
                  </a:lnTo>
                  <a:cubicBezTo>
                    <a:pt x="8241" y="10953"/>
                    <a:pt x="8367" y="11001"/>
                    <a:pt x="8494" y="11001"/>
                  </a:cubicBezTo>
                  <a:cubicBezTo>
                    <a:pt x="8620" y="11001"/>
                    <a:pt x="8747" y="10953"/>
                    <a:pt x="8844" y="10856"/>
                  </a:cubicBezTo>
                  <a:lnTo>
                    <a:pt x="10911" y="8789"/>
                  </a:lnTo>
                  <a:cubicBezTo>
                    <a:pt x="11105" y="8594"/>
                    <a:pt x="11105" y="8275"/>
                    <a:pt x="10911" y="8081"/>
                  </a:cubicBezTo>
                  <a:lnTo>
                    <a:pt x="8331" y="5501"/>
                  </a:lnTo>
                  <a:lnTo>
                    <a:pt x="10918" y="2914"/>
                  </a:lnTo>
                  <a:cubicBezTo>
                    <a:pt x="11112" y="2719"/>
                    <a:pt x="11112" y="2407"/>
                    <a:pt x="10918" y="2213"/>
                  </a:cubicBezTo>
                  <a:lnTo>
                    <a:pt x="8844" y="146"/>
                  </a:lnTo>
                  <a:cubicBezTo>
                    <a:pt x="8747" y="49"/>
                    <a:pt x="8620" y="0"/>
                    <a:pt x="8494" y="0"/>
                  </a:cubicBezTo>
                  <a:cubicBezTo>
                    <a:pt x="8367" y="0"/>
                    <a:pt x="8241" y="49"/>
                    <a:pt x="8143" y="146"/>
                  </a:cubicBezTo>
                  <a:lnTo>
                    <a:pt x="5556" y="2726"/>
                  </a:lnTo>
                  <a:lnTo>
                    <a:pt x="2969" y="146"/>
                  </a:lnTo>
                  <a:cubicBezTo>
                    <a:pt x="2872" y="49"/>
                    <a:pt x="2745" y="0"/>
                    <a:pt x="26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Graphical user interface, application, website">
            <a:extLst>
              <a:ext uri="{FF2B5EF4-FFF2-40B4-BE49-F238E27FC236}">
                <a16:creationId xmlns:a16="http://schemas.microsoft.com/office/drawing/2014/main" id="{FD3A36D7-1E83-A523-4D63-7ECC5D8A2C0F}"/>
              </a:ext>
            </a:extLst>
          </p:cNvPr>
          <p:cNvPicPr>
            <a:picLocks noChangeAspect="1"/>
          </p:cNvPicPr>
          <p:nvPr/>
        </p:nvPicPr>
        <p:blipFill>
          <a:blip r:embed="rId3"/>
          <a:stretch>
            <a:fillRect/>
          </a:stretch>
        </p:blipFill>
        <p:spPr>
          <a:xfrm>
            <a:off x="848962" y="533803"/>
            <a:ext cx="3293921" cy="1851307"/>
          </a:xfrm>
          <a:prstGeom prst="rect">
            <a:avLst/>
          </a:prstGeom>
        </p:spPr>
      </p:pic>
      <p:pic>
        <p:nvPicPr>
          <p:cNvPr id="4" name="Picture 3" descr="Graphical user interface, text, application">
            <a:extLst>
              <a:ext uri="{FF2B5EF4-FFF2-40B4-BE49-F238E27FC236}">
                <a16:creationId xmlns:a16="http://schemas.microsoft.com/office/drawing/2014/main" id="{DDAE9788-91D7-405F-702A-C67B11CEE408}"/>
              </a:ext>
            </a:extLst>
          </p:cNvPr>
          <p:cNvPicPr>
            <a:picLocks noChangeAspect="1"/>
          </p:cNvPicPr>
          <p:nvPr/>
        </p:nvPicPr>
        <p:blipFill>
          <a:blip r:embed="rId4"/>
          <a:stretch>
            <a:fillRect/>
          </a:stretch>
        </p:blipFill>
        <p:spPr>
          <a:xfrm>
            <a:off x="4977878" y="580285"/>
            <a:ext cx="3265054" cy="185862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grpSp>
        <p:nvGrpSpPr>
          <p:cNvPr id="934" name="Google Shape;934;p45"/>
          <p:cNvGrpSpPr/>
          <p:nvPr/>
        </p:nvGrpSpPr>
        <p:grpSpPr>
          <a:xfrm>
            <a:off x="6484287" y="545373"/>
            <a:ext cx="2578070" cy="4148487"/>
            <a:chOff x="2173025" y="238125"/>
            <a:chExt cx="3255550" cy="5238650"/>
          </a:xfrm>
        </p:grpSpPr>
        <p:sp>
          <p:nvSpPr>
            <p:cNvPr id="935" name="Google Shape;935;p45"/>
            <p:cNvSpPr/>
            <p:nvPr/>
          </p:nvSpPr>
          <p:spPr>
            <a:xfrm>
              <a:off x="2261650" y="2577725"/>
              <a:ext cx="461575" cy="336175"/>
            </a:xfrm>
            <a:custGeom>
              <a:avLst/>
              <a:gdLst/>
              <a:ahLst/>
              <a:cxnLst/>
              <a:rect l="l" t="t" r="r" b="b"/>
              <a:pathLst>
                <a:path w="18463" h="13447" extrusionOk="0">
                  <a:moveTo>
                    <a:pt x="6422" y="1"/>
                  </a:moveTo>
                  <a:cubicBezTo>
                    <a:pt x="4145" y="1"/>
                    <a:pt x="2015" y="1327"/>
                    <a:pt x="1147" y="3517"/>
                  </a:cubicBezTo>
                  <a:cubicBezTo>
                    <a:pt x="1" y="6407"/>
                    <a:pt x="1484" y="9706"/>
                    <a:pt x="4461" y="10888"/>
                  </a:cubicBezTo>
                  <a:lnTo>
                    <a:pt x="9851" y="13025"/>
                  </a:lnTo>
                  <a:cubicBezTo>
                    <a:pt x="10572" y="13312"/>
                    <a:pt x="11314" y="13447"/>
                    <a:pt x="12041" y="13447"/>
                  </a:cubicBezTo>
                  <a:cubicBezTo>
                    <a:pt x="14318" y="13447"/>
                    <a:pt x="16448" y="12121"/>
                    <a:pt x="17317" y="9931"/>
                  </a:cubicBezTo>
                  <a:cubicBezTo>
                    <a:pt x="18463" y="7040"/>
                    <a:pt x="16978" y="3741"/>
                    <a:pt x="14002" y="2560"/>
                  </a:cubicBezTo>
                  <a:lnTo>
                    <a:pt x="8613" y="422"/>
                  </a:lnTo>
                  <a:cubicBezTo>
                    <a:pt x="7891" y="136"/>
                    <a:pt x="7149" y="1"/>
                    <a:pt x="64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5"/>
            <p:cNvSpPr/>
            <p:nvPr/>
          </p:nvSpPr>
          <p:spPr>
            <a:xfrm>
              <a:off x="2207775" y="2097675"/>
              <a:ext cx="517175" cy="381075"/>
            </a:xfrm>
            <a:custGeom>
              <a:avLst/>
              <a:gdLst/>
              <a:ahLst/>
              <a:cxnLst/>
              <a:rect l="l" t="t" r="r" b="b"/>
              <a:pathLst>
                <a:path w="20687" h="15243" extrusionOk="0">
                  <a:moveTo>
                    <a:pt x="6394" y="1"/>
                  </a:moveTo>
                  <a:cubicBezTo>
                    <a:pt x="4358" y="1"/>
                    <a:pt x="2511" y="893"/>
                    <a:pt x="1553" y="2557"/>
                  </a:cubicBezTo>
                  <a:cubicBezTo>
                    <a:pt x="1" y="5252"/>
                    <a:pt x="1367" y="8947"/>
                    <a:pt x="4603" y="10812"/>
                  </a:cubicBezTo>
                  <a:lnTo>
                    <a:pt x="10466" y="14188"/>
                  </a:lnTo>
                  <a:cubicBezTo>
                    <a:pt x="11703" y="14901"/>
                    <a:pt x="13035" y="15243"/>
                    <a:pt x="14295" y="15243"/>
                  </a:cubicBezTo>
                  <a:cubicBezTo>
                    <a:pt x="16330" y="15243"/>
                    <a:pt x="18178" y="14350"/>
                    <a:pt x="19136" y="12686"/>
                  </a:cubicBezTo>
                  <a:lnTo>
                    <a:pt x="19135" y="12686"/>
                  </a:lnTo>
                  <a:cubicBezTo>
                    <a:pt x="20686" y="9992"/>
                    <a:pt x="19320" y="6296"/>
                    <a:pt x="16084" y="4432"/>
                  </a:cubicBezTo>
                  <a:lnTo>
                    <a:pt x="10223" y="1056"/>
                  </a:lnTo>
                  <a:cubicBezTo>
                    <a:pt x="8986" y="343"/>
                    <a:pt x="7654" y="1"/>
                    <a:pt x="6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5"/>
            <p:cNvSpPr/>
            <p:nvPr/>
          </p:nvSpPr>
          <p:spPr>
            <a:xfrm>
              <a:off x="2173025" y="1595125"/>
              <a:ext cx="696750" cy="578000"/>
            </a:xfrm>
            <a:custGeom>
              <a:avLst/>
              <a:gdLst/>
              <a:ahLst/>
              <a:cxnLst/>
              <a:rect l="l" t="t" r="r" b="b"/>
              <a:pathLst>
                <a:path w="27870" h="23120" extrusionOk="0">
                  <a:moveTo>
                    <a:pt x="6347" y="0"/>
                  </a:moveTo>
                  <a:cubicBezTo>
                    <a:pt x="4686" y="0"/>
                    <a:pt x="3042" y="732"/>
                    <a:pt x="1931" y="2134"/>
                  </a:cubicBezTo>
                  <a:cubicBezTo>
                    <a:pt x="0" y="4572"/>
                    <a:pt x="411" y="8112"/>
                    <a:pt x="2848" y="10042"/>
                  </a:cubicBezTo>
                  <a:lnTo>
                    <a:pt x="18030" y="21902"/>
                  </a:lnTo>
                  <a:cubicBezTo>
                    <a:pt x="19064" y="22722"/>
                    <a:pt x="20298" y="23120"/>
                    <a:pt x="21522" y="23120"/>
                  </a:cubicBezTo>
                  <a:cubicBezTo>
                    <a:pt x="23183" y="23120"/>
                    <a:pt x="24828" y="22388"/>
                    <a:pt x="25939" y="20986"/>
                  </a:cubicBezTo>
                  <a:cubicBezTo>
                    <a:pt x="27870" y="18549"/>
                    <a:pt x="27458" y="15009"/>
                    <a:pt x="25021" y="13078"/>
                  </a:cubicBezTo>
                  <a:lnTo>
                    <a:pt x="9839" y="1218"/>
                  </a:lnTo>
                  <a:cubicBezTo>
                    <a:pt x="8804" y="398"/>
                    <a:pt x="7571" y="0"/>
                    <a:pt x="6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a:off x="2436925" y="238125"/>
              <a:ext cx="1805800" cy="3360150"/>
            </a:xfrm>
            <a:custGeom>
              <a:avLst/>
              <a:gdLst/>
              <a:ahLst/>
              <a:cxnLst/>
              <a:rect l="l" t="t" r="r" b="b"/>
              <a:pathLst>
                <a:path w="72232" h="134406" extrusionOk="0">
                  <a:moveTo>
                    <a:pt x="7315" y="0"/>
                  </a:moveTo>
                  <a:cubicBezTo>
                    <a:pt x="3275" y="0"/>
                    <a:pt x="1" y="3275"/>
                    <a:pt x="1" y="7315"/>
                  </a:cubicBezTo>
                  <a:lnTo>
                    <a:pt x="1" y="127090"/>
                  </a:lnTo>
                  <a:cubicBezTo>
                    <a:pt x="1" y="131130"/>
                    <a:pt x="3275" y="134406"/>
                    <a:pt x="7315" y="134406"/>
                  </a:cubicBezTo>
                  <a:lnTo>
                    <a:pt x="64918" y="134406"/>
                  </a:lnTo>
                  <a:cubicBezTo>
                    <a:pt x="68957" y="134406"/>
                    <a:pt x="72232" y="131130"/>
                    <a:pt x="72232" y="127090"/>
                  </a:cubicBezTo>
                  <a:lnTo>
                    <a:pt x="72232" y="7315"/>
                  </a:lnTo>
                  <a:cubicBezTo>
                    <a:pt x="72232" y="3275"/>
                    <a:pt x="68957" y="0"/>
                    <a:pt x="649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a:off x="2542225" y="363775"/>
              <a:ext cx="1602050" cy="2948700"/>
            </a:xfrm>
            <a:custGeom>
              <a:avLst/>
              <a:gdLst/>
              <a:ahLst/>
              <a:cxnLst/>
              <a:rect l="l" t="t" r="r" b="b"/>
              <a:pathLst>
                <a:path w="64082" h="117948" extrusionOk="0">
                  <a:moveTo>
                    <a:pt x="3715" y="1"/>
                  </a:moveTo>
                  <a:cubicBezTo>
                    <a:pt x="1663" y="1"/>
                    <a:pt x="0" y="1664"/>
                    <a:pt x="0" y="3716"/>
                  </a:cubicBezTo>
                  <a:lnTo>
                    <a:pt x="0" y="114234"/>
                  </a:lnTo>
                  <a:cubicBezTo>
                    <a:pt x="0" y="116285"/>
                    <a:pt x="1663" y="117948"/>
                    <a:pt x="3715" y="117948"/>
                  </a:cubicBezTo>
                  <a:lnTo>
                    <a:pt x="60367" y="117948"/>
                  </a:lnTo>
                  <a:cubicBezTo>
                    <a:pt x="62418" y="117948"/>
                    <a:pt x="64081" y="116285"/>
                    <a:pt x="64081" y="114234"/>
                  </a:cubicBezTo>
                  <a:lnTo>
                    <a:pt x="64081" y="3716"/>
                  </a:lnTo>
                  <a:cubicBezTo>
                    <a:pt x="64081" y="1664"/>
                    <a:pt x="62418" y="1"/>
                    <a:pt x="603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a:off x="2913100" y="2197400"/>
              <a:ext cx="1647225" cy="2266625"/>
            </a:xfrm>
            <a:custGeom>
              <a:avLst/>
              <a:gdLst/>
              <a:ahLst/>
              <a:cxnLst/>
              <a:rect l="l" t="t" r="r" b="b"/>
              <a:pathLst>
                <a:path w="65889" h="90665" extrusionOk="0">
                  <a:moveTo>
                    <a:pt x="62275" y="0"/>
                  </a:moveTo>
                  <a:cubicBezTo>
                    <a:pt x="51038" y="0"/>
                    <a:pt x="51913" y="19133"/>
                    <a:pt x="52212" y="25407"/>
                  </a:cubicBezTo>
                  <a:cubicBezTo>
                    <a:pt x="37131" y="32702"/>
                    <a:pt x="37975" y="56033"/>
                    <a:pt x="37975" y="56033"/>
                  </a:cubicBezTo>
                  <a:lnTo>
                    <a:pt x="870" y="56033"/>
                  </a:lnTo>
                  <a:cubicBezTo>
                    <a:pt x="1" y="77729"/>
                    <a:pt x="31167" y="90665"/>
                    <a:pt x="31167" y="90665"/>
                  </a:cubicBezTo>
                  <a:lnTo>
                    <a:pt x="50910" y="85899"/>
                  </a:lnTo>
                  <a:lnTo>
                    <a:pt x="65888" y="85559"/>
                  </a:lnTo>
                  <a:lnTo>
                    <a:pt x="64527" y="43688"/>
                  </a:lnTo>
                  <a:cubicBezTo>
                    <a:pt x="65277" y="3533"/>
                    <a:pt x="63846" y="116"/>
                    <a:pt x="63846" y="116"/>
                  </a:cubicBezTo>
                  <a:cubicBezTo>
                    <a:pt x="63297" y="38"/>
                    <a:pt x="62774" y="0"/>
                    <a:pt x="62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a:off x="3254650" y="3358200"/>
              <a:ext cx="182900" cy="182875"/>
            </a:xfrm>
            <a:custGeom>
              <a:avLst/>
              <a:gdLst/>
              <a:ahLst/>
              <a:cxnLst/>
              <a:rect l="l" t="t" r="r" b="b"/>
              <a:pathLst>
                <a:path w="7316" h="7315" extrusionOk="0">
                  <a:moveTo>
                    <a:pt x="3658" y="0"/>
                  </a:moveTo>
                  <a:cubicBezTo>
                    <a:pt x="1637" y="0"/>
                    <a:pt x="0" y="1637"/>
                    <a:pt x="0" y="3657"/>
                  </a:cubicBezTo>
                  <a:cubicBezTo>
                    <a:pt x="0" y="5677"/>
                    <a:pt x="1637" y="7315"/>
                    <a:pt x="3658" y="7315"/>
                  </a:cubicBezTo>
                  <a:cubicBezTo>
                    <a:pt x="5677" y="7315"/>
                    <a:pt x="7315" y="5677"/>
                    <a:pt x="7315" y="3657"/>
                  </a:cubicBezTo>
                  <a:cubicBezTo>
                    <a:pt x="7315" y="1637"/>
                    <a:pt x="5677" y="0"/>
                    <a:pt x="36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a:off x="3436925" y="3544900"/>
              <a:ext cx="1621625" cy="1529150"/>
            </a:xfrm>
            <a:custGeom>
              <a:avLst/>
              <a:gdLst/>
              <a:ahLst/>
              <a:cxnLst/>
              <a:rect l="l" t="t" r="r" b="b"/>
              <a:pathLst>
                <a:path w="64865" h="61166" extrusionOk="0">
                  <a:moveTo>
                    <a:pt x="33329" y="0"/>
                  </a:moveTo>
                  <a:lnTo>
                    <a:pt x="1" y="25930"/>
                  </a:lnTo>
                  <a:lnTo>
                    <a:pt x="35235" y="61165"/>
                  </a:lnTo>
                  <a:lnTo>
                    <a:pt x="64864" y="31536"/>
                  </a:lnTo>
                  <a:lnTo>
                    <a:pt x="3332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5"/>
            <p:cNvSpPr/>
            <p:nvPr/>
          </p:nvSpPr>
          <p:spPr>
            <a:xfrm>
              <a:off x="3850450" y="3898675"/>
              <a:ext cx="1578125" cy="1578100"/>
            </a:xfrm>
            <a:custGeom>
              <a:avLst/>
              <a:gdLst/>
              <a:ahLst/>
              <a:cxnLst/>
              <a:rect l="l" t="t" r="r" b="b"/>
              <a:pathLst>
                <a:path w="63125" h="63124" extrusionOk="0">
                  <a:moveTo>
                    <a:pt x="35959" y="1"/>
                  </a:moveTo>
                  <a:lnTo>
                    <a:pt x="1" y="35958"/>
                  </a:lnTo>
                  <a:lnTo>
                    <a:pt x="27167" y="63124"/>
                  </a:lnTo>
                  <a:lnTo>
                    <a:pt x="63125" y="27167"/>
                  </a:lnTo>
                  <a:lnTo>
                    <a:pt x="359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5"/>
            <p:cNvSpPr/>
            <p:nvPr/>
          </p:nvSpPr>
          <p:spPr>
            <a:xfrm>
              <a:off x="2733250" y="736725"/>
              <a:ext cx="1264525" cy="953425"/>
            </a:xfrm>
            <a:custGeom>
              <a:avLst/>
              <a:gdLst/>
              <a:ahLst/>
              <a:cxnLst/>
              <a:rect l="l" t="t" r="r" b="b"/>
              <a:pathLst>
                <a:path w="50581" h="38137" extrusionOk="0">
                  <a:moveTo>
                    <a:pt x="24210" y="1"/>
                  </a:moveTo>
                  <a:cubicBezTo>
                    <a:pt x="22039" y="1"/>
                    <a:pt x="19995" y="506"/>
                    <a:pt x="18204" y="1392"/>
                  </a:cubicBezTo>
                  <a:cubicBezTo>
                    <a:pt x="0" y="8808"/>
                    <a:pt x="23954" y="37607"/>
                    <a:pt x="24385" y="38124"/>
                  </a:cubicBezTo>
                  <a:lnTo>
                    <a:pt x="24385" y="38137"/>
                  </a:lnTo>
                  <a:cubicBezTo>
                    <a:pt x="24385" y="38137"/>
                    <a:pt x="24390" y="38131"/>
                    <a:pt x="24391" y="38130"/>
                  </a:cubicBezTo>
                  <a:lnTo>
                    <a:pt x="24396" y="38137"/>
                  </a:lnTo>
                  <a:lnTo>
                    <a:pt x="24396" y="38123"/>
                  </a:lnTo>
                  <a:cubicBezTo>
                    <a:pt x="24844" y="37589"/>
                    <a:pt x="50580" y="6644"/>
                    <a:pt x="28389" y="661"/>
                  </a:cubicBezTo>
                  <a:cubicBezTo>
                    <a:pt x="27078" y="240"/>
                    <a:pt x="25676" y="1"/>
                    <a:pt x="2421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5"/>
            <p:cNvSpPr/>
            <p:nvPr/>
          </p:nvSpPr>
          <p:spPr>
            <a:xfrm>
              <a:off x="3111325" y="843525"/>
              <a:ext cx="725475" cy="846625"/>
            </a:xfrm>
            <a:custGeom>
              <a:avLst/>
              <a:gdLst/>
              <a:ahLst/>
              <a:cxnLst/>
              <a:rect l="l" t="t" r="r" b="b"/>
              <a:pathLst>
                <a:path w="29019" h="33865" extrusionOk="0">
                  <a:moveTo>
                    <a:pt x="19766" y="0"/>
                  </a:moveTo>
                  <a:lnTo>
                    <a:pt x="1" y="19765"/>
                  </a:lnTo>
                  <a:cubicBezTo>
                    <a:pt x="3770" y="27248"/>
                    <a:pt x="9062" y="33611"/>
                    <a:pt x="9262" y="33851"/>
                  </a:cubicBezTo>
                  <a:lnTo>
                    <a:pt x="9262" y="33865"/>
                  </a:lnTo>
                  <a:cubicBezTo>
                    <a:pt x="9262" y="33865"/>
                    <a:pt x="9267" y="33859"/>
                    <a:pt x="9268" y="33857"/>
                  </a:cubicBezTo>
                  <a:lnTo>
                    <a:pt x="9273" y="33865"/>
                  </a:lnTo>
                  <a:lnTo>
                    <a:pt x="9273" y="33851"/>
                  </a:lnTo>
                  <a:cubicBezTo>
                    <a:pt x="9660" y="33388"/>
                    <a:pt x="29018" y="10109"/>
                    <a:pt x="197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5"/>
            <p:cNvSpPr/>
            <p:nvPr/>
          </p:nvSpPr>
          <p:spPr>
            <a:xfrm>
              <a:off x="3215575" y="934275"/>
              <a:ext cx="254875" cy="254850"/>
            </a:xfrm>
            <a:custGeom>
              <a:avLst/>
              <a:gdLst/>
              <a:ahLst/>
              <a:cxnLst/>
              <a:rect l="l" t="t" r="r" b="b"/>
              <a:pathLst>
                <a:path w="10195" h="10194" extrusionOk="0">
                  <a:moveTo>
                    <a:pt x="5098" y="0"/>
                  </a:moveTo>
                  <a:cubicBezTo>
                    <a:pt x="3746" y="0"/>
                    <a:pt x="2449" y="537"/>
                    <a:pt x="1494" y="1493"/>
                  </a:cubicBezTo>
                  <a:cubicBezTo>
                    <a:pt x="538" y="2449"/>
                    <a:pt x="1" y="3745"/>
                    <a:pt x="1" y="5096"/>
                  </a:cubicBezTo>
                  <a:cubicBezTo>
                    <a:pt x="1" y="6449"/>
                    <a:pt x="538" y="7745"/>
                    <a:pt x="1494" y="8701"/>
                  </a:cubicBezTo>
                  <a:cubicBezTo>
                    <a:pt x="2449" y="9657"/>
                    <a:pt x="3746" y="10194"/>
                    <a:pt x="5098" y="10194"/>
                  </a:cubicBezTo>
                  <a:cubicBezTo>
                    <a:pt x="6449" y="10194"/>
                    <a:pt x="7746" y="9657"/>
                    <a:pt x="8702" y="8701"/>
                  </a:cubicBezTo>
                  <a:cubicBezTo>
                    <a:pt x="9657" y="7745"/>
                    <a:pt x="10194" y="6449"/>
                    <a:pt x="10194" y="5096"/>
                  </a:cubicBezTo>
                  <a:cubicBezTo>
                    <a:pt x="10194" y="3745"/>
                    <a:pt x="9657" y="2449"/>
                    <a:pt x="8702" y="1493"/>
                  </a:cubicBezTo>
                  <a:cubicBezTo>
                    <a:pt x="7746" y="537"/>
                    <a:pt x="6449" y="0"/>
                    <a:pt x="5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5"/>
            <p:cNvSpPr/>
            <p:nvPr/>
          </p:nvSpPr>
          <p:spPr>
            <a:xfrm>
              <a:off x="2850900" y="2158875"/>
              <a:ext cx="984675" cy="231975"/>
            </a:xfrm>
            <a:custGeom>
              <a:avLst/>
              <a:gdLst/>
              <a:ahLst/>
              <a:cxnLst/>
              <a:rect l="l" t="t" r="r" b="b"/>
              <a:pathLst>
                <a:path w="39387" h="9279" extrusionOk="0">
                  <a:moveTo>
                    <a:pt x="3353" y="1"/>
                  </a:moveTo>
                  <a:cubicBezTo>
                    <a:pt x="1502" y="1"/>
                    <a:pt x="1" y="1720"/>
                    <a:pt x="1" y="3840"/>
                  </a:cubicBezTo>
                  <a:lnTo>
                    <a:pt x="1" y="5440"/>
                  </a:lnTo>
                  <a:cubicBezTo>
                    <a:pt x="1" y="7559"/>
                    <a:pt x="1502" y="9279"/>
                    <a:pt x="3353" y="9279"/>
                  </a:cubicBezTo>
                  <a:lnTo>
                    <a:pt x="36034" y="9279"/>
                  </a:lnTo>
                  <a:cubicBezTo>
                    <a:pt x="37885" y="9279"/>
                    <a:pt x="39386" y="7559"/>
                    <a:pt x="39386" y="5440"/>
                  </a:cubicBezTo>
                  <a:lnTo>
                    <a:pt x="39386" y="3840"/>
                  </a:lnTo>
                  <a:cubicBezTo>
                    <a:pt x="39386" y="1720"/>
                    <a:pt x="37885" y="1"/>
                    <a:pt x="360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5"/>
            <p:cNvSpPr/>
            <p:nvPr/>
          </p:nvSpPr>
          <p:spPr>
            <a:xfrm>
              <a:off x="2933025" y="1831500"/>
              <a:ext cx="818425" cy="302200"/>
            </a:xfrm>
            <a:custGeom>
              <a:avLst/>
              <a:gdLst/>
              <a:ahLst/>
              <a:cxnLst/>
              <a:rect l="l" t="t" r="r" b="b"/>
              <a:pathLst>
                <a:path w="32737" h="12088" extrusionOk="0">
                  <a:moveTo>
                    <a:pt x="11332" y="0"/>
                  </a:moveTo>
                  <a:cubicBezTo>
                    <a:pt x="5075" y="0"/>
                    <a:pt x="1" y="5074"/>
                    <a:pt x="1" y="11332"/>
                  </a:cubicBezTo>
                  <a:lnTo>
                    <a:pt x="1" y="12088"/>
                  </a:lnTo>
                  <a:lnTo>
                    <a:pt x="32737" y="12088"/>
                  </a:lnTo>
                  <a:lnTo>
                    <a:pt x="32737" y="11332"/>
                  </a:lnTo>
                  <a:cubicBezTo>
                    <a:pt x="32737" y="5074"/>
                    <a:pt x="27663" y="0"/>
                    <a:pt x="214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5"/>
            <p:cNvSpPr/>
            <p:nvPr/>
          </p:nvSpPr>
          <p:spPr>
            <a:xfrm>
              <a:off x="2934875" y="2416975"/>
              <a:ext cx="814725" cy="251825"/>
            </a:xfrm>
            <a:custGeom>
              <a:avLst/>
              <a:gdLst/>
              <a:ahLst/>
              <a:cxnLst/>
              <a:rect l="l" t="t" r="r" b="b"/>
              <a:pathLst>
                <a:path w="32589" h="10073" extrusionOk="0">
                  <a:moveTo>
                    <a:pt x="1" y="0"/>
                  </a:moveTo>
                  <a:cubicBezTo>
                    <a:pt x="628" y="5666"/>
                    <a:pt x="5427" y="10073"/>
                    <a:pt x="11258" y="10073"/>
                  </a:cubicBezTo>
                  <a:lnTo>
                    <a:pt x="21332" y="10073"/>
                  </a:lnTo>
                  <a:cubicBezTo>
                    <a:pt x="27163" y="10073"/>
                    <a:pt x="31962" y="5666"/>
                    <a:pt x="325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descr="Graphical user interface, application, website&#10;&#10;Description automatically generated">
            <a:extLst>
              <a:ext uri="{FF2B5EF4-FFF2-40B4-BE49-F238E27FC236}">
                <a16:creationId xmlns:a16="http://schemas.microsoft.com/office/drawing/2014/main" id="{BEC3FE2A-5F31-4ADC-EE6C-D3FF61FD6B0E}"/>
              </a:ext>
            </a:extLst>
          </p:cNvPr>
          <p:cNvPicPr>
            <a:picLocks noChangeAspect="1"/>
          </p:cNvPicPr>
          <p:nvPr/>
        </p:nvPicPr>
        <p:blipFill>
          <a:blip r:embed="rId3"/>
          <a:stretch>
            <a:fillRect/>
          </a:stretch>
        </p:blipFill>
        <p:spPr>
          <a:xfrm>
            <a:off x="374666" y="1041722"/>
            <a:ext cx="5714691" cy="3211870"/>
          </a:xfrm>
          <a:prstGeom prst="rect">
            <a:avLst/>
          </a:prstGeom>
        </p:spPr>
      </p:pic>
      <p:sp>
        <p:nvSpPr>
          <p:cNvPr id="9" name="TextBox 8">
            <a:extLst>
              <a:ext uri="{FF2B5EF4-FFF2-40B4-BE49-F238E27FC236}">
                <a16:creationId xmlns:a16="http://schemas.microsoft.com/office/drawing/2014/main" id="{6A828E54-744B-8E15-57E2-34DEB61EEAA2}"/>
              </a:ext>
            </a:extLst>
          </p:cNvPr>
          <p:cNvSpPr txBox="1"/>
          <p:nvPr/>
        </p:nvSpPr>
        <p:spPr>
          <a:xfrm>
            <a:off x="497046" y="254529"/>
            <a:ext cx="5167993" cy="523220"/>
          </a:xfrm>
          <a:prstGeom prst="rect">
            <a:avLst/>
          </a:prstGeom>
          <a:noFill/>
        </p:spPr>
        <p:txBody>
          <a:bodyPr wrap="square" rtlCol="0">
            <a:spAutoFit/>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Zomato Web page</a:t>
            </a:r>
          </a:p>
        </p:txBody>
      </p:sp>
    </p:spTree>
  </p:cSld>
  <p:clrMapOvr>
    <a:masterClrMapping/>
  </p:clrMapOvr>
</p:sld>
</file>

<file path=ppt/theme/theme1.xml><?xml version="1.0" encoding="utf-8"?>
<a:theme xmlns:a="http://schemas.openxmlformats.org/drawingml/2006/main" name="Food Delivery">
  <a:themeElements>
    <a:clrScheme name="Simple Light">
      <a:dk1>
        <a:srgbClr val="000000"/>
      </a:dk1>
      <a:lt1>
        <a:srgbClr val="FFFFFF"/>
      </a:lt1>
      <a:dk2>
        <a:srgbClr val="434343"/>
      </a:dk2>
      <a:lt2>
        <a:srgbClr val="EEEEEE"/>
      </a:lt2>
      <a:accent1>
        <a:srgbClr val="FF5F70"/>
      </a:accent1>
      <a:accent2>
        <a:srgbClr val="5493B3"/>
      </a:accent2>
      <a:accent3>
        <a:srgbClr val="91DAFF"/>
      </a:accent3>
      <a:accent4>
        <a:srgbClr val="E4DF6F"/>
      </a:accent4>
      <a:accent5>
        <a:srgbClr val="B3B05D"/>
      </a:accent5>
      <a:accent6>
        <a:srgbClr val="C5404E"/>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394</Words>
  <Application>Microsoft Macintosh PowerPoint</Application>
  <PresentationFormat>On-screen Show (16:9)</PresentationFormat>
  <Paragraphs>61</Paragraphs>
  <Slides>14</Slides>
  <Notes>13</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Coiny</vt:lpstr>
      <vt:lpstr>Advent Pro</vt:lpstr>
      <vt:lpstr>Amasis MT Pro Medium</vt:lpstr>
      <vt:lpstr>Helvetica</vt:lpstr>
      <vt:lpstr>YAEZxXauVhw 0</vt:lpstr>
      <vt:lpstr>Arial</vt:lpstr>
      <vt:lpstr>Century Gothic</vt:lpstr>
      <vt:lpstr>Roboto</vt:lpstr>
      <vt:lpstr>Food Delivery</vt:lpstr>
      <vt:lpstr>Zomato Food Delivery  &amp; Recommendation</vt:lpstr>
      <vt:lpstr>TEAM Members</vt:lpstr>
      <vt:lpstr>Project Journey</vt:lpstr>
      <vt:lpstr>Problem Statement</vt:lpstr>
      <vt:lpstr>Challenges </vt:lpstr>
      <vt:lpstr>Approach </vt:lpstr>
      <vt:lpstr>Dashboard Insights</vt:lpstr>
      <vt:lpstr>Input </vt:lpstr>
      <vt:lpstr>PowerPoint Presentation</vt:lpstr>
      <vt:lpstr>PowerPoint Presentation</vt:lpstr>
      <vt:lpstr>Product Demo</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Food Delivery</dc:title>
  <dc:creator>ACHAL SINGH</dc:creator>
  <cp:lastModifiedBy>Praamod Kummar</cp:lastModifiedBy>
  <cp:revision>8</cp:revision>
  <dcterms:modified xsi:type="dcterms:W3CDTF">2023-03-27T10:03:17Z</dcterms:modified>
</cp:coreProperties>
</file>