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ppt/tags/tag1.xml" ContentType="application/vnd.openxmlformats-officedocument.presentationml.tags+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6" r:id="rId1"/>
  </p:sldMasterIdLst>
  <p:sldIdLst>
    <p:sldId id="273" r:id="rId2"/>
    <p:sldId id="257" r:id="rId3"/>
    <p:sldId id="284" r:id="rId4"/>
    <p:sldId id="258" r:id="rId5"/>
    <p:sldId id="266" r:id="rId6"/>
    <p:sldId id="277" r:id="rId7"/>
    <p:sldId id="280" r:id="rId8"/>
    <p:sldId id="281" r:id="rId9"/>
    <p:sldId id="268" r:id="rId10"/>
    <p:sldId id="286" r:id="rId11"/>
    <p:sldId id="270" r:id="rId12"/>
    <p:sldId id="285" r:id="rId13"/>
    <p:sldId id="271" r:id="rId14"/>
    <p:sldId id="274" r:id="rId15"/>
    <p:sldId id="283" r:id="rId16"/>
    <p:sldId id="279" r:id="rId17"/>
    <p:sldId id="276" r:id="rId18"/>
    <p:sldId id="287" r:id="rId19"/>
    <p:sldId id="26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70" d="100"/>
          <a:sy n="70" d="100"/>
        </p:scale>
        <p:origin x="-1166" y="-446"/>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mtha peddamala" userId="d9e1ec81680e0aa9" providerId="LiveId" clId="{012BF91E-CC0F-48A5-BEB6-60DFC37ADB85}"/>
    <pc:docChg chg="modSld">
      <pc:chgData name="mamtha peddamala" userId="d9e1ec81680e0aa9" providerId="LiveId" clId="{012BF91E-CC0F-48A5-BEB6-60DFC37ADB85}" dt="2023-12-03T05:10:02.269" v="19" actId="14100"/>
      <pc:docMkLst>
        <pc:docMk/>
      </pc:docMkLst>
      <pc:sldChg chg="modSp mod">
        <pc:chgData name="mamtha peddamala" userId="d9e1ec81680e0aa9" providerId="LiveId" clId="{012BF91E-CC0F-48A5-BEB6-60DFC37ADB85}" dt="2023-12-03T05:10:02.269" v="19" actId="14100"/>
        <pc:sldMkLst>
          <pc:docMk/>
          <pc:sldMk cId="368052892" sldId="260"/>
        </pc:sldMkLst>
        <pc:spChg chg="mod">
          <ac:chgData name="mamtha peddamala" userId="d9e1ec81680e0aa9" providerId="LiveId" clId="{012BF91E-CC0F-48A5-BEB6-60DFC37ADB85}" dt="2023-12-03T05:10:02.269" v="19" actId="14100"/>
          <ac:spMkLst>
            <pc:docMk/>
            <pc:sldMk cId="368052892" sldId="260"/>
            <ac:spMk id="3" creationId="{1CDF94BA-A2A3-C07C-51D6-4D8DFF744A3E}"/>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Subtitle 8"/>
          <p:cNvSpPr>
            <a:spLocks noGrp="1"/>
          </p:cNvSpPr>
          <p:nvPr>
            <p:ph type="subTitle" idx="1"/>
          </p:nvPr>
        </p:nvSpPr>
        <p:spPr>
          <a:xfrm>
            <a:off x="609600" y="3699804"/>
            <a:ext cx="11074400" cy="1143000"/>
          </a:xfrm>
        </p:spPr>
        <p:txBody>
          <a:bodyPr>
            <a:noAutofit/>
          </a:bodyPr>
          <a:lstStyle>
            <a:lvl1pPr marL="0" indent="0" algn="ctr">
              <a:buNone/>
              <a:defRPr sz="2200" spc="10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Title 27"/>
          <p:cNvSpPr>
            <a:spLocks noGrp="1"/>
          </p:cNvSpPr>
          <p:nvPr>
            <p:ph type="ctrTitle"/>
          </p:nvPr>
        </p:nvSpPr>
        <p:spPr>
          <a:xfrm>
            <a:off x="609600" y="1433732"/>
            <a:ext cx="11074400" cy="1981200"/>
          </a:xfrm>
          <a:ln w="6350" cap="rnd">
            <a:noFill/>
          </a:ln>
        </p:spPr>
        <p:txBody>
          <a:bodyPr anchor="b" anchorCtr="0">
            <a:noAutofit/>
          </a:bodyPr>
          <a:lstStyle>
            <a:lvl1pPr algn="ctr">
              <a:defRPr lang="en-US" sz="4800" b="0" dirty="0">
                <a:ln w="3200">
                  <a:solidFill>
                    <a:schemeClr val="bg2">
                      <a:shade val="75000"/>
                      <a:alpha val="25000"/>
                    </a:schemeClr>
                  </a:solidFill>
                  <a:prstDash val="solid"/>
                  <a:round/>
                </a:ln>
                <a:solidFill>
                  <a:srgbClr val="F9F9F9"/>
                </a:solidFill>
                <a:effectLst>
                  <a:innerShdw blurRad="50800" dist="25400" dir="13500000">
                    <a:srgbClr val="000000">
                      <a:alpha val="70000"/>
                    </a:srgbClr>
                  </a:innerShdw>
                </a:effectLst>
              </a:defRPr>
            </a:lvl1pPr>
          </a:lstStyle>
          <a:p>
            <a:r>
              <a:rPr kumimoji="0" lang="en-US" smtClean="0"/>
              <a:t>Click to edit Master title style</a:t>
            </a:r>
            <a:endParaRPr kumimoji="0" lang="en-US"/>
          </a:p>
        </p:txBody>
      </p:sp>
      <p:cxnSp>
        <p:nvCxnSpPr>
          <p:cNvPr id="8" name="Straight Connector 7"/>
          <p:cNvCxnSpPr/>
          <p:nvPr/>
        </p:nvCxnSpPr>
        <p:spPr>
          <a:xfrm>
            <a:off x="1951501" y="3550126"/>
            <a:ext cx="39624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6278099" y="3550126"/>
            <a:ext cx="39624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6053797" y="3526302"/>
            <a:ext cx="60960" cy="45720"/>
          </a:xfrm>
          <a:prstGeom prst="ellipse">
            <a:avLst/>
          </a:prstGeom>
          <a:effectLst>
            <a:outerShdw blurRad="31750" dir="2700000" algn="tl" rotWithShape="0">
              <a:srgbClr val="000000">
                <a:alpha val="55000"/>
              </a:srgbClr>
            </a:outerShdw>
          </a:effectLst>
        </p:spPr>
        <p:style>
          <a:lnRef idx="2">
            <a:schemeClr val="accent2"/>
          </a:lnRef>
          <a:fillRef idx="1">
            <a:schemeClr val="accent2"/>
          </a:fillRef>
          <a:effectRef idx="0">
            <a:schemeClr val="accent2"/>
          </a:effectRef>
          <a:fontRef idx="minor">
            <a:schemeClr val="lt1"/>
          </a:fontRef>
        </p:style>
        <p:txBody>
          <a:bodyPr rtlCol="0" anchor="ctr"/>
          <a:lstStyle/>
          <a:p>
            <a:pPr algn="ctr" eaLnBrk="1" latinLnBrk="0" hangingPunct="1"/>
            <a:endParaRPr kumimoji="0" lang="en-US"/>
          </a:p>
        </p:txBody>
      </p:sp>
      <p:sp>
        <p:nvSpPr>
          <p:cNvPr id="15" name="Date Placeholder 14"/>
          <p:cNvSpPr>
            <a:spLocks noGrp="1"/>
          </p:cNvSpPr>
          <p:nvPr>
            <p:ph type="dt" sz="half" idx="10"/>
          </p:nvPr>
        </p:nvSpPr>
        <p:spPr/>
        <p:txBody>
          <a:bodyPr/>
          <a:lstStyle/>
          <a:p>
            <a:fld id="{B41ABA4E-CD72-497B-97AA-7213B3980F60}" type="datetimeFigureOut">
              <a:rPr lang="en-US" smtClean="0"/>
              <a:pPr/>
              <a:t>12/7/2023</a:t>
            </a:fld>
            <a:endParaRPr lang="en-US"/>
          </a:p>
        </p:txBody>
      </p:sp>
      <p:sp>
        <p:nvSpPr>
          <p:cNvPr id="16" name="Slide Number Placeholder 15"/>
          <p:cNvSpPr>
            <a:spLocks noGrp="1"/>
          </p:cNvSpPr>
          <p:nvPr>
            <p:ph type="sldNum" sz="quarter" idx="11"/>
          </p:nvPr>
        </p:nvSpPr>
        <p:spPr/>
        <p:txBody>
          <a:bodyPr/>
          <a:lstStyle/>
          <a:p>
            <a:fld id="{D2E57653-3E58-4892-A7ED-712530ACC680}" type="slidenum">
              <a:rPr kumimoji="0" lang="en-US" smtClean="0"/>
              <a:pPr/>
              <a:t>‹#›</a:t>
            </a:fld>
            <a:endParaRPr kumimoji="0" lang="en-US"/>
          </a:p>
        </p:txBody>
      </p:sp>
      <p:sp>
        <p:nvSpPr>
          <p:cNvPr id="17" name="Footer Placeholder 16"/>
          <p:cNvSpPr>
            <a:spLocks noGrp="1"/>
          </p:cNvSpPr>
          <p:nvPr>
            <p:ph type="ftr" sz="quarter" idx="12"/>
          </p:nvPr>
        </p:nvSpPr>
        <p:spPr/>
        <p:txBody>
          <a:bodyPr/>
          <a:lstStyle/>
          <a:p>
            <a:endParaRPr kumimoji="0" 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61BEF0D-F0BB-DE4B-95CE-6DB70DBA9567}" type="datetimeFigureOut">
              <a:rPr lang="en-US" smtClean="0"/>
              <a:pPr/>
              <a:t>12/7/2023</a:t>
            </a:fld>
            <a:endParaRPr lang="en-US" dirty="0"/>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2C3A0EE-89C8-41AE-8FC4-F5EB68A3A916}"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61BEF0D-F0BB-DE4B-95CE-6DB70DBA9567}" type="datetimeFigureOut">
              <a:rPr lang="en-US" smtClean="0"/>
              <a:pPr/>
              <a:t>12/7/2023</a:t>
            </a:fld>
            <a:endParaRPr lang="en-US" dirty="0"/>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2C3A0EE-89C8-41AE-8FC4-F5EB68A3A916}" type="slidenum">
              <a:rPr lang="en-IN" smtClean="0"/>
              <a:pPr/>
              <a:t>‹#›</a:t>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Content">
    <p:spTree>
      <p:nvGrpSpPr>
        <p:cNvPr id="1" name=""/>
        <p:cNvGrpSpPr/>
        <p:nvPr/>
      </p:nvGrpSpPr>
      <p:grpSpPr>
        <a:xfrm>
          <a:off x="0" y="0"/>
          <a:ext cx="0" cy="0"/>
          <a:chOff x="0" y="0"/>
          <a:chExt cx="0" cy="0"/>
        </a:xfrm>
      </p:grpSpPr>
      <p:sp>
        <p:nvSpPr>
          <p:cNvPr id="19" name="Title 1">
            <a:extLst>
              <a:ext uri="{FF2B5EF4-FFF2-40B4-BE49-F238E27FC236}">
                <a16:creationId xmlns="" xmlns:a16="http://schemas.microsoft.com/office/drawing/2014/main" id="{1E1C8C6D-0530-475B-A7F7-0E00C33ACFEB}"/>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solidFill>
                <a:latin typeface="+mj-lt"/>
                <a:ea typeface="+mj-ea"/>
                <a:cs typeface="+mj-cs"/>
              </a:defRPr>
            </a:lvl1pPr>
          </a:lstStyle>
          <a:p>
            <a:r>
              <a:rPr lang="en-US"/>
              <a:t>CLICK TO EDIT MASTER TITLE STYLE</a:t>
            </a:r>
          </a:p>
        </p:txBody>
      </p:sp>
      <p:sp>
        <p:nvSpPr>
          <p:cNvPr id="20" name="Text Placeholder 15">
            <a:extLst>
              <a:ext uri="{FF2B5EF4-FFF2-40B4-BE49-F238E27FC236}">
                <a16:creationId xmlns="" xmlns:a16="http://schemas.microsoft.com/office/drawing/2014/main" id="{3D2778A3-7084-4333-8349-03B1FEB5FE75}"/>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25" name="Text Placeholder 18">
            <a:extLst>
              <a:ext uri="{FF2B5EF4-FFF2-40B4-BE49-F238E27FC236}">
                <a16:creationId xmlns="" xmlns:a16="http://schemas.microsoft.com/office/drawing/2014/main" id="{70ED2545-F96B-400C-B6F4-F1D2D83B7243}"/>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6" name="Text Placeholder 15">
            <a:extLst>
              <a:ext uri="{FF2B5EF4-FFF2-40B4-BE49-F238E27FC236}">
                <a16:creationId xmlns="" xmlns:a16="http://schemas.microsoft.com/office/drawing/2014/main" id="{4A2FECA2-3808-47DC-84EB-CD3395C2052D}"/>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27" name="Text Placeholder 18">
            <a:extLst>
              <a:ext uri="{FF2B5EF4-FFF2-40B4-BE49-F238E27FC236}">
                <a16:creationId xmlns="" xmlns:a16="http://schemas.microsoft.com/office/drawing/2014/main" id="{24393B9A-03C4-45C1-8172-F8B354458A48}"/>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8" name="Text Placeholder 15">
            <a:extLst>
              <a:ext uri="{FF2B5EF4-FFF2-40B4-BE49-F238E27FC236}">
                <a16:creationId xmlns="" xmlns:a16="http://schemas.microsoft.com/office/drawing/2014/main" id="{18EC24A5-B4A5-4BAB-AE40-30EB69D6EF73}"/>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29" name="Text Placeholder 18">
            <a:extLst>
              <a:ext uri="{FF2B5EF4-FFF2-40B4-BE49-F238E27FC236}">
                <a16:creationId xmlns="" xmlns:a16="http://schemas.microsoft.com/office/drawing/2014/main" id="{726F36C0-4E6A-4A10-960D-11D78D04447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1" name="Date Placeholder 6">
            <a:extLst>
              <a:ext uri="{FF2B5EF4-FFF2-40B4-BE49-F238E27FC236}">
                <a16:creationId xmlns=""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fld id="{B61BEF0D-F0BB-DE4B-95CE-6DB70DBA9567}" type="datetimeFigureOut">
              <a:rPr lang="en-US" smtClean="0"/>
              <a:pPr/>
              <a:t>12/7/2023</a:t>
            </a:fld>
            <a:endParaRPr lang="en-US" dirty="0"/>
          </a:p>
        </p:txBody>
      </p:sp>
      <p:sp>
        <p:nvSpPr>
          <p:cNvPr id="22" name="Footer Placeholder 7">
            <a:extLst>
              <a:ext uri="{FF2B5EF4-FFF2-40B4-BE49-F238E27FC236}">
                <a16:creationId xmlns=""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endParaRPr lang="en-IN"/>
          </a:p>
        </p:txBody>
      </p:sp>
      <p:sp>
        <p:nvSpPr>
          <p:cNvPr id="24" name="Slide Number Placeholder 8">
            <a:extLst>
              <a:ext uri="{FF2B5EF4-FFF2-40B4-BE49-F238E27FC236}">
                <a16:creationId xmlns=""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12C3A0EE-89C8-41AE-8FC4-F5EB68A3A916}" type="slidenum">
              <a:rPr lang="en-IN" smtClean="0"/>
              <a:pPr/>
              <a:t>‹#›</a:t>
            </a:fld>
            <a:endParaRPr lang="en-IN"/>
          </a:p>
        </p:txBody>
      </p:sp>
    </p:spTree>
    <p:extLst>
      <p:ext uri="{BB962C8B-B14F-4D97-AF65-F5344CB8AC3E}">
        <p14:creationId xmlns="" xmlns:p14="http://schemas.microsoft.com/office/powerpoint/2010/main" val="2376933483"/>
      </p:ext>
    </p:extLst>
  </p:cSld>
  <p:clrMapOvr>
    <a:masterClrMapping/>
  </p:clrMapOvr>
  <p:extLst mod="1">
    <p:ext uri="{DCECCB84-F9BA-43D5-87BE-67443E8EF086}">
      <p15:sldGuideLst xmlns="" xmlns:p15="http://schemas.microsoft.com/office/powerpoint/2012/main">
        <p15:guide id="1" pos="300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9" name="Content Placeholder 8"/>
          <p:cNvSpPr>
            <a:spLocks noGrp="1"/>
          </p:cNvSpPr>
          <p:nvPr>
            <p:ph idx="1"/>
          </p:nvPr>
        </p:nvSpPr>
        <p:spPr>
          <a:xfrm>
            <a:off x="609600" y="1524000"/>
            <a:ext cx="109728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4" name="Date Placeholder 13"/>
          <p:cNvSpPr>
            <a:spLocks noGrp="1"/>
          </p:cNvSpPr>
          <p:nvPr>
            <p:ph type="dt" sz="half" idx="14"/>
          </p:nvPr>
        </p:nvSpPr>
        <p:spPr/>
        <p:txBody>
          <a:bodyPr/>
          <a:lstStyle/>
          <a:p>
            <a:fld id="{B61BEF0D-F0BB-DE4B-95CE-6DB70DBA9567}" type="datetimeFigureOut">
              <a:rPr lang="en-US" smtClean="0"/>
              <a:pPr/>
              <a:t>12/7/2023</a:t>
            </a:fld>
            <a:endParaRPr lang="en-US" dirty="0"/>
          </a:p>
        </p:txBody>
      </p:sp>
      <p:sp>
        <p:nvSpPr>
          <p:cNvPr id="15" name="Slide Number Placeholder 14"/>
          <p:cNvSpPr>
            <a:spLocks noGrp="1"/>
          </p:cNvSpPr>
          <p:nvPr>
            <p:ph type="sldNum" sz="quarter" idx="15"/>
          </p:nvPr>
        </p:nvSpPr>
        <p:spPr/>
        <p:txBody>
          <a:bodyPr/>
          <a:lstStyle>
            <a:lvl1pPr algn="ctr">
              <a:defRPr/>
            </a:lvl1pPr>
          </a:lstStyle>
          <a:p>
            <a:fld id="{12C3A0EE-89C8-41AE-8FC4-F5EB68A3A916}" type="slidenum">
              <a:rPr lang="en-IN" smtClean="0"/>
              <a:pPr/>
              <a:t>‹#›</a:t>
            </a:fld>
            <a:endParaRPr lang="en-IN"/>
          </a:p>
        </p:txBody>
      </p:sp>
      <p:sp>
        <p:nvSpPr>
          <p:cNvPr id="16" name="Footer Placeholder 15"/>
          <p:cNvSpPr>
            <a:spLocks noGrp="1"/>
          </p:cNvSpPr>
          <p:nvPr>
            <p:ph type="ftr" sz="quarter" idx="16"/>
          </p:nvPr>
        </p:nvSpPr>
        <p:spPr/>
        <p:txBody>
          <a:bodyPr/>
          <a:lstStyle/>
          <a:p>
            <a:endParaRPr lang="en-IN"/>
          </a:p>
        </p:txBody>
      </p:sp>
      <p:sp>
        <p:nvSpPr>
          <p:cNvPr id="17" name="Title 16"/>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61BEF0D-F0BB-DE4B-95CE-6DB70DBA9567}" type="datetimeFigureOut">
              <a:rPr lang="en-US" smtClean="0"/>
              <a:pPr/>
              <a:t>12/7/2023</a:t>
            </a:fld>
            <a:endParaRPr lang="en-US" dirty="0"/>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2C3A0EE-89C8-41AE-8FC4-F5EB68A3A916}" type="slidenum">
              <a:rPr lang="en-IN" smtClean="0"/>
              <a:pPr/>
              <a:t>‹#›</a:t>
            </a:fld>
            <a:endParaRPr lang="en-IN"/>
          </a:p>
        </p:txBody>
      </p:sp>
      <p:sp>
        <p:nvSpPr>
          <p:cNvPr id="2" name="Title 1"/>
          <p:cNvSpPr>
            <a:spLocks noGrp="1"/>
          </p:cNvSpPr>
          <p:nvPr>
            <p:ph type="title"/>
          </p:nvPr>
        </p:nvSpPr>
        <p:spPr>
          <a:xfrm>
            <a:off x="914400" y="3505200"/>
            <a:ext cx="10566400" cy="1371600"/>
          </a:xfrm>
        </p:spPr>
        <p:txBody>
          <a:bodyPr>
            <a:noAutofit/>
          </a:bodyPr>
          <a:lstStyle>
            <a:lvl1pPr algn="l" rtl="0">
              <a:spcBef>
                <a:spcPct val="0"/>
              </a:spcBef>
              <a:buNone/>
              <a:defRPr lang="en-US" sz="4800" b="0" dirty="0">
                <a:ln w="3200">
                  <a:solidFill>
                    <a:schemeClr val="bg2">
                      <a:shade val="25000"/>
                      <a:alpha val="25000"/>
                    </a:schemeClr>
                  </a:solidFill>
                  <a:prstDash val="solid"/>
                  <a:round/>
                </a:ln>
                <a:solidFill>
                  <a:srgbClr val="F9F9F9"/>
                </a:solidFill>
                <a:effectLst>
                  <a:innerShdw blurRad="38100" dist="25400" dir="13500000">
                    <a:prstClr val="black">
                      <a:alpha val="70000"/>
                    </a:prstClr>
                  </a:inn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4958864"/>
            <a:ext cx="10566400" cy="984736"/>
          </a:xfrm>
        </p:spPr>
        <p:txBody>
          <a:bodyPr anchor="t"/>
          <a:lstStyle>
            <a:lvl1pPr marL="0" indent="0">
              <a:buNone/>
              <a:defRPr sz="2000" spc="10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cxnSp>
        <p:nvCxnSpPr>
          <p:cNvPr id="7" name="Straight Connector 6"/>
          <p:cNvCxnSpPr/>
          <p:nvPr/>
        </p:nvCxnSpPr>
        <p:spPr>
          <a:xfrm>
            <a:off x="914400" y="4916993"/>
            <a:ext cx="10566400" cy="4301"/>
          </a:xfrm>
          <a:prstGeom prst="line">
            <a:avLst/>
          </a:prstGeom>
          <a:noFill/>
          <a:ln w="9525" cap="flat" cmpd="sng" algn="ctr">
            <a:solidFill>
              <a:srgbClr val="E9E9E8"/>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B61BEF0D-F0BB-DE4B-95CE-6DB70DBA9567}" type="datetimeFigureOut">
              <a:rPr lang="en-US" smtClean="0"/>
              <a:pPr/>
              <a:t>12/7/2023</a:t>
            </a:fld>
            <a:endParaRPr lang="en-US" dirty="0"/>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2C3A0EE-89C8-41AE-8FC4-F5EB68A3A916}" type="slidenum">
              <a:rPr lang="en-IN" smtClean="0"/>
              <a:pPr/>
              <a:t>‹#›</a:t>
            </a:fld>
            <a:endParaRPr lang="en-IN"/>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11" name="Content Placeholder 10"/>
          <p:cNvSpPr>
            <a:spLocks noGrp="1"/>
          </p:cNvSpPr>
          <p:nvPr>
            <p:ph sz="half" idx="1"/>
          </p:nvPr>
        </p:nvSpPr>
        <p:spPr>
          <a:xfrm>
            <a:off x="609600" y="1524000"/>
            <a:ext cx="5413248"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2"/>
          </p:nvPr>
        </p:nvSpPr>
        <p:spPr>
          <a:xfrm>
            <a:off x="6197600" y="1524000"/>
            <a:ext cx="5413248"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fld id="{12C3A0EE-89C8-41AE-8FC4-F5EB68A3A916}" type="slidenum">
              <a:rPr lang="en-IN" smtClean="0"/>
              <a:pPr/>
              <a:t>‹#›</a:t>
            </a:fld>
            <a:endParaRPr lang="en-IN"/>
          </a:p>
        </p:txBody>
      </p:sp>
      <p:sp>
        <p:nvSpPr>
          <p:cNvPr id="8" name="Footer Placeholder 7"/>
          <p:cNvSpPr>
            <a:spLocks noGrp="1"/>
          </p:cNvSpPr>
          <p:nvPr>
            <p:ph type="ftr" sz="quarter" idx="11"/>
          </p:nvPr>
        </p:nvSpPr>
        <p:spPr/>
        <p:txBody>
          <a:bodyPr/>
          <a:lstStyle/>
          <a:p>
            <a:endParaRPr lang="en-IN"/>
          </a:p>
        </p:txBody>
      </p:sp>
      <p:sp>
        <p:nvSpPr>
          <p:cNvPr id="7" name="Date Placeholder 6"/>
          <p:cNvSpPr>
            <a:spLocks noGrp="1"/>
          </p:cNvSpPr>
          <p:nvPr>
            <p:ph type="dt" sz="half" idx="10"/>
          </p:nvPr>
        </p:nvSpPr>
        <p:spPr/>
        <p:txBody>
          <a:bodyPr/>
          <a:lstStyle/>
          <a:p>
            <a:fld id="{B61BEF0D-F0BB-DE4B-95CE-6DB70DBA9567}" type="datetimeFigureOut">
              <a:rPr lang="en-US" smtClean="0"/>
              <a:pPr/>
              <a:t>12/7/2023</a:t>
            </a:fld>
            <a:endParaRPr lang="en-US" dirty="0"/>
          </a:p>
        </p:txBody>
      </p:sp>
      <p:sp>
        <p:nvSpPr>
          <p:cNvPr id="3" name="Text Placeholder 2"/>
          <p:cNvSpPr>
            <a:spLocks noGrp="1"/>
          </p:cNvSpPr>
          <p:nvPr>
            <p:ph type="body" idx="1"/>
          </p:nvPr>
        </p:nvSpPr>
        <p:spPr>
          <a:xfrm>
            <a:off x="609600" y="1399593"/>
            <a:ext cx="5386917" cy="762000"/>
          </a:xfrm>
          <a:noFill/>
          <a:ln w="25400" cap="rnd" cmpd="sng" algn="ctr">
            <a:noFill/>
            <a:prstDash val="solid"/>
          </a:ln>
          <a:effectLst>
            <a:softEdge rad="63500"/>
          </a:effectLst>
          <a:sp3d prstMaterial="fla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32" name="Content Placeholder 31"/>
          <p:cNvSpPr>
            <a:spLocks noGrp="1"/>
          </p:cNvSpPr>
          <p:nvPr>
            <p:ph sz="half" idx="2"/>
          </p:nvPr>
        </p:nvSpPr>
        <p:spPr>
          <a:xfrm>
            <a:off x="609600" y="2201896"/>
            <a:ext cx="5384800" cy="391363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4" name="Content Placeholder 33"/>
          <p:cNvSpPr>
            <a:spLocks noGrp="1"/>
          </p:cNvSpPr>
          <p:nvPr>
            <p:ph sz="quarter" idx="4"/>
          </p:nvPr>
        </p:nvSpPr>
        <p:spPr>
          <a:xfrm>
            <a:off x="6199717" y="2201896"/>
            <a:ext cx="5384800" cy="391363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 name="Title 1"/>
          <p:cNvSpPr>
            <a:spLocks noGrp="1"/>
          </p:cNvSpPr>
          <p:nvPr>
            <p:ph type="title"/>
          </p:nvPr>
        </p:nvSpPr>
        <p:spPr>
          <a:xfrm>
            <a:off x="609600" y="155448"/>
            <a:ext cx="10972800" cy="1143000"/>
          </a:xfrm>
        </p:spPr>
        <p:txBody>
          <a:bodyPr anchor="b" anchorCtr="0"/>
          <a:lstStyle>
            <a:lvl1pPr>
              <a:defRPr/>
            </a:lvl1pPr>
          </a:lstStyle>
          <a:p>
            <a:r>
              <a:rPr kumimoji="0" lang="en-US" smtClean="0"/>
              <a:t>Click to edit Master title style</a:t>
            </a:r>
            <a:endParaRPr kumimoji="0" lang="en-US"/>
          </a:p>
        </p:txBody>
      </p:sp>
      <p:sp>
        <p:nvSpPr>
          <p:cNvPr id="12" name="Text Placeholder 11"/>
          <p:cNvSpPr>
            <a:spLocks noGrp="1"/>
          </p:cNvSpPr>
          <p:nvPr>
            <p:ph type="body" idx="3"/>
          </p:nvPr>
        </p:nvSpPr>
        <p:spPr>
          <a:xfrm>
            <a:off x="6197600" y="1399593"/>
            <a:ext cx="5386917" cy="762000"/>
          </a:xfrm>
          <a:noFill/>
          <a:ln w="25400" cap="rnd" cmpd="sng" algn="ctr">
            <a:noFill/>
            <a:prstDash val="solid"/>
          </a:ln>
          <a:effectLst>
            <a:softEdge rad="63500"/>
          </a:effectLs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baseline="0">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cxnSp>
        <p:nvCxnSpPr>
          <p:cNvPr id="10" name="Straight Connector 9"/>
          <p:cNvCxnSpPr/>
          <p:nvPr/>
        </p:nvCxnSpPr>
        <p:spPr>
          <a:xfrm>
            <a:off x="750593" y="2180219"/>
            <a:ext cx="499872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6339840" y="2180219"/>
            <a:ext cx="499872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081EB9EB-F1DA-4D9F-BA90-6E161AD24A5D}" type="datetimeFigureOut">
              <a:rPr lang="en-IN" smtClean="0"/>
              <a:pPr/>
              <a:t>07-12-2023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2C3A0EE-89C8-41AE-8FC4-F5EB68A3A916}" type="slidenum">
              <a:rPr lang="en-IN" smtClean="0"/>
              <a:pPr/>
              <a:t>‹#›</a:t>
            </a:fld>
            <a:endParaRPr lang="en-IN"/>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Tree>
  </p:cSld>
  <p:clrMapOvr>
    <a:masterClrMapping/>
  </p:clrMapOvr>
  <p:transition spd="med">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81EB9EB-F1DA-4D9F-BA90-6E161AD24A5D}" type="datetimeFigureOut">
              <a:rPr lang="en-IN" smtClean="0"/>
              <a:pPr/>
              <a:t>07-12-2023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2C3A0EE-89C8-41AE-8FC4-F5EB68A3A916}" type="slidenum">
              <a:rPr lang="en-IN" smtClean="0"/>
              <a:pPr/>
              <a:t>‹#›</a:t>
            </a:fld>
            <a:endParaRPr lang="en-IN"/>
          </a:p>
        </p:txBody>
      </p:sp>
    </p:spTree>
  </p:cSld>
  <p:clrMapOvr>
    <a:masterClrMapping/>
  </p:clrMapOvr>
  <p:transition spd="med">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9" name="Content Placeholder 28"/>
          <p:cNvSpPr>
            <a:spLocks noGrp="1"/>
          </p:cNvSpPr>
          <p:nvPr>
            <p:ph sz="quarter" idx="1"/>
          </p:nvPr>
        </p:nvSpPr>
        <p:spPr>
          <a:xfrm>
            <a:off x="609600" y="457200"/>
            <a:ext cx="83312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 name="Text Placeholder 2"/>
          <p:cNvSpPr>
            <a:spLocks noGrp="1"/>
          </p:cNvSpPr>
          <p:nvPr>
            <p:ph type="body" idx="2"/>
          </p:nvPr>
        </p:nvSpPr>
        <p:spPr>
          <a:xfrm>
            <a:off x="9042400" y="1600200"/>
            <a:ext cx="2645664" cy="3733800"/>
          </a:xfrm>
        </p:spPr>
        <p:txBody>
          <a:bodyPr tIns="45720" bIns="45720" anchor="t" anchorCtr="0"/>
          <a:lstStyle>
            <a:lvl1pPr marL="0" indent="0">
              <a:lnSpc>
                <a:spcPct val="1250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31" name="Title 30"/>
          <p:cNvSpPr>
            <a:spLocks noGrp="1"/>
          </p:cNvSpPr>
          <p:nvPr>
            <p:ph type="title"/>
          </p:nvPr>
        </p:nvSpPr>
        <p:spPr>
          <a:xfrm>
            <a:off x="9042400" y="457200"/>
            <a:ext cx="26416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smtClean="0"/>
              <a:t>Click to edit Master title style</a:t>
            </a:r>
            <a:endParaRPr kumimoji="0" lang="en-US"/>
          </a:p>
        </p:txBody>
      </p:sp>
      <p:sp>
        <p:nvSpPr>
          <p:cNvPr id="8" name="Date Placeholder 7"/>
          <p:cNvSpPr>
            <a:spLocks noGrp="1"/>
          </p:cNvSpPr>
          <p:nvPr>
            <p:ph type="dt" sz="half" idx="14"/>
          </p:nvPr>
        </p:nvSpPr>
        <p:spPr/>
        <p:txBody>
          <a:bodyPr/>
          <a:lstStyle/>
          <a:p>
            <a:fld id="{B61BEF0D-F0BB-DE4B-95CE-6DB70DBA9567}" type="datetimeFigureOut">
              <a:rPr lang="en-US" smtClean="0"/>
              <a:pPr/>
              <a:t>12/7/2023</a:t>
            </a:fld>
            <a:endParaRPr lang="en-US" dirty="0"/>
          </a:p>
        </p:txBody>
      </p:sp>
      <p:sp>
        <p:nvSpPr>
          <p:cNvPr id="9" name="Slide Number Placeholder 8"/>
          <p:cNvSpPr>
            <a:spLocks noGrp="1"/>
          </p:cNvSpPr>
          <p:nvPr>
            <p:ph type="sldNum" sz="quarter" idx="15"/>
          </p:nvPr>
        </p:nvSpPr>
        <p:spPr/>
        <p:txBody>
          <a:bodyPr/>
          <a:lstStyle/>
          <a:p>
            <a:fld id="{12C3A0EE-89C8-41AE-8FC4-F5EB68A3A916}" type="slidenum">
              <a:rPr lang="en-IN" smtClean="0"/>
              <a:pPr/>
              <a:t>‹#›</a:t>
            </a:fld>
            <a:endParaRPr lang="en-IN"/>
          </a:p>
        </p:txBody>
      </p:sp>
      <p:sp>
        <p:nvSpPr>
          <p:cNvPr id="10" name="Footer Placeholder 9"/>
          <p:cNvSpPr>
            <a:spLocks noGrp="1"/>
          </p:cNvSpPr>
          <p:nvPr>
            <p:ph type="ftr" sz="quarter" idx="16"/>
          </p:nvPr>
        </p:nvSpPr>
        <p:spPr/>
        <p:txBody>
          <a:bodyPr/>
          <a:lstStyle/>
          <a:p>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839200" y="457200"/>
            <a:ext cx="27432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609600" y="457200"/>
            <a:ext cx="8026400" cy="5562600"/>
          </a:xfrm>
          <a:solidFill>
            <a:schemeClr val="tx2">
              <a:tint val="40000"/>
            </a:schemeClr>
          </a:solidFill>
          <a:effectLst>
            <a:outerShdw blurRad="88900" sx="103000" sy="103000" algn="ctr" rotWithShape="0">
              <a:prstClr val="black">
                <a:alpha val="32000"/>
              </a:prstClr>
            </a:outerShdw>
            <a:softEdge rad="127000"/>
          </a:effectLst>
        </p:spPr>
        <p:txBody>
          <a:bodyPr/>
          <a:lstStyle>
            <a:lvl1pPr marL="0" indent="0">
              <a:buNone/>
              <a:defRPr sz="3200">
                <a:solidFill>
                  <a:schemeClr val="bg1"/>
                </a:solidFill>
              </a:defRPr>
            </a:lvl1pPr>
          </a:lstStyle>
          <a:p>
            <a:r>
              <a:rPr kumimoji="0" lang="en-US" smtClean="0"/>
              <a:t>Click icon to add picture</a:t>
            </a:r>
            <a:endParaRPr kumimoji="0" lang="en-US"/>
          </a:p>
        </p:txBody>
      </p:sp>
      <p:sp>
        <p:nvSpPr>
          <p:cNvPr id="4" name="Text Placeholder 3"/>
          <p:cNvSpPr>
            <a:spLocks noGrp="1"/>
          </p:cNvSpPr>
          <p:nvPr>
            <p:ph type="body" sz="half" idx="2"/>
          </p:nvPr>
        </p:nvSpPr>
        <p:spPr>
          <a:xfrm>
            <a:off x="8839200" y="1600200"/>
            <a:ext cx="2743200" cy="4419600"/>
          </a:xfrm>
        </p:spPr>
        <p:txBody>
          <a:bodyPr anchor="t" anchorCtr="0"/>
          <a:lstStyle>
            <a:lvl1pPr marL="0" indent="0">
              <a:lnSpc>
                <a:spcPct val="125000"/>
              </a:lnSpc>
              <a:spcAft>
                <a:spcPts val="1000"/>
              </a:spcAft>
              <a:buFontTx/>
              <a:buNone/>
              <a:defRPr sz="1600" b="0">
                <a:solidFill>
                  <a:schemeClr val="tx2"/>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8" name="Date Placeholder 7"/>
          <p:cNvSpPr>
            <a:spLocks noGrp="1"/>
          </p:cNvSpPr>
          <p:nvPr>
            <p:ph type="dt" sz="half" idx="10"/>
          </p:nvPr>
        </p:nvSpPr>
        <p:spPr/>
        <p:txBody>
          <a:bodyPr/>
          <a:lstStyle/>
          <a:p>
            <a:fld id="{B61BEF0D-F0BB-DE4B-95CE-6DB70DBA9567}" type="datetimeFigureOut">
              <a:rPr lang="en-US" smtClean="0"/>
              <a:pPr/>
              <a:t>12/7/2023</a:t>
            </a:fld>
            <a:endParaRPr lang="en-US" dirty="0"/>
          </a:p>
        </p:txBody>
      </p:sp>
      <p:sp>
        <p:nvSpPr>
          <p:cNvPr id="9" name="Slide Number Placeholder 8"/>
          <p:cNvSpPr>
            <a:spLocks noGrp="1"/>
          </p:cNvSpPr>
          <p:nvPr>
            <p:ph type="sldNum" sz="quarter" idx="11"/>
          </p:nvPr>
        </p:nvSpPr>
        <p:spPr/>
        <p:txBody>
          <a:bodyPr/>
          <a:lstStyle/>
          <a:p>
            <a:fld id="{12C3A0EE-89C8-41AE-8FC4-F5EB68A3A916}" type="slidenum">
              <a:rPr lang="en-IN" smtClean="0"/>
              <a:pPr/>
              <a:t>‹#›</a:t>
            </a:fld>
            <a:endParaRPr lang="en-IN"/>
          </a:p>
        </p:txBody>
      </p:sp>
      <p:sp>
        <p:nvSpPr>
          <p:cNvPr id="10" name="Footer Placeholder 9"/>
          <p:cNvSpPr>
            <a:spLocks noGrp="1"/>
          </p:cNvSpPr>
          <p:nvPr>
            <p:ph type="ftr" sz="quarter" idx="12"/>
          </p:nvPr>
        </p:nvSpPr>
        <p:spPr/>
        <p:txBody>
          <a:bodyPr/>
          <a:lstStyle/>
          <a:p>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Text Placeholder 8"/>
          <p:cNvSpPr>
            <a:spLocks noGrp="1"/>
          </p:cNvSpPr>
          <p:nvPr>
            <p:ph type="body" idx="1"/>
          </p:nvPr>
        </p:nvSpPr>
        <p:spPr>
          <a:xfrm>
            <a:off x="609600" y="1447800"/>
            <a:ext cx="10972800" cy="46783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7721600" y="6203667"/>
            <a:ext cx="3454400" cy="384048"/>
          </a:xfrm>
          <a:prstGeom prst="rect">
            <a:avLst/>
          </a:prstGeom>
        </p:spPr>
        <p:txBody>
          <a:bodyPr vert="horz" anchor="ctr" anchorCtr="0"/>
          <a:lstStyle>
            <a:lvl1pPr algn="l" eaLnBrk="1" latinLnBrk="0" hangingPunct="1">
              <a:defRPr kumimoji="0" sz="1200">
                <a:solidFill>
                  <a:schemeClr val="tx2"/>
                </a:solidFill>
              </a:defRPr>
            </a:lvl1pPr>
          </a:lstStyle>
          <a:p>
            <a:fld id="{B61BEF0D-F0BB-DE4B-95CE-6DB70DBA9567}" type="datetimeFigureOut">
              <a:rPr lang="en-US" smtClean="0"/>
              <a:pPr/>
              <a:t>12/7/2023</a:t>
            </a:fld>
            <a:endParaRPr lang="en-US" dirty="0"/>
          </a:p>
        </p:txBody>
      </p:sp>
      <p:sp>
        <p:nvSpPr>
          <p:cNvPr id="10" name="Footer Placeholder 9"/>
          <p:cNvSpPr>
            <a:spLocks noGrp="1"/>
          </p:cNvSpPr>
          <p:nvPr>
            <p:ph type="ftr" sz="quarter" idx="3"/>
          </p:nvPr>
        </p:nvSpPr>
        <p:spPr>
          <a:xfrm>
            <a:off x="2844800" y="6203667"/>
            <a:ext cx="4775200" cy="384048"/>
          </a:xfrm>
          <a:prstGeom prst="rect">
            <a:avLst/>
          </a:prstGeom>
        </p:spPr>
        <p:txBody>
          <a:bodyPr vert="horz" anchor="ctr" anchorCtr="0"/>
          <a:lstStyle>
            <a:lvl1pPr algn="r" eaLnBrk="1" latinLnBrk="0" hangingPunct="1">
              <a:defRPr kumimoji="0" sz="1200">
                <a:solidFill>
                  <a:schemeClr val="tx2"/>
                </a:solidFill>
              </a:defRPr>
            </a:lvl1pPr>
          </a:lstStyle>
          <a:p>
            <a:endParaRPr lang="en-IN"/>
          </a:p>
        </p:txBody>
      </p:sp>
      <p:sp>
        <p:nvSpPr>
          <p:cNvPr id="22" name="Slide Number Placeholder 21"/>
          <p:cNvSpPr>
            <a:spLocks noGrp="1"/>
          </p:cNvSpPr>
          <p:nvPr>
            <p:ph type="sldNum" sz="quarter" idx="4"/>
          </p:nvPr>
        </p:nvSpPr>
        <p:spPr>
          <a:xfrm>
            <a:off x="11214100" y="6181531"/>
            <a:ext cx="812800" cy="457200"/>
          </a:xfrm>
          <a:prstGeom prst="rect">
            <a:avLst/>
          </a:prstGeom>
          <a:noFill/>
        </p:spPr>
        <p:txBody>
          <a:bodyPr vert="horz" lIns="0" tIns="0" rIns="0" bIns="0" anchor="ctr" anchorCtr="0">
            <a:noAutofit/>
          </a:bodyPr>
          <a:lstStyle>
            <a:lvl1pPr algn="ctr" eaLnBrk="1" latinLnBrk="0" hangingPunct="1">
              <a:defRPr kumimoji="0" sz="1600" baseline="0">
                <a:solidFill>
                  <a:schemeClr val="tx2"/>
                </a:solidFill>
              </a:defRPr>
            </a:lvl1pPr>
          </a:lstStyle>
          <a:p>
            <a:fld id="{12C3A0EE-89C8-41AE-8FC4-F5EB68A3A916}" type="slidenum">
              <a:rPr lang="en-IN" smtClean="0"/>
              <a:pPr/>
              <a:t>‹#›</a:t>
            </a:fld>
            <a:endParaRPr lang="en-IN"/>
          </a:p>
        </p:txBody>
      </p:sp>
      <p:sp>
        <p:nvSpPr>
          <p:cNvPr id="5" name="Title Placeholder 4"/>
          <p:cNvSpPr>
            <a:spLocks noGrp="1"/>
          </p:cNvSpPr>
          <p:nvPr>
            <p:ph type="title"/>
          </p:nvPr>
        </p:nvSpPr>
        <p:spPr>
          <a:xfrm>
            <a:off x="609600" y="152400"/>
            <a:ext cx="10972800" cy="1219200"/>
          </a:xfrm>
          <a:prstGeom prst="rect">
            <a:avLst/>
          </a:prstGeom>
          <a:ln w="6350" cap="rnd">
            <a:noFill/>
          </a:ln>
        </p:spPr>
        <p:txBody>
          <a:bodyPr vert="horz" anchor="b" anchorCtr="0">
            <a:normAutofit/>
          </a:bodyPr>
          <a:lstStyle/>
          <a:p>
            <a:r>
              <a:rPr kumimoji="0" lang="en-US" smtClean="0"/>
              <a:t>Click to edit Master title style</a:t>
            </a:r>
            <a:endParaRPr kumimoji="0" lang="en-US"/>
          </a:p>
        </p:txBody>
      </p:sp>
    </p:spTree>
  </p:cSld>
  <p:clrMap bg1="dk1" tx1="lt1" bg2="dk2" tx2="lt2" accent1="accent1" accent2="accent2" accent3="accent3" accent4="accent4" accent5="accent5" accent6="accent6" hlink="hlink" folHlink="folHlink"/>
  <p:sldLayoutIdLst>
    <p:sldLayoutId id="2147483877" r:id="rId1"/>
    <p:sldLayoutId id="2147483878" r:id="rId2"/>
    <p:sldLayoutId id="2147483879" r:id="rId3"/>
    <p:sldLayoutId id="2147483880" r:id="rId4"/>
    <p:sldLayoutId id="2147483881" r:id="rId5"/>
    <p:sldLayoutId id="2147483882" r:id="rId6"/>
    <p:sldLayoutId id="2147483883" r:id="rId7"/>
    <p:sldLayoutId id="2147483884" r:id="rId8"/>
    <p:sldLayoutId id="2147483885" r:id="rId9"/>
    <p:sldLayoutId id="2147483886" r:id="rId10"/>
    <p:sldLayoutId id="2147483887" r:id="rId11"/>
    <p:sldLayoutId id="2147483888" r:id="rId12"/>
  </p:sldLayoutIdLst>
  <p:transition spd="med">
    <p:fade/>
  </p:transition>
  <p:timing>
    <p:tnLst>
      <p:par>
        <p:cTn id="1" dur="indefinite" restart="never" nodeType="tmRoot"/>
      </p:par>
    </p:tnLst>
  </p:timing>
  <p:txStyles>
    <p:titleStyle>
      <a:lvl1pPr algn="l" rtl="0" eaLnBrk="1" latinLnBrk="0" hangingPunct="1">
        <a:spcBef>
          <a:spcPct val="0"/>
        </a:spcBef>
        <a:buNone/>
        <a:defRPr kumimoji="0" lang="en-US" sz="4200" b="0" kern="1200" spc="-100" baseline="0" dirty="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latin typeface="+mj-lt"/>
          <a:ea typeface="+mj-ea"/>
          <a:cs typeface="+mj-cs"/>
        </a:defRPr>
      </a:lvl1pPr>
    </p:titleStyle>
    <p:bodyStyle>
      <a:lvl1pPr marL="274320" indent="-274320" algn="l" rtl="0" eaLnBrk="1" latinLnBrk="0" hangingPunct="1">
        <a:spcBef>
          <a:spcPts val="600"/>
        </a:spcBef>
        <a:buClr>
          <a:schemeClr val="accent2"/>
        </a:buClr>
        <a:buSzPct val="85000"/>
        <a:buFont typeface="Wingdings 2"/>
        <a:buChar char=""/>
        <a:defRPr kumimoji="0" sz="2600" kern="1200">
          <a:solidFill>
            <a:schemeClr val="tx1"/>
          </a:solidFill>
          <a:latin typeface="+mn-lt"/>
          <a:ea typeface="+mn-ea"/>
          <a:cs typeface="+mn-cs"/>
        </a:defRPr>
      </a:lvl1pPr>
      <a:lvl2pPr marL="640080" indent="-274320" algn="l" rtl="0" eaLnBrk="1" latinLnBrk="0" hangingPunct="1">
        <a:spcBef>
          <a:spcPts val="300"/>
        </a:spcBef>
        <a:buClr>
          <a:schemeClr val="accent2">
            <a:shade val="75000"/>
          </a:schemeClr>
        </a:buClr>
        <a:buSzPct val="85000"/>
        <a:buFont typeface="Wingdings 2"/>
        <a:buChar char=""/>
        <a:defRPr kumimoji="0" sz="2400" kern="1200">
          <a:solidFill>
            <a:schemeClr val="tx2"/>
          </a:solidFill>
          <a:latin typeface="+mn-lt"/>
          <a:ea typeface="+mn-ea"/>
          <a:cs typeface="+mn-cs"/>
        </a:defRPr>
      </a:lvl2pPr>
      <a:lvl3pPr marL="1005840" indent="-228600" algn="l" rtl="0" eaLnBrk="1" latinLnBrk="0" hangingPunct="1">
        <a:spcBef>
          <a:spcPts val="300"/>
        </a:spcBef>
        <a:buClr>
          <a:schemeClr val="accent2">
            <a:shade val="50000"/>
          </a:schemeClr>
        </a:buClr>
        <a:buSzPct val="85000"/>
        <a:buFont typeface="Wingdings 2"/>
        <a:buChar char=""/>
        <a:defRPr kumimoji="0" sz="2100" kern="1200">
          <a:solidFill>
            <a:schemeClr val="tx1"/>
          </a:solidFill>
          <a:latin typeface="+mn-lt"/>
          <a:ea typeface="+mn-ea"/>
          <a:cs typeface="+mn-cs"/>
        </a:defRPr>
      </a:lvl3pPr>
      <a:lvl4pPr marL="1280160" indent="-228600" algn="l" rtl="0" eaLnBrk="1" latinLnBrk="0" hangingPunct="1">
        <a:spcBef>
          <a:spcPts val="300"/>
        </a:spcBef>
        <a:buClr>
          <a:schemeClr val="accent2">
            <a:shade val="75000"/>
          </a:schemeClr>
        </a:buClr>
        <a:buSzPct val="85000"/>
        <a:buFont typeface="Wingdings 2" pitchFamily="18" charset="2"/>
        <a:buChar char=""/>
        <a:defRPr kumimoji="0" sz="1900" kern="1200">
          <a:solidFill>
            <a:schemeClr val="tx1"/>
          </a:solidFill>
          <a:latin typeface="+mn-lt"/>
          <a:ea typeface="+mn-ea"/>
          <a:cs typeface="+mn-cs"/>
        </a:defRPr>
      </a:lvl4pPr>
      <a:lvl5pPr marL="1554480" indent="-228600" algn="l" rtl="0" eaLnBrk="1" latinLnBrk="0" hangingPunct="1">
        <a:spcBef>
          <a:spcPts val="340"/>
        </a:spcBef>
        <a:buClr>
          <a:schemeClr val="accent2">
            <a:shade val="75000"/>
          </a:schemeClr>
        </a:buClr>
        <a:buSzPct val="85000"/>
        <a:buFont typeface="Wingdings 2" pitchFamily="18" charset="2"/>
        <a:buChar char=""/>
        <a:defRPr kumimoji="0" sz="1600" kern="1200">
          <a:solidFill>
            <a:schemeClr val="tx1"/>
          </a:solidFill>
          <a:latin typeface="+mn-lt"/>
          <a:ea typeface="+mn-ea"/>
          <a:cs typeface="+mn-cs"/>
        </a:defRPr>
      </a:lvl5pPr>
      <a:lvl6pPr marL="1828800" indent="-228600" algn="l" rtl="0" eaLnBrk="1" latinLnBrk="0" hangingPunct="1">
        <a:spcBef>
          <a:spcPts val="340"/>
        </a:spcBef>
        <a:buClr>
          <a:schemeClr val="accent2">
            <a:shade val="75000"/>
          </a:schemeClr>
        </a:buClr>
        <a:buSzPct val="85000"/>
        <a:buFont typeface="Wingdings 2" pitchFamily="18" charset="2"/>
        <a:buChar char="?"/>
        <a:defRPr kumimoji="0" sz="1700" kern="1200">
          <a:solidFill>
            <a:schemeClr val="tx1"/>
          </a:solidFill>
          <a:latin typeface="+mn-lt"/>
          <a:ea typeface="+mn-ea"/>
          <a:cs typeface="+mn-cs"/>
        </a:defRPr>
      </a:lvl6pPr>
      <a:lvl7pPr marL="2011680" indent="-182880" algn="l" rtl="0" eaLnBrk="1" latinLnBrk="0" hangingPunct="1">
        <a:spcBef>
          <a:spcPts val="340"/>
        </a:spcBef>
        <a:buClr>
          <a:schemeClr val="accent2">
            <a:shade val="75000"/>
          </a:schemeClr>
        </a:buClr>
        <a:buSzPct val="85000"/>
        <a:buFont typeface="Wingdings 2" pitchFamily="18" charset="2"/>
        <a:buChar char="?"/>
        <a:defRPr kumimoji="0" sz="1600" kern="1200" baseline="0">
          <a:solidFill>
            <a:schemeClr val="tx1"/>
          </a:solidFill>
          <a:latin typeface="+mn-lt"/>
          <a:ea typeface="+mn-ea"/>
          <a:cs typeface="+mn-cs"/>
        </a:defRPr>
      </a:lvl7pPr>
      <a:lvl8pPr marL="228600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8pPr>
      <a:lvl9pPr marL="256032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file:///C:\Users\India\OneDrive\Documents\US_Accidents_Analysis_An273-3.wav" TargetMode="External"/><Relationship Id="rId1" Type="http://schemas.openxmlformats.org/officeDocument/2006/relationships/tags" Target="../tags/tag1.xml"/><Relationship Id="rId5" Type="http://schemas.openxmlformats.org/officeDocument/2006/relationships/image" Target="../media/image4.png"/><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github.com/VenkateshSwarna/USAccidentsProject"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www.kaggle.com/datasets/sobhanmoosavi/us-accidents/data"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7" Type="http://schemas.openxmlformats.org/officeDocument/2006/relationships/image" Target="../media/image9.png"/><Relationship Id="rId2" Type="http://schemas.openxmlformats.org/officeDocument/2006/relationships/slideLayout" Target="../slideLayouts/slideLayout2.xml"/><Relationship Id="rId1" Type="http://schemas.openxmlformats.org/officeDocument/2006/relationships/audio" Target="file:///C:\Users\India\OneDrive\Documents\US_Accidents_Analysis_An257-3.wav" TargetMode="Externa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2.xml"/><Relationship Id="rId1" Type="http://schemas.openxmlformats.org/officeDocument/2006/relationships/audio" Target="file:///C:\Users\India\OneDrive\Documents\US_Accidents_Analysis_An284-1.wav"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12.xml"/><Relationship Id="rId1" Type="http://schemas.openxmlformats.org/officeDocument/2006/relationships/audio" Target="file:///C:\Users\India\OneDrive\Documents\US_Accidents_Analysis_An258-1.wav"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2.xml"/><Relationship Id="rId1" Type="http://schemas.openxmlformats.org/officeDocument/2006/relationships/audio" Target="file:///C:\Users\India\OneDrive\Documents\US_Accidents_Analysis_An266-0.wav"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Layout" Target="../slideLayouts/slideLayout2.xml"/><Relationship Id="rId1" Type="http://schemas.openxmlformats.org/officeDocument/2006/relationships/audio" Target="file:///C:\Users\India\OneDrive\Documents\US_Accidents_Analysis_An277-0.wav" TargetMode="Externa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2.xml"/><Relationship Id="rId1" Type="http://schemas.openxmlformats.org/officeDocument/2006/relationships/audio" Target="file:///C:\Users\India\OneDrive\Documents\US_Accidents_Analysis_An280-0.wav"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2.xml"/><Relationship Id="rId1" Type="http://schemas.openxmlformats.org/officeDocument/2006/relationships/audio" Target="file:///C:\Users\India\OneDrive\Documents\US_Accidents_Analysis_An281-0.wav"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Staged-Accidents-–-What-to-do-if-Another-Driver-Intentionally-Causes-a-Crash.jpg"/>
          <p:cNvPicPr>
            <a:picLocks noChangeAspect="1"/>
          </p:cNvPicPr>
          <p:nvPr/>
        </p:nvPicPr>
        <p:blipFill>
          <a:blip r:embed="rId4" cstate="print">
            <a:lum contrast="-80000"/>
          </a:blip>
          <a:srcRect l="3000" t="12000" b="4500"/>
          <a:stretch>
            <a:fillRect/>
          </a:stretch>
        </p:blipFill>
        <p:spPr>
          <a:xfrm>
            <a:off x="-67167" y="-177331"/>
            <a:ext cx="12259167" cy="7035331"/>
          </a:xfrm>
          <a:prstGeom prst="rect">
            <a:avLst/>
          </a:prstGeom>
        </p:spPr>
      </p:pic>
      <p:sp>
        <p:nvSpPr>
          <p:cNvPr id="2" name="Title 1">
            <a:extLst>
              <a:ext uri="{FF2B5EF4-FFF2-40B4-BE49-F238E27FC236}">
                <a16:creationId xmlns="" xmlns:a16="http://schemas.microsoft.com/office/drawing/2014/main" id="{04D6DE3B-4050-ED61-865C-9FAA88E2DEBD}"/>
              </a:ext>
            </a:extLst>
          </p:cNvPr>
          <p:cNvSpPr>
            <a:spLocks noGrp="1"/>
          </p:cNvSpPr>
          <p:nvPr>
            <p:ph type="ctrTitle"/>
          </p:nvPr>
        </p:nvSpPr>
        <p:spPr>
          <a:xfrm>
            <a:off x="494313" y="1212347"/>
            <a:ext cx="10005647" cy="2489431"/>
          </a:xfrm>
        </p:spPr>
        <p:txBody>
          <a:bodyPr>
            <a:normAutofit/>
          </a:bodyPr>
          <a:lstStyle/>
          <a:p>
            <a:r>
              <a:rPr lang="en-IN" sz="6000" dirty="0" smtClean="0"/>
              <a:t>     US Accidents </a:t>
            </a:r>
            <a:r>
              <a:rPr lang="en-IN" sz="6000" dirty="0"/>
              <a:t>Analysis </a:t>
            </a:r>
            <a:r>
              <a:rPr lang="en-IN" sz="6000" dirty="0" smtClean="0"/>
              <a:t>And Severity Prediction</a:t>
            </a:r>
            <a:endParaRPr lang="en-IN" sz="6000" dirty="0"/>
          </a:p>
        </p:txBody>
      </p:sp>
      <p:pic>
        <p:nvPicPr>
          <p:cNvPr id="4" name="Picture 3" descr="Staged-Accidents-–-What-to-do-if-Another-Driver-Intentionally-Causes-a-Crash.jpg"/>
          <p:cNvPicPr>
            <a:picLocks noChangeAspect="1"/>
          </p:cNvPicPr>
          <p:nvPr/>
        </p:nvPicPr>
        <p:blipFill>
          <a:blip r:embed="rId4" cstate="print">
            <a:lum contrast="-80000"/>
          </a:blip>
          <a:srcRect l="3000" t="12000" r="88000" b="4500"/>
          <a:stretch>
            <a:fillRect/>
          </a:stretch>
        </p:blipFill>
        <p:spPr>
          <a:xfrm>
            <a:off x="-67167" y="-165100"/>
            <a:ext cx="1137456" cy="7023100"/>
          </a:xfrm>
          <a:prstGeom prst="rect">
            <a:avLst/>
          </a:prstGeom>
        </p:spPr>
      </p:pic>
      <p:pic>
        <p:nvPicPr>
          <p:cNvPr id="7" name="US_Accidents_Analysis_An273-3.wav">
            <a:hlinkClick r:id="" action="ppaction://media"/>
          </p:cNvPr>
          <p:cNvPicPr>
            <a:picLocks noRot="1" noChangeAspect="1"/>
          </p:cNvPicPr>
          <p:nvPr>
            <a:audioFile r:link="rId2"/>
          </p:nvPr>
        </p:nvPicPr>
        <p:blipFill>
          <a:blip r:embed="rId5" cstate="print"/>
          <a:stretch>
            <a:fillRect/>
          </a:stretch>
        </p:blipFill>
        <p:spPr>
          <a:xfrm>
            <a:off x="11752263" y="6418263"/>
            <a:ext cx="244475" cy="244475"/>
          </a:xfrm>
          <a:prstGeom prst="rect">
            <a:avLst/>
          </a:prstGeom>
        </p:spPr>
      </p:pic>
    </p:spTree>
    <p:custDataLst>
      <p:tags r:id="rId1"/>
    </p:custDataLst>
    <p:extLst>
      <p:ext uri="{BB962C8B-B14F-4D97-AF65-F5344CB8AC3E}">
        <p14:creationId xmlns="" xmlns:p14="http://schemas.microsoft.com/office/powerpoint/2010/main" val="4248119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7"/>
                                        </p:tgtEl>
                                      </p:cBhvr>
                                    </p:cmd>
                                  </p:childTnLst>
                                </p:cTn>
                              </p:par>
                            </p:childTnLst>
                          </p:cTn>
                        </p:par>
                      </p:childTnLst>
                    </p:cTn>
                  </p:par>
                  <p:par>
                    <p:cTn id="7" fill="hold">
                      <p:stCondLst>
                        <p:cond delay="indefinite"/>
                      </p:stCondLst>
                      <p:childTnLst>
                        <p:par>
                          <p:cTn id="8" fill="hold">
                            <p:stCondLst>
                              <p:cond delay="0"/>
                            </p:stCondLst>
                            <p:childTnLst>
                              <p:par>
                                <p:cTn id="9" presetID="63" presetClass="path" presetSubtype="0" accel="50000" decel="50000" fill="hold" grpId="0" nodeType="clickEffect">
                                  <p:stCondLst>
                                    <p:cond delay="0"/>
                                  </p:stCondLst>
                                  <p:childTnLst>
                                    <p:animMotion origin="layout" path="M 4.16667E-7 7.40741E-7 L 0.92878 0.00301 " pathEditMode="relative" rAng="0" ptsTypes="AA">
                                      <p:cBhvr>
                                        <p:cTn id="10" dur="2000" fill="hold"/>
                                        <p:tgtEl>
                                          <p:spTgt spid="2"/>
                                        </p:tgtEl>
                                        <p:attrNameLst>
                                          <p:attrName>ppt_x</p:attrName>
                                          <p:attrName>ppt_y</p:attrName>
                                        </p:attrNameLst>
                                      </p:cBhvr>
                                      <p:rCtr x="464" y="1"/>
                                    </p:animMotion>
                                  </p:childTnLst>
                                </p:cTn>
                              </p:par>
                            </p:childTnLst>
                          </p:cTn>
                        </p:par>
                      </p:childTnLst>
                    </p:cTn>
                  </p:par>
                </p:childTnLst>
              </p:cTn>
              <p:prevCondLst>
                <p:cond evt="onPrev" delay="0">
                  <p:tgtEl>
                    <p:sldTgt/>
                  </p:tgtEl>
                </p:cond>
              </p:prevCondLst>
              <p:nextCondLst>
                <p:cond evt="onNext" delay="0">
                  <p:tgtEl>
                    <p:sldTgt/>
                  </p:tgtEl>
                </p:cond>
              </p:nextCondLst>
            </p:seq>
            <p:audio isNarration="1">
              <p:cMediaNode showWhenStopped="0">
                <p:cTn id="11" fill="hold" display="0">
                  <p:stCondLst>
                    <p:cond delay="indefinite"/>
                  </p:stCondLst>
                  <p:endCondLst>
                    <p:cond evt="onPrev" delay="0">
                      <p:tgtEl>
                        <p:sldTgt/>
                      </p:tgtEl>
                    </p:cond>
                    <p:cond evt="onStopAudio" delay="0">
                      <p:tgtEl>
                        <p:sldTgt/>
                      </p:tgtEl>
                    </p:cond>
                  </p:endCondLst>
                </p:cTn>
                <p:tgtEl>
                  <p:spTgt spid="7"/>
                </p:tgtEl>
              </p:cMediaNode>
            </p:audio>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BACFC16-1AE4-6DF2-B850-2B76F79ED111}"/>
              </a:ext>
            </a:extLst>
          </p:cNvPr>
          <p:cNvSpPr>
            <a:spLocks noGrp="1"/>
          </p:cNvSpPr>
          <p:nvPr>
            <p:ph type="title"/>
          </p:nvPr>
        </p:nvSpPr>
        <p:spPr>
          <a:xfrm>
            <a:off x="904518" y="416213"/>
            <a:ext cx="9603275" cy="1049235"/>
          </a:xfrm>
        </p:spPr>
        <p:txBody>
          <a:bodyPr/>
          <a:lstStyle/>
          <a:p>
            <a:r>
              <a:rPr lang="en-IN" b="1" dirty="0" smtClean="0">
                <a:latin typeface="Times New Roman" pitchFamily="18" charset="0"/>
                <a:cs typeface="Times New Roman" pitchFamily="18" charset="0"/>
              </a:rPr>
              <a:t>                      VISUALIZATION     </a:t>
            </a:r>
            <a:endParaRPr lang="en-IN" b="1" dirty="0">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2" cstate="print"/>
          <a:srcRect/>
          <a:stretch>
            <a:fillRect/>
          </a:stretch>
        </p:blipFill>
        <p:spPr bwMode="auto">
          <a:xfrm>
            <a:off x="1720170" y="327478"/>
            <a:ext cx="8969375" cy="6310313"/>
          </a:xfrm>
          <a:prstGeom prst="rect">
            <a:avLst/>
          </a:prstGeom>
          <a:noFill/>
          <a:ln w="9525">
            <a:noFill/>
            <a:miter lim="800000"/>
            <a:headEnd/>
            <a:tailEnd/>
          </a:ln>
          <a:effectLst/>
        </p:spPr>
      </p:pic>
      <p:sp>
        <p:nvSpPr>
          <p:cNvPr id="5" name="Content Placeholder 4"/>
          <p:cNvSpPr>
            <a:spLocks noGrp="1"/>
          </p:cNvSpPr>
          <p:nvPr>
            <p:ph idx="1"/>
          </p:nvPr>
        </p:nvSpPr>
        <p:spPr/>
        <p:txBody>
          <a:bodyPr/>
          <a:lstStyle/>
          <a:p>
            <a:pPr>
              <a:buNone/>
            </a:pPr>
            <a:r>
              <a:rPr lang="en-US" dirty="0" smtClean="0"/>
              <a:t>  </a:t>
            </a:r>
            <a:endParaRPr lang="en-US" dirty="0"/>
          </a:p>
        </p:txBody>
      </p:sp>
    </p:spTree>
    <p:extLst>
      <p:ext uri="{BB962C8B-B14F-4D97-AF65-F5344CB8AC3E}">
        <p14:creationId xmlns="" xmlns:p14="http://schemas.microsoft.com/office/powerpoint/2010/main" val="212943153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7427" y="2303673"/>
            <a:ext cx="7200916" cy="2519363"/>
          </a:xfrm>
        </p:spPr>
        <p:txBody>
          <a:bodyPr>
            <a:normAutofit/>
          </a:bodyPr>
          <a:lstStyle/>
          <a:p>
            <a:r>
              <a:rPr lang="en-US" dirty="0" smtClean="0">
                <a:latin typeface="Times New Roman" pitchFamily="18" charset="0"/>
                <a:cs typeface="Times New Roman" pitchFamily="18" charset="0"/>
              </a:rPr>
              <a:t>Random Forest – ROC – AUC Score - </a:t>
            </a:r>
            <a:r>
              <a:rPr lang="en-US" dirty="0" smtClean="0"/>
              <a:t>0.7582067197672271</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Linear regression – ROC-AUC Score - </a:t>
            </a:r>
            <a:r>
              <a:rPr lang="en-US" dirty="0" smtClean="0"/>
              <a:t>0.6723784907287994</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SVM – ROC-AUC Score - 0.5794237915422512</a:t>
            </a:r>
          </a:p>
        </p:txBody>
      </p:sp>
      <p:sp>
        <p:nvSpPr>
          <p:cNvPr id="2" name="Title 1"/>
          <p:cNvSpPr>
            <a:spLocks noGrp="1"/>
          </p:cNvSpPr>
          <p:nvPr>
            <p:ph type="title"/>
          </p:nvPr>
        </p:nvSpPr>
        <p:spPr>
          <a:xfrm>
            <a:off x="678673" y="1094665"/>
            <a:ext cx="9603275" cy="1049235"/>
          </a:xfrm>
        </p:spPr>
        <p:txBody>
          <a:bodyPr/>
          <a:lstStyle/>
          <a:p>
            <a:r>
              <a:rPr lang="en-US" b="1" dirty="0" smtClean="0">
                <a:latin typeface="Times New Roman" pitchFamily="18" charset="0"/>
                <a:cs typeface="Times New Roman" pitchFamily="18" charset="0"/>
              </a:rPr>
              <a:t>                MODELS PERFORMANCE</a:t>
            </a:r>
            <a:endParaRPr lang="en-US"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dirty="0" smtClean="0">
                <a:latin typeface="Times New Roman" pitchFamily="18" charset="0"/>
                <a:cs typeface="Times New Roman" pitchFamily="18" charset="0"/>
              </a:rPr>
              <a:t>                        RANDOM FOREST</a:t>
            </a:r>
            <a:endParaRPr lang="en-US" b="1" dirty="0">
              <a:latin typeface="Times New Roman" pitchFamily="18" charset="0"/>
              <a:cs typeface="Times New Roman" pitchFamily="18" charset="0"/>
            </a:endParaRPr>
          </a:p>
        </p:txBody>
      </p:sp>
      <p:pic>
        <p:nvPicPr>
          <p:cNvPr id="1026" name="Picture 2"/>
          <p:cNvPicPr>
            <a:picLocks noGrp="1" noChangeAspect="1" noChangeArrowheads="1"/>
          </p:cNvPicPr>
          <p:nvPr>
            <p:ph idx="1"/>
          </p:nvPr>
        </p:nvPicPr>
        <p:blipFill>
          <a:blip r:embed="rId2" cstate="print"/>
          <a:srcRect/>
          <a:stretch>
            <a:fillRect/>
          </a:stretch>
        </p:blipFill>
        <p:spPr bwMode="auto">
          <a:xfrm>
            <a:off x="1999224" y="1439636"/>
            <a:ext cx="7779895" cy="4457700"/>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781" y="2524233"/>
            <a:ext cx="10091075" cy="1248508"/>
          </a:xfrm>
        </p:spPr>
        <p:txBody>
          <a:bodyPr>
            <a:normAutofit/>
          </a:bodyPr>
          <a:lstStyle/>
          <a:p>
            <a:pPr>
              <a:buNone/>
            </a:pPr>
            <a:r>
              <a:rPr lang="en-US" sz="2000" dirty="0" smtClean="0"/>
              <a:t>Clearly winning model is Random forest. So we have implemented this model on our data.</a:t>
            </a:r>
          </a:p>
          <a:p>
            <a:pPr>
              <a:buNone/>
            </a:pPr>
            <a:endParaRPr lang="en-US" sz="1600" dirty="0"/>
          </a:p>
        </p:txBody>
      </p:sp>
      <p:sp>
        <p:nvSpPr>
          <p:cNvPr id="2" name="Title 1"/>
          <p:cNvSpPr>
            <a:spLocks noGrp="1"/>
          </p:cNvSpPr>
          <p:nvPr>
            <p:ph type="title"/>
          </p:nvPr>
        </p:nvSpPr>
        <p:spPr>
          <a:xfrm>
            <a:off x="3901211" y="1378424"/>
            <a:ext cx="4261758" cy="920956"/>
          </a:xfrm>
        </p:spPr>
        <p:txBody>
          <a:bodyPr/>
          <a:lstStyle/>
          <a:p>
            <a:r>
              <a:rPr lang="en-US" b="1" dirty="0" smtClean="0"/>
              <a:t>Winning Model</a:t>
            </a:r>
            <a:endParaRPr lang="en-US" b="1"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94111" y="382138"/>
            <a:ext cx="5067301" cy="679842"/>
          </a:xfrm>
        </p:spPr>
        <p:txBody>
          <a:bodyPr>
            <a:normAutofit fontScale="90000"/>
          </a:bodyPr>
          <a:lstStyle/>
          <a:p>
            <a:r>
              <a:rPr b="1" smtClean="0"/>
              <a:t>             OUTPUT</a:t>
            </a:r>
            <a:endParaRPr lang="en-US" b="1" dirty="0"/>
          </a:p>
        </p:txBody>
      </p:sp>
      <p:pic>
        <p:nvPicPr>
          <p:cNvPr id="3" name="Picture 2" descr="WhatsApp Image 2023-12-06 at 9.26.04 PM.jpeg"/>
          <p:cNvPicPr>
            <a:picLocks noChangeAspect="1"/>
          </p:cNvPicPr>
          <p:nvPr/>
        </p:nvPicPr>
        <p:blipFill>
          <a:blip r:embed="rId2" cstate="print"/>
          <a:stretch>
            <a:fillRect/>
          </a:stretch>
        </p:blipFill>
        <p:spPr>
          <a:xfrm>
            <a:off x="1241946" y="1064525"/>
            <a:ext cx="10345004" cy="5493224"/>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latin typeface="Times New Roman" pitchFamily="18" charset="0"/>
                <a:cs typeface="Times New Roman" pitchFamily="18" charset="0"/>
                <a:hlinkClick r:id="rId2"/>
              </a:rPr>
              <a:t>https://</a:t>
            </a:r>
            <a:r>
              <a:rPr lang="en-US" dirty="0" smtClean="0">
                <a:latin typeface="Times New Roman" pitchFamily="18" charset="0"/>
                <a:cs typeface="Times New Roman" pitchFamily="18" charset="0"/>
                <a:hlinkClick r:id="rId2"/>
              </a:rPr>
              <a:t>github.com/VenkateshSwarna/USAccidentsProject</a:t>
            </a:r>
            <a:endParaRPr lang="en-US"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sp>
        <p:nvSpPr>
          <p:cNvPr id="3" name="Title 2"/>
          <p:cNvSpPr>
            <a:spLocks noGrp="1"/>
          </p:cNvSpPr>
          <p:nvPr>
            <p:ph type="title"/>
          </p:nvPr>
        </p:nvSpPr>
        <p:spPr/>
        <p:txBody>
          <a:bodyPr/>
          <a:lstStyle/>
          <a:p>
            <a:r>
              <a:rPr lang="en-US" b="1" dirty="0" smtClean="0"/>
              <a:t>                               DEPLOYMENT</a:t>
            </a:r>
            <a:endParaRPr lang="en-US" b="1"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312693" y="1024883"/>
            <a:ext cx="2926062" cy="413657"/>
          </a:xfrm>
        </p:spPr>
        <p:txBody>
          <a:bodyPr>
            <a:noAutofit/>
          </a:bodyPr>
          <a:lstStyle/>
          <a:p>
            <a:pPr>
              <a:buNone/>
            </a:pPr>
            <a:r>
              <a:rPr lang="en-US" sz="3200" dirty="0" smtClean="0">
                <a:latin typeface="Times New Roman" pitchFamily="18" charset="0"/>
                <a:cs typeface="Times New Roman" pitchFamily="18" charset="0"/>
              </a:rPr>
              <a:t>CHALLENGES</a:t>
            </a:r>
            <a:endParaRPr lang="en-US" sz="3200" dirty="0">
              <a:latin typeface="Times New Roman" pitchFamily="18" charset="0"/>
              <a:cs typeface="Times New Roman" pitchFamily="18" charset="0"/>
            </a:endParaRPr>
          </a:p>
        </p:txBody>
      </p:sp>
      <p:sp>
        <p:nvSpPr>
          <p:cNvPr id="3" name="Rectangle 2"/>
          <p:cNvSpPr/>
          <p:nvPr/>
        </p:nvSpPr>
        <p:spPr>
          <a:xfrm>
            <a:off x="1856096" y="2017553"/>
            <a:ext cx="8543498" cy="2814617"/>
          </a:xfrm>
          <a:prstGeom prst="rect">
            <a:avLst/>
          </a:prstGeom>
        </p:spPr>
        <p:txBody>
          <a:bodyPr wrap="square">
            <a:spAutoFit/>
          </a:bodyPr>
          <a:lstStyle/>
          <a:p>
            <a:pPr algn="just">
              <a:lnSpc>
                <a:spcPct val="150000"/>
              </a:lnSpc>
            </a:pPr>
            <a:r>
              <a:rPr lang="en-US" sz="2000" dirty="0" smtClean="0"/>
              <a:t>Analyzing and predicting accidents in the United States is hindered by challenges such as inconsistent and incomplete data, the need for sophisticated data integration, the dynamic nature of human behavior, and the impact of emerging technologies. Balancing accuracy with privacy concerns adds an additional layer of complexity to this multifaceted problem.</a:t>
            </a:r>
            <a:endParaRPr lang="en-US" sz="20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26747" y="731023"/>
            <a:ext cx="3320143" cy="619239"/>
          </a:xfrm>
        </p:spPr>
        <p:txBody>
          <a:bodyPr>
            <a:normAutofit fontScale="90000"/>
          </a:bodyPr>
          <a:lstStyle/>
          <a:p>
            <a:r>
              <a:rPr lang="en-US" b="1" dirty="0" smtClean="0"/>
              <a:t>CONCLUSION</a:t>
            </a:r>
            <a:endParaRPr lang="en-US" b="1" dirty="0"/>
          </a:p>
        </p:txBody>
      </p:sp>
      <p:sp>
        <p:nvSpPr>
          <p:cNvPr id="3" name="Rectangle 2"/>
          <p:cNvSpPr/>
          <p:nvPr/>
        </p:nvSpPr>
        <p:spPr>
          <a:xfrm>
            <a:off x="1542197" y="1665027"/>
            <a:ext cx="9444251" cy="1421992"/>
          </a:xfrm>
          <a:prstGeom prst="rect">
            <a:avLst/>
          </a:prstGeom>
        </p:spPr>
        <p:txBody>
          <a:bodyPr wrap="square">
            <a:spAutoFit/>
          </a:bodyPr>
          <a:lstStyle/>
          <a:p>
            <a:pPr algn="just">
              <a:lnSpc>
                <a:spcPct val="150000"/>
              </a:lnSpc>
            </a:pPr>
            <a:r>
              <a:rPr lang="en-US" sz="2000" dirty="0" smtClean="0">
                <a:latin typeface="Times New Roman" pitchFamily="18" charset="0"/>
                <a:cs typeface="Times New Roman" pitchFamily="18" charset="0"/>
              </a:rPr>
              <a:t>In summary, our analysis underscores the urgency of prioritizing road safety in the US. Predictive models for accident severity offer a proactive approach, enabling targeted interventions and enhancing overall transportation safety</a:t>
            </a:r>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30962" y="1037229"/>
            <a:ext cx="3807319" cy="791571"/>
          </a:xfrm>
        </p:spPr>
        <p:txBody>
          <a:bodyPr>
            <a:noAutofit/>
          </a:bodyPr>
          <a:lstStyle/>
          <a:p>
            <a:r>
              <a:rPr sz="4400" b="1" smtClean="0"/>
              <a:t>REFERENCES</a:t>
            </a:r>
            <a:endParaRPr lang="en-US" sz="4400" b="1" dirty="0"/>
          </a:p>
        </p:txBody>
      </p:sp>
      <p:sp>
        <p:nvSpPr>
          <p:cNvPr id="3" name="Rectangle 2"/>
          <p:cNvSpPr/>
          <p:nvPr/>
        </p:nvSpPr>
        <p:spPr>
          <a:xfrm>
            <a:off x="2074460" y="2054957"/>
            <a:ext cx="7588155" cy="1569660"/>
          </a:xfrm>
          <a:prstGeom prst="rect">
            <a:avLst/>
          </a:prstGeom>
        </p:spPr>
        <p:txBody>
          <a:bodyPr wrap="square">
            <a:spAutoFit/>
          </a:bodyPr>
          <a:lstStyle/>
          <a:p>
            <a:pPr>
              <a:buFont typeface="Arial" pitchFamily="34" charset="0"/>
              <a:buChar char="•"/>
            </a:pPr>
            <a:r>
              <a:rPr lang="en-US" sz="2400"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hlinkClick r:id="rId2"/>
              </a:rPr>
              <a:t>https://www.kaggle.com/datasets/sobhanmoosavi/us-accidents/data</a:t>
            </a:r>
            <a:endParaRPr lang="en-US" sz="2400" dirty="0" smtClean="0">
              <a:latin typeface="Times New Roman" pitchFamily="18" charset="0"/>
              <a:cs typeface="Times New Roman" pitchFamily="18" charset="0"/>
            </a:endParaRPr>
          </a:p>
          <a:p>
            <a:pPr>
              <a:buFont typeface="Arial" pitchFamily="34" charset="0"/>
              <a:buChar char="•"/>
            </a:pPr>
            <a:r>
              <a:rPr lang="en-US" sz="2400" dirty="0" smtClean="0">
                <a:latin typeface="Times New Roman" pitchFamily="18" charset="0"/>
                <a:cs typeface="Times New Roman" pitchFamily="18" charset="0"/>
              </a:rPr>
              <a:t> https://www.kaggle.com/code/leandrocassius/analyzing-and-predicting-car-accident-severity</a:t>
            </a:r>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Thank You Images – Browse 258,921 Stock Photos, Vectors, and Video | Adobe  Stock">
            <a:extLst>
              <a:ext uri="{FF2B5EF4-FFF2-40B4-BE49-F238E27FC236}">
                <a16:creationId xmlns="" xmlns:a16="http://schemas.microsoft.com/office/drawing/2014/main" id="{378CD5F4-71A2-D564-F202-E907FDDD5CC8}"/>
              </a:ext>
            </a:extLst>
          </p:cNvPr>
          <p:cNvPicPr>
            <a:picLocks noChangeAspect="1" noChangeArrowheads="1"/>
          </p:cNvPicPr>
          <p:nvPr/>
        </p:nvPicPr>
        <p:blipFill>
          <a:blip r:embed="rId2" cstate="print">
            <a:lum contrast="-57000"/>
            <a:extLst>
              <a:ext uri="{28A0092B-C50C-407E-A947-70E740481C1C}">
                <a14:useLocalDpi xmlns="" xmlns:a14="http://schemas.microsoft.com/office/drawing/2010/main" val="0"/>
              </a:ext>
            </a:extLst>
          </a:blip>
          <a:srcRect/>
          <a:stretch>
            <a:fillRect/>
          </a:stretch>
        </p:blipFill>
        <p:spPr bwMode="auto">
          <a:xfrm>
            <a:off x="4461062" y="2413314"/>
            <a:ext cx="3269877" cy="2031372"/>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1172779698"/>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9D88DC2F-ED6F-BB13-B63B-84BDD74E10C2}"/>
              </a:ext>
            </a:extLst>
          </p:cNvPr>
          <p:cNvSpPr>
            <a:spLocks noGrp="1"/>
          </p:cNvSpPr>
          <p:nvPr>
            <p:ph idx="1"/>
          </p:nvPr>
        </p:nvSpPr>
        <p:spPr>
          <a:xfrm>
            <a:off x="191069" y="1978269"/>
            <a:ext cx="12000931" cy="3488076"/>
          </a:xfrm>
        </p:spPr>
        <p:txBody>
          <a:bodyPr>
            <a:normAutofit/>
          </a:bodyPr>
          <a:lstStyle/>
          <a:p>
            <a:pPr>
              <a:buNone/>
            </a:pPr>
            <a:endParaRPr lang="en-IN" dirty="0" smtClean="0"/>
          </a:p>
          <a:p>
            <a:pPr>
              <a:buNone/>
            </a:pPr>
            <a:endParaRPr lang="en-IN" dirty="0" smtClean="0"/>
          </a:p>
          <a:p>
            <a:endParaRPr lang="en-IN" dirty="0"/>
          </a:p>
        </p:txBody>
      </p:sp>
      <p:sp>
        <p:nvSpPr>
          <p:cNvPr id="2" name="Title 1">
            <a:extLst>
              <a:ext uri="{FF2B5EF4-FFF2-40B4-BE49-F238E27FC236}">
                <a16:creationId xmlns="" xmlns:a16="http://schemas.microsoft.com/office/drawing/2014/main" id="{33250F9F-9E94-9117-ACA7-AE3AC7012F76}"/>
              </a:ext>
            </a:extLst>
          </p:cNvPr>
          <p:cNvSpPr>
            <a:spLocks noGrp="1"/>
          </p:cNvSpPr>
          <p:nvPr>
            <p:ph type="title"/>
          </p:nvPr>
        </p:nvSpPr>
        <p:spPr>
          <a:xfrm>
            <a:off x="974056" y="432463"/>
            <a:ext cx="9603275" cy="575873"/>
          </a:xfrm>
        </p:spPr>
        <p:txBody>
          <a:bodyPr>
            <a:normAutofit fontScale="90000"/>
          </a:bodyPr>
          <a:lstStyle/>
          <a:p>
            <a:r>
              <a:rPr lang="en-IN" b="1" dirty="0" smtClean="0"/>
              <a:t>TEAM-</a:t>
            </a:r>
            <a:r>
              <a:rPr lang="en-IN" sz="5300" b="1" dirty="0" smtClean="0"/>
              <a:t>2</a:t>
            </a:r>
            <a:endParaRPr lang="en-IN" sz="5300" b="1" dirty="0"/>
          </a:p>
        </p:txBody>
      </p:sp>
      <p:pic>
        <p:nvPicPr>
          <p:cNvPr id="4" name="Picture 3" descr="WhatsApp Image 2023-12-06 at 9.42.27 PM.jpeg"/>
          <p:cNvPicPr>
            <a:picLocks noChangeAspect="1"/>
          </p:cNvPicPr>
          <p:nvPr/>
        </p:nvPicPr>
        <p:blipFill>
          <a:blip r:embed="rId3" cstate="print"/>
          <a:stretch>
            <a:fillRect/>
          </a:stretch>
        </p:blipFill>
        <p:spPr>
          <a:xfrm>
            <a:off x="683603" y="2197289"/>
            <a:ext cx="2073246" cy="2238233"/>
          </a:xfrm>
          <a:prstGeom prst="rect">
            <a:avLst/>
          </a:prstGeom>
        </p:spPr>
      </p:pic>
      <p:sp>
        <p:nvSpPr>
          <p:cNvPr id="5" name="Rectangle 4"/>
          <p:cNvSpPr/>
          <p:nvPr/>
        </p:nvSpPr>
        <p:spPr>
          <a:xfrm>
            <a:off x="672301" y="4622759"/>
            <a:ext cx="2303900" cy="369332"/>
          </a:xfrm>
          <a:prstGeom prst="rect">
            <a:avLst/>
          </a:prstGeom>
        </p:spPr>
        <p:txBody>
          <a:bodyPr wrap="none">
            <a:spAutoFit/>
          </a:bodyPr>
          <a:lstStyle/>
          <a:p>
            <a:r>
              <a:rPr lang="en-US" dirty="0" smtClean="0"/>
              <a:t>AMARNATH REDDY</a:t>
            </a:r>
            <a:endParaRPr lang="en-US" dirty="0"/>
          </a:p>
        </p:txBody>
      </p:sp>
      <p:pic>
        <p:nvPicPr>
          <p:cNvPr id="6" name="Picture 5" descr="WhatsApp Image 2023-12-06 at 9.26.54 PM.jpeg"/>
          <p:cNvPicPr>
            <a:picLocks noChangeAspect="1"/>
          </p:cNvPicPr>
          <p:nvPr/>
        </p:nvPicPr>
        <p:blipFill>
          <a:blip r:embed="rId4" cstate="print"/>
          <a:stretch>
            <a:fillRect/>
          </a:stretch>
        </p:blipFill>
        <p:spPr>
          <a:xfrm>
            <a:off x="3501260" y="2210938"/>
            <a:ext cx="1971493" cy="2210938"/>
          </a:xfrm>
          <a:prstGeom prst="rect">
            <a:avLst/>
          </a:prstGeom>
        </p:spPr>
      </p:pic>
      <p:sp>
        <p:nvSpPr>
          <p:cNvPr id="7" name="Rectangle 6"/>
          <p:cNvSpPr/>
          <p:nvPr/>
        </p:nvSpPr>
        <p:spPr>
          <a:xfrm>
            <a:off x="3774338" y="4568167"/>
            <a:ext cx="1258678" cy="369332"/>
          </a:xfrm>
          <a:prstGeom prst="rect">
            <a:avLst/>
          </a:prstGeom>
        </p:spPr>
        <p:txBody>
          <a:bodyPr wrap="none">
            <a:spAutoFit/>
          </a:bodyPr>
          <a:lstStyle/>
          <a:p>
            <a:r>
              <a:rPr lang="en-US" dirty="0" smtClean="0"/>
              <a:t>BHAVANA</a:t>
            </a:r>
            <a:endParaRPr lang="en-US" dirty="0"/>
          </a:p>
        </p:txBody>
      </p:sp>
      <p:pic>
        <p:nvPicPr>
          <p:cNvPr id="9" name="Picture 8" descr="WhatsApp Image 2023-12-06 at 9.48.44 PM.jpeg"/>
          <p:cNvPicPr>
            <a:picLocks noChangeAspect="1"/>
          </p:cNvPicPr>
          <p:nvPr/>
        </p:nvPicPr>
        <p:blipFill>
          <a:blip r:embed="rId5" cstate="print"/>
          <a:stretch>
            <a:fillRect/>
          </a:stretch>
        </p:blipFill>
        <p:spPr>
          <a:xfrm>
            <a:off x="6073254" y="2208451"/>
            <a:ext cx="1951629" cy="2240720"/>
          </a:xfrm>
          <a:prstGeom prst="rect">
            <a:avLst/>
          </a:prstGeom>
        </p:spPr>
      </p:pic>
      <p:sp>
        <p:nvSpPr>
          <p:cNvPr id="10" name="Rectangle 9"/>
          <p:cNvSpPr/>
          <p:nvPr/>
        </p:nvSpPr>
        <p:spPr>
          <a:xfrm>
            <a:off x="6154913" y="4581815"/>
            <a:ext cx="1519903" cy="369332"/>
          </a:xfrm>
          <a:prstGeom prst="rect">
            <a:avLst/>
          </a:prstGeom>
        </p:spPr>
        <p:txBody>
          <a:bodyPr wrap="none">
            <a:spAutoFit/>
          </a:bodyPr>
          <a:lstStyle/>
          <a:p>
            <a:r>
              <a:rPr lang="en-US" dirty="0" smtClean="0"/>
              <a:t>VENKATESH</a:t>
            </a:r>
            <a:endParaRPr lang="en-US" dirty="0"/>
          </a:p>
        </p:txBody>
      </p:sp>
      <p:pic>
        <p:nvPicPr>
          <p:cNvPr id="12" name="Picture 11" descr="WhatsApp Image 2023-12-06 at 9.51.24 PM.jpeg"/>
          <p:cNvPicPr>
            <a:picLocks noChangeAspect="1"/>
          </p:cNvPicPr>
          <p:nvPr/>
        </p:nvPicPr>
        <p:blipFill>
          <a:blip r:embed="rId6" cstate="print"/>
          <a:stretch>
            <a:fillRect/>
          </a:stretch>
        </p:blipFill>
        <p:spPr>
          <a:xfrm>
            <a:off x="8693623" y="2210936"/>
            <a:ext cx="1897039" cy="2197290"/>
          </a:xfrm>
          <a:prstGeom prst="rect">
            <a:avLst/>
          </a:prstGeom>
        </p:spPr>
      </p:pic>
      <p:sp>
        <p:nvSpPr>
          <p:cNvPr id="13" name="Rectangle 12"/>
          <p:cNvSpPr/>
          <p:nvPr/>
        </p:nvSpPr>
        <p:spPr>
          <a:xfrm>
            <a:off x="8960399" y="4554519"/>
            <a:ext cx="1149674" cy="369332"/>
          </a:xfrm>
          <a:prstGeom prst="rect">
            <a:avLst/>
          </a:prstGeom>
        </p:spPr>
        <p:txBody>
          <a:bodyPr wrap="none">
            <a:spAutoFit/>
          </a:bodyPr>
          <a:lstStyle/>
          <a:p>
            <a:r>
              <a:rPr lang="en-US" dirty="0" smtClean="0"/>
              <a:t>MANASA</a:t>
            </a:r>
            <a:endParaRPr lang="en-US" dirty="0"/>
          </a:p>
        </p:txBody>
      </p:sp>
      <p:pic>
        <p:nvPicPr>
          <p:cNvPr id="15" name="US_Accidents_Analysis_An257-3.wav">
            <a:hlinkClick r:id="" action="ppaction://media"/>
          </p:cNvPr>
          <p:cNvPicPr>
            <a:picLocks noRot="1" noChangeAspect="1"/>
          </p:cNvPicPr>
          <p:nvPr>
            <a:audioFile r:link="rId1"/>
          </p:nvPr>
        </p:nvPicPr>
        <p:blipFill>
          <a:blip r:embed="rId7" cstate="print"/>
          <a:stretch>
            <a:fillRect/>
          </a:stretch>
        </p:blipFill>
        <p:spPr>
          <a:xfrm>
            <a:off x="11752263" y="6418263"/>
            <a:ext cx="244475" cy="244475"/>
          </a:xfrm>
          <a:prstGeom prst="rect">
            <a:avLst/>
          </a:prstGeom>
        </p:spPr>
      </p:pic>
    </p:spTree>
    <p:extLst>
      <p:ext uri="{BB962C8B-B14F-4D97-AF65-F5344CB8AC3E}">
        <p14:creationId xmlns="" xmlns:p14="http://schemas.microsoft.com/office/powerpoint/2010/main" val="2182249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15"/>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showWhenStopped="0">
                <p:cTn id="7" fill="hold" display="0">
                  <p:stCondLst>
                    <p:cond delay="indefinite"/>
                  </p:stCondLst>
                  <p:endCondLst>
                    <p:cond evt="onPrev" delay="0">
                      <p:tgtEl>
                        <p:sldTgt/>
                      </p:tgtEl>
                    </p:cond>
                    <p:cond evt="onStopAudio" delay="0">
                      <p:tgtEl>
                        <p:sldTgt/>
                      </p:tgtEl>
                    </p:cond>
                  </p:endCondLst>
                </p:cTn>
                <p:tgtEl>
                  <p:spTgt spid="15"/>
                </p:tgtEl>
              </p:cMediaNode>
            </p:audio>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9D88DC2F-ED6F-BB13-B63B-84BDD74E10C2}"/>
              </a:ext>
            </a:extLst>
          </p:cNvPr>
          <p:cNvSpPr>
            <a:spLocks noGrp="1"/>
          </p:cNvSpPr>
          <p:nvPr>
            <p:ph idx="1"/>
          </p:nvPr>
        </p:nvSpPr>
        <p:spPr>
          <a:xfrm>
            <a:off x="1451579" y="1978269"/>
            <a:ext cx="9603275" cy="3488076"/>
          </a:xfrm>
        </p:spPr>
        <p:txBody>
          <a:bodyPr>
            <a:normAutofit fontScale="92500" lnSpcReduction="20000"/>
          </a:bodyPr>
          <a:lstStyle/>
          <a:p>
            <a:r>
              <a:rPr lang="en-IN" dirty="0" smtClean="0"/>
              <a:t>Objective</a:t>
            </a:r>
          </a:p>
          <a:p>
            <a:r>
              <a:rPr lang="en-IN" dirty="0" smtClean="0"/>
              <a:t>About Data</a:t>
            </a:r>
          </a:p>
          <a:p>
            <a:r>
              <a:rPr lang="en-IN" dirty="0" smtClean="0"/>
              <a:t>Technologies </a:t>
            </a:r>
          </a:p>
          <a:p>
            <a:r>
              <a:rPr lang="en-IN" dirty="0" smtClean="0"/>
              <a:t>Data Pre-processing </a:t>
            </a:r>
          </a:p>
          <a:p>
            <a:r>
              <a:rPr lang="en-IN" dirty="0" smtClean="0"/>
              <a:t>Machine Learning Model</a:t>
            </a:r>
          </a:p>
          <a:p>
            <a:r>
              <a:rPr lang="en-IN" dirty="0" smtClean="0"/>
              <a:t>Winning Model</a:t>
            </a:r>
          </a:p>
          <a:p>
            <a:r>
              <a:rPr lang="en-IN" dirty="0" err="1" smtClean="0"/>
              <a:t>Streamlit</a:t>
            </a:r>
            <a:r>
              <a:rPr lang="en-IN" dirty="0" smtClean="0"/>
              <a:t> App Demo</a:t>
            </a:r>
          </a:p>
          <a:p>
            <a:r>
              <a:rPr lang="en-IN" dirty="0" smtClean="0"/>
              <a:t>Challenges</a:t>
            </a:r>
          </a:p>
          <a:p>
            <a:r>
              <a:rPr lang="en-IN" dirty="0" smtClean="0"/>
              <a:t>Conclusion</a:t>
            </a:r>
          </a:p>
          <a:p>
            <a:endParaRPr lang="en-IN" dirty="0"/>
          </a:p>
        </p:txBody>
      </p:sp>
      <p:sp>
        <p:nvSpPr>
          <p:cNvPr id="2" name="Title 1">
            <a:extLst>
              <a:ext uri="{FF2B5EF4-FFF2-40B4-BE49-F238E27FC236}">
                <a16:creationId xmlns="" xmlns:a16="http://schemas.microsoft.com/office/drawing/2014/main" id="{33250F9F-9E94-9117-ACA7-AE3AC7012F76}"/>
              </a:ext>
            </a:extLst>
          </p:cNvPr>
          <p:cNvSpPr>
            <a:spLocks noGrp="1"/>
          </p:cNvSpPr>
          <p:nvPr>
            <p:ph type="title"/>
          </p:nvPr>
        </p:nvSpPr>
        <p:spPr>
          <a:xfrm>
            <a:off x="1055942" y="1155794"/>
            <a:ext cx="9603275" cy="575873"/>
          </a:xfrm>
        </p:spPr>
        <p:txBody>
          <a:bodyPr>
            <a:normAutofit fontScale="90000"/>
          </a:bodyPr>
          <a:lstStyle/>
          <a:p>
            <a:r>
              <a:rPr lang="en-IN" b="1" dirty="0" smtClean="0"/>
              <a:t>Table of contents</a:t>
            </a:r>
            <a:endParaRPr lang="en-IN" b="1" dirty="0"/>
          </a:p>
        </p:txBody>
      </p:sp>
      <p:pic>
        <p:nvPicPr>
          <p:cNvPr id="4" name="US_Accidents_Analysis_An284-1.wav">
            <a:hlinkClick r:id="" action="ppaction://media"/>
          </p:cNvPr>
          <p:cNvPicPr>
            <a:picLocks noRot="1" noChangeAspect="1"/>
          </p:cNvPicPr>
          <p:nvPr>
            <a:audioFile r:link="rId1"/>
          </p:nvPr>
        </p:nvPicPr>
        <p:blipFill>
          <a:blip r:embed="rId3" cstate="print"/>
          <a:stretch>
            <a:fillRect/>
          </a:stretch>
        </p:blipFill>
        <p:spPr>
          <a:xfrm>
            <a:off x="11752263" y="6418263"/>
            <a:ext cx="244475" cy="244475"/>
          </a:xfrm>
          <a:prstGeom prst="rect">
            <a:avLst/>
          </a:prstGeom>
        </p:spPr>
      </p:pic>
    </p:spTree>
    <p:extLst>
      <p:ext uri="{BB962C8B-B14F-4D97-AF65-F5344CB8AC3E}">
        <p14:creationId xmlns="" xmlns:p14="http://schemas.microsoft.com/office/powerpoint/2010/main" val="2182249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showWhenStopped="0">
                <p:cTn id="7" fill="hold" display="0">
                  <p:stCondLst>
                    <p:cond delay="indefinite"/>
                  </p:stCondLst>
                  <p:endCondLst>
                    <p:cond evt="onPrev" delay="0">
                      <p:tgtEl>
                        <p:sldTgt/>
                      </p:tgtEl>
                    </p:cond>
                    <p:cond evt="onStopAudio" delay="0">
                      <p:tgtEl>
                        <p:sldTgt/>
                      </p:tgtEl>
                    </p:cond>
                  </p:endCondLst>
                </p:cTn>
                <p:tgtEl>
                  <p:spTgt spid="4"/>
                </p:tgtEl>
              </p:cMediaNode>
            </p:audio>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614EAE0-0137-727A-A7C1-04E3DBE5D1DD}"/>
              </a:ext>
            </a:extLst>
          </p:cNvPr>
          <p:cNvSpPr>
            <a:spLocks noGrp="1"/>
          </p:cNvSpPr>
          <p:nvPr>
            <p:ph type="title"/>
          </p:nvPr>
        </p:nvSpPr>
        <p:spPr>
          <a:xfrm>
            <a:off x="879004" y="1450582"/>
            <a:ext cx="5431971" cy="846301"/>
          </a:xfrm>
        </p:spPr>
        <p:txBody>
          <a:bodyPr anchor="ctr">
            <a:normAutofit/>
          </a:bodyPr>
          <a:lstStyle/>
          <a:p>
            <a:r>
              <a:rPr lang="en-IN" sz="3200" b="1" dirty="0">
                <a:latin typeface="Times New Roman" pitchFamily="18" charset="0"/>
                <a:cs typeface="Times New Roman" pitchFamily="18" charset="0"/>
              </a:rPr>
              <a:t>Objective</a:t>
            </a:r>
          </a:p>
        </p:txBody>
      </p:sp>
      <p:sp>
        <p:nvSpPr>
          <p:cNvPr id="3" name="Content Placeholder 2">
            <a:extLst>
              <a:ext uri="{FF2B5EF4-FFF2-40B4-BE49-F238E27FC236}">
                <a16:creationId xmlns="" xmlns:a16="http://schemas.microsoft.com/office/drawing/2014/main" id="{C9FCD4F2-46F4-555A-A708-9D3C4CCD7BD5}"/>
              </a:ext>
            </a:extLst>
          </p:cNvPr>
          <p:cNvSpPr>
            <a:spLocks noGrp="1"/>
          </p:cNvSpPr>
          <p:nvPr>
            <p:ph type="body" sz="quarter" idx="13"/>
          </p:nvPr>
        </p:nvSpPr>
        <p:spPr>
          <a:xfrm>
            <a:off x="849086" y="2317111"/>
            <a:ext cx="10722428" cy="2755628"/>
          </a:xfrm>
        </p:spPr>
        <p:txBody>
          <a:bodyPr>
            <a:noAutofit/>
          </a:bodyPr>
          <a:lstStyle/>
          <a:p>
            <a:pPr marL="0" indent="0">
              <a:lnSpc>
                <a:spcPct val="150000"/>
              </a:lnSpc>
              <a:buNone/>
            </a:pPr>
            <a:r>
              <a:rPr lang="en-US" sz="1600" dirty="0" smtClean="0">
                <a:latin typeface="Times New Roman" pitchFamily="18" charset="0"/>
                <a:cs typeface="Times New Roman" pitchFamily="18" charset="0"/>
              </a:rPr>
              <a:t>To predict the severity of accidents categorized as '1,' '2,' '3,' or '4' utilizing key features, including distance, wind speed, weather conditions, and more, through the development of a robust and accurate machine learning model</a:t>
            </a:r>
            <a:endParaRPr lang="en-IN" sz="1600" dirty="0">
              <a:latin typeface="Times New Roman" pitchFamily="18" charset="0"/>
              <a:cs typeface="Times New Roman" pitchFamily="18" charset="0"/>
            </a:endParaRPr>
          </a:p>
        </p:txBody>
      </p:sp>
      <p:pic>
        <p:nvPicPr>
          <p:cNvPr id="4" name="US_Accidents_Analysis_An258-1.wav">
            <a:hlinkClick r:id="" action="ppaction://media"/>
          </p:cNvPr>
          <p:cNvPicPr>
            <a:picLocks noRot="1" noChangeAspect="1"/>
          </p:cNvPicPr>
          <p:nvPr>
            <a:audioFile r:link="rId1"/>
          </p:nvPr>
        </p:nvPicPr>
        <p:blipFill>
          <a:blip r:embed="rId3" cstate="print"/>
          <a:stretch>
            <a:fillRect/>
          </a:stretch>
        </p:blipFill>
        <p:spPr>
          <a:xfrm>
            <a:off x="11752263" y="6418263"/>
            <a:ext cx="244475" cy="244475"/>
          </a:xfrm>
          <a:prstGeom prst="rect">
            <a:avLst/>
          </a:prstGeom>
        </p:spPr>
      </p:pic>
    </p:spTree>
    <p:extLst>
      <p:ext uri="{BB962C8B-B14F-4D97-AF65-F5344CB8AC3E}">
        <p14:creationId xmlns="" xmlns:p14="http://schemas.microsoft.com/office/powerpoint/2010/main" val="542842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showWhenStopped="0">
                <p:cTn id="7" fill="hold" display="0">
                  <p:stCondLst>
                    <p:cond delay="indefinite"/>
                  </p:stCondLst>
                  <p:endCondLst>
                    <p:cond evt="onPrev" delay="0">
                      <p:tgtEl>
                        <p:sldTgt/>
                      </p:tgtEl>
                    </p:cond>
                    <p:cond evt="onStopAudio" delay="0">
                      <p:tgtEl>
                        <p:sldTgt/>
                      </p:tgtEl>
                    </p:cond>
                  </p:endCondLst>
                </p:cTn>
                <p:tgtEl>
                  <p:spTgt spid="4"/>
                </p:tgtEl>
              </p:cMediaNode>
            </p:audio>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C9FCD4F2-46F4-555A-A708-9D3C4CCD7BD5}"/>
              </a:ext>
            </a:extLst>
          </p:cNvPr>
          <p:cNvSpPr>
            <a:spLocks noGrp="1"/>
          </p:cNvSpPr>
          <p:nvPr>
            <p:ph idx="1"/>
          </p:nvPr>
        </p:nvSpPr>
        <p:spPr>
          <a:xfrm>
            <a:off x="958570" y="1978687"/>
            <a:ext cx="10372164" cy="2289793"/>
          </a:xfrm>
        </p:spPr>
        <p:txBody>
          <a:bodyPr>
            <a:normAutofit/>
          </a:bodyPr>
          <a:lstStyle/>
          <a:p>
            <a:pPr marL="0" indent="0">
              <a:buNone/>
            </a:pPr>
            <a:r>
              <a:rPr lang="en-IN" sz="2000" dirty="0" smtClean="0">
                <a:latin typeface="Times New Roman" pitchFamily="18" charset="0"/>
                <a:cs typeface="Times New Roman" pitchFamily="18" charset="0"/>
              </a:rPr>
              <a:t>Data is taken from </a:t>
            </a:r>
            <a:r>
              <a:rPr lang="en-IN" sz="2000" dirty="0" err="1" smtClean="0">
                <a:latin typeface="Times New Roman" pitchFamily="18" charset="0"/>
                <a:cs typeface="Times New Roman" pitchFamily="18" charset="0"/>
              </a:rPr>
              <a:t>Kaggle</a:t>
            </a:r>
            <a:r>
              <a:rPr lang="en-IN" sz="2000" dirty="0" smtClean="0">
                <a:latin typeface="Times New Roman" pitchFamily="18" charset="0"/>
                <a:cs typeface="Times New Roman" pitchFamily="18" charset="0"/>
              </a:rPr>
              <a:t> US- Accident Analysis</a:t>
            </a:r>
          </a:p>
          <a:p>
            <a:pPr marL="0" indent="0">
              <a:buNone/>
            </a:pPr>
            <a:r>
              <a:rPr lang="en-IN" sz="2000" dirty="0" smtClean="0">
                <a:latin typeface="Times New Roman" pitchFamily="18" charset="0"/>
                <a:cs typeface="Times New Roman" pitchFamily="18" charset="0"/>
              </a:rPr>
              <a:t>It has </a:t>
            </a:r>
            <a:r>
              <a:rPr lang="en-US" sz="2000" dirty="0" smtClean="0">
                <a:latin typeface="Times New Roman" pitchFamily="18" charset="0"/>
                <a:cs typeface="Times New Roman" pitchFamily="18" charset="0"/>
              </a:rPr>
              <a:t>500000 rows × 46 columns</a:t>
            </a:r>
          </a:p>
          <a:p>
            <a:pPr marL="0" indent="0">
              <a:buNone/>
            </a:pPr>
            <a:endParaRPr lang="en-IN" sz="1600" dirty="0">
              <a:latin typeface="+mj-lt"/>
            </a:endParaRPr>
          </a:p>
        </p:txBody>
      </p:sp>
      <p:sp>
        <p:nvSpPr>
          <p:cNvPr id="2" name="Title 1">
            <a:extLst>
              <a:ext uri="{FF2B5EF4-FFF2-40B4-BE49-F238E27FC236}">
                <a16:creationId xmlns="" xmlns:a16="http://schemas.microsoft.com/office/drawing/2014/main" id="{2614EAE0-0137-727A-A7C1-04E3DBE5D1DD}"/>
              </a:ext>
            </a:extLst>
          </p:cNvPr>
          <p:cNvSpPr>
            <a:spLocks noGrp="1"/>
          </p:cNvSpPr>
          <p:nvPr>
            <p:ph type="title"/>
          </p:nvPr>
        </p:nvSpPr>
        <p:spPr>
          <a:xfrm>
            <a:off x="915223" y="1146936"/>
            <a:ext cx="5595701" cy="659423"/>
          </a:xfrm>
        </p:spPr>
        <p:txBody>
          <a:bodyPr>
            <a:normAutofit fontScale="90000"/>
          </a:bodyPr>
          <a:lstStyle/>
          <a:p>
            <a:r>
              <a:rPr lang="en-IN" b="1" dirty="0" smtClean="0">
                <a:latin typeface="Times New Roman" pitchFamily="18" charset="0"/>
                <a:cs typeface="Times New Roman" pitchFamily="18" charset="0"/>
              </a:rPr>
              <a:t>Data</a:t>
            </a:r>
            <a:endParaRPr lang="en-IN" b="1" dirty="0">
              <a:latin typeface="Times New Roman" pitchFamily="18" charset="0"/>
              <a:cs typeface="Times New Roman" pitchFamily="18" charset="0"/>
            </a:endParaRPr>
          </a:p>
        </p:txBody>
      </p:sp>
      <p:pic>
        <p:nvPicPr>
          <p:cNvPr id="4" name="US_Accidents_Analysis_An266-0.wav">
            <a:hlinkClick r:id="" action="ppaction://media"/>
          </p:cNvPr>
          <p:cNvPicPr>
            <a:picLocks noRot="1" noChangeAspect="1"/>
          </p:cNvPicPr>
          <p:nvPr>
            <a:audioFile r:link="rId1"/>
          </p:nvPr>
        </p:nvPicPr>
        <p:blipFill>
          <a:blip r:embed="rId3" cstate="print"/>
          <a:stretch>
            <a:fillRect/>
          </a:stretch>
        </p:blipFill>
        <p:spPr>
          <a:xfrm>
            <a:off x="11752263" y="6418263"/>
            <a:ext cx="244475" cy="244475"/>
          </a:xfrm>
          <a:prstGeom prst="rect">
            <a:avLst/>
          </a:prstGeom>
        </p:spPr>
      </p:pic>
    </p:spTree>
    <p:extLst>
      <p:ext uri="{BB962C8B-B14F-4D97-AF65-F5344CB8AC3E}">
        <p14:creationId xmlns="" xmlns:p14="http://schemas.microsoft.com/office/powerpoint/2010/main" val="542842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showWhenStopped="0">
                <p:cTn id="7" fill="hold" display="0">
                  <p:stCondLst>
                    <p:cond delay="indefinite"/>
                  </p:stCondLst>
                  <p:endCondLst>
                    <p:cond evt="onPrev" delay="0">
                      <p:tgtEl>
                        <p:sldTgt/>
                      </p:tgtEl>
                    </p:cond>
                    <p:cond evt="onStopAudio" delay="0">
                      <p:tgtEl>
                        <p:sldTgt/>
                      </p:tgtEl>
                    </p:cond>
                  </p:endCondLst>
                </p:cTn>
                <p:tgtEl>
                  <p:spTgt spid="4"/>
                </p:tgtEl>
              </p:cMediaNode>
            </p:audio>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08736B3-14E2-532B-5C4A-C74F0BEDF351}"/>
              </a:ext>
            </a:extLst>
          </p:cNvPr>
          <p:cNvSpPr>
            <a:spLocks noGrp="1"/>
          </p:cNvSpPr>
          <p:nvPr>
            <p:ph type="title"/>
          </p:nvPr>
        </p:nvSpPr>
        <p:spPr>
          <a:xfrm>
            <a:off x="1451578" y="283029"/>
            <a:ext cx="7474707" cy="1959427"/>
          </a:xfrm>
        </p:spPr>
        <p:txBody>
          <a:bodyPr>
            <a:normAutofit/>
          </a:bodyPr>
          <a:lstStyle/>
          <a:p>
            <a:r>
              <a:rPr lang="en-IN" dirty="0" smtClean="0">
                <a:latin typeface="Times New Roman" pitchFamily="18" charset="0"/>
                <a:cs typeface="Times New Roman" pitchFamily="18" charset="0"/>
              </a:rPr>
              <a:t>CRISP DM METHODOLOGY</a:t>
            </a:r>
            <a:endParaRPr lang="en-IN" dirty="0">
              <a:latin typeface="Times New Roman" pitchFamily="18" charset="0"/>
              <a:cs typeface="Times New Roman" pitchFamily="18" charset="0"/>
            </a:endParaRPr>
          </a:p>
        </p:txBody>
      </p:sp>
      <p:sp>
        <p:nvSpPr>
          <p:cNvPr id="11266" name="AutoShape 2" descr="CRISP-DM process steps [8]. | Download Scientific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1268" name="AutoShape 4" descr="CRISP-DM process steps [8]. | Download Scientific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4" name="Picture 13" descr="CRISP-DM-process-steps-8.png"/>
          <p:cNvPicPr>
            <a:picLocks noChangeAspect="1"/>
          </p:cNvPicPr>
          <p:nvPr/>
        </p:nvPicPr>
        <p:blipFill>
          <a:blip r:embed="rId3" cstate="print"/>
          <a:stretch>
            <a:fillRect/>
          </a:stretch>
        </p:blipFill>
        <p:spPr>
          <a:xfrm>
            <a:off x="3124200" y="2559055"/>
            <a:ext cx="5834743" cy="3134173"/>
          </a:xfrm>
          <a:prstGeom prst="rect">
            <a:avLst/>
          </a:prstGeom>
        </p:spPr>
      </p:pic>
      <p:pic>
        <p:nvPicPr>
          <p:cNvPr id="6" name="US_Accidents_Analysis_An277-0.wav">
            <a:hlinkClick r:id="" action="ppaction://media"/>
          </p:cNvPr>
          <p:cNvPicPr>
            <a:picLocks noRot="1" noChangeAspect="1"/>
          </p:cNvPicPr>
          <p:nvPr>
            <a:audioFile r:link="rId1"/>
          </p:nvPr>
        </p:nvPicPr>
        <p:blipFill>
          <a:blip r:embed="rId4" cstate="print"/>
          <a:stretch>
            <a:fillRect/>
          </a:stretch>
        </p:blipFill>
        <p:spPr>
          <a:xfrm>
            <a:off x="11752263" y="6418263"/>
            <a:ext cx="244475" cy="244475"/>
          </a:xfrm>
          <a:prstGeom prst="rect">
            <a:avLst/>
          </a:prstGeom>
        </p:spPr>
      </p:pic>
    </p:spTree>
    <p:extLst>
      <p:ext uri="{BB962C8B-B14F-4D97-AF65-F5344CB8AC3E}">
        <p14:creationId xmlns="" xmlns:p14="http://schemas.microsoft.com/office/powerpoint/2010/main" val="1198875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showWhenStopped="0">
                <p:cTn id="7" fill="hold" display="0">
                  <p:stCondLst>
                    <p:cond delay="indefinite"/>
                  </p:stCondLst>
                  <p:endCondLst>
                    <p:cond evt="onPrev" delay="0">
                      <p:tgtEl>
                        <p:sldTgt/>
                      </p:tgtEl>
                    </p:cond>
                    <p:cond evt="onStopAudio" delay="0">
                      <p:tgtEl>
                        <p:sldTgt/>
                      </p:tgtEl>
                    </p:cond>
                  </p:endCondLst>
                </p:cTn>
                <p:tgtEl>
                  <p:spTgt spid="6"/>
                </p:tgtEl>
              </p:cMediaNode>
            </p:audio>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800" dirty="0" smtClean="0"/>
              <a:t>What would be the accident severity if distance is  </a:t>
            </a:r>
            <a:r>
              <a:rPr lang="en-US" sz="2800" dirty="0" smtClean="0"/>
              <a:t>35m,temperature 78F  </a:t>
            </a:r>
            <a:r>
              <a:rPr lang="en-US" sz="2800" dirty="0" smtClean="0"/>
              <a:t>is  5F  wind chill is </a:t>
            </a:r>
            <a:r>
              <a:rPr lang="en-US" sz="2800" dirty="0" smtClean="0"/>
              <a:t>67F  </a:t>
            </a:r>
            <a:r>
              <a:rPr lang="en-US" sz="2800" dirty="0" smtClean="0"/>
              <a:t>wind </a:t>
            </a:r>
            <a:r>
              <a:rPr lang="en-US" sz="2800" dirty="0" smtClean="0"/>
              <a:t>speed is 78m/hr  </a:t>
            </a:r>
            <a:r>
              <a:rPr lang="en-US" sz="2800" dirty="0" smtClean="0"/>
              <a:t>pressure is </a:t>
            </a:r>
            <a:r>
              <a:rPr lang="en-US" sz="2800" dirty="0" smtClean="0"/>
              <a:t>67in    </a:t>
            </a:r>
            <a:r>
              <a:rPr lang="en-US" sz="2800" dirty="0" smtClean="0"/>
              <a:t>humidity is </a:t>
            </a:r>
            <a:r>
              <a:rPr lang="en-US" sz="2800" dirty="0" smtClean="0"/>
              <a:t>67 bump </a:t>
            </a:r>
            <a:r>
              <a:rPr lang="en-US" sz="2800" dirty="0" smtClean="0"/>
              <a:t>is true ,crossing is true ,amenity is  </a:t>
            </a:r>
            <a:r>
              <a:rPr lang="en-US" sz="2800" dirty="0" smtClean="0"/>
              <a:t>True    </a:t>
            </a:r>
            <a:r>
              <a:rPr lang="en-US" sz="2800" dirty="0" smtClean="0"/>
              <a:t>junction is true railway is true ,stop is true </a:t>
            </a:r>
            <a:r>
              <a:rPr lang="en-US" sz="2800" dirty="0" smtClean="0"/>
              <a:t>, </a:t>
            </a:r>
            <a:r>
              <a:rPr lang="en-US" sz="2800" dirty="0" smtClean="0"/>
              <a:t>traffic signal </a:t>
            </a:r>
            <a:r>
              <a:rPr lang="en-US" sz="2800" dirty="0" smtClean="0"/>
              <a:t>True, </a:t>
            </a:r>
            <a:r>
              <a:rPr lang="en-US" sz="2800" dirty="0" smtClean="0"/>
              <a:t>and if it is </a:t>
            </a:r>
            <a:r>
              <a:rPr lang="en-US" sz="2800" dirty="0" smtClean="0"/>
              <a:t>night</a:t>
            </a:r>
            <a:r>
              <a:rPr lang="en-US" dirty="0" smtClean="0"/>
              <a:t>?</a:t>
            </a:r>
            <a:endParaRPr lang="en-US" dirty="0" smtClean="0"/>
          </a:p>
          <a:p>
            <a:endParaRPr lang="en-US" dirty="0">
              <a:latin typeface="Times New Roman" pitchFamily="18" charset="0"/>
              <a:cs typeface="Times New Roman" pitchFamily="18" charset="0"/>
            </a:endParaRPr>
          </a:p>
        </p:txBody>
      </p:sp>
      <p:sp>
        <p:nvSpPr>
          <p:cNvPr id="3" name="Title 2"/>
          <p:cNvSpPr>
            <a:spLocks noGrp="1"/>
          </p:cNvSpPr>
          <p:nvPr>
            <p:ph type="title"/>
          </p:nvPr>
        </p:nvSpPr>
        <p:spPr/>
        <p:txBody>
          <a:bodyPr/>
          <a:lstStyle/>
          <a:p>
            <a:r>
              <a:rPr lang="en-US" b="1" dirty="0" smtClean="0">
                <a:latin typeface="Times New Roman" pitchFamily="18" charset="0"/>
                <a:cs typeface="Times New Roman" pitchFamily="18" charset="0"/>
              </a:rPr>
              <a:t>Business Understanding</a:t>
            </a:r>
            <a:endParaRPr lang="en-US" b="1" dirty="0">
              <a:latin typeface="Times New Roman" pitchFamily="18" charset="0"/>
              <a:cs typeface="Times New Roman" pitchFamily="18" charset="0"/>
            </a:endParaRPr>
          </a:p>
        </p:txBody>
      </p:sp>
      <p:pic>
        <p:nvPicPr>
          <p:cNvPr id="4" name="US_Accidents_Analysis_An280-0.wav">
            <a:hlinkClick r:id="" action="ppaction://media"/>
          </p:cNvPr>
          <p:cNvPicPr>
            <a:picLocks noRot="1" noChangeAspect="1"/>
          </p:cNvPicPr>
          <p:nvPr>
            <a:audioFile r:link="rId1"/>
          </p:nvPr>
        </p:nvPicPr>
        <p:blipFill>
          <a:blip r:embed="rId3" cstate="print"/>
          <a:stretch>
            <a:fillRect/>
          </a:stretch>
        </p:blipFill>
        <p:spPr>
          <a:xfrm>
            <a:off x="11752263" y="6418263"/>
            <a:ext cx="244475" cy="24447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showWhenStopped="0">
                <p:cTn id="7" fill="hold" display="0">
                  <p:stCondLst>
                    <p:cond delay="indefinite"/>
                  </p:stCondLst>
                  <p:endCondLst>
                    <p:cond evt="onPrev" delay="0">
                      <p:tgtEl>
                        <p:sldTgt/>
                      </p:tgtEl>
                    </p:cond>
                    <p:cond evt="onStopAudio" delay="0">
                      <p:tgtEl>
                        <p:sldTgt/>
                      </p:tgtEl>
                    </p:cond>
                  </p:endCondLst>
                </p:cTn>
                <p:tgtEl>
                  <p:spTgt spid="4"/>
                </p:tgtEl>
              </p:cMediaNode>
            </p:audio>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0" y="1523999"/>
            <a:ext cx="10972800" cy="5334001"/>
          </a:xfrm>
        </p:spPr>
        <p:txBody>
          <a:bodyPr>
            <a:normAutofit fontScale="70000" lnSpcReduction="20000"/>
          </a:bodyPr>
          <a:lstStyle/>
          <a:p>
            <a:r>
              <a:rPr lang="en-US" dirty="0" smtClean="0">
                <a:latin typeface="Times New Roman" pitchFamily="18" charset="0"/>
                <a:cs typeface="Times New Roman" pitchFamily="18" charset="0"/>
              </a:rPr>
              <a:t>Severity- Shows the severity of the accident, a number between 1 and 4, where 1 indicates the least impact on traffic </a:t>
            </a:r>
          </a:p>
          <a:p>
            <a:pPr fontAlgn="base"/>
            <a:r>
              <a:rPr lang="en-US" dirty="0" smtClean="0">
                <a:latin typeface="Times New Roman" pitchFamily="18" charset="0"/>
                <a:cs typeface="Times New Roman" pitchFamily="18" charset="0"/>
              </a:rPr>
              <a:t>.Pressure(inches)</a:t>
            </a:r>
          </a:p>
          <a:p>
            <a:pPr fontAlgn="base"/>
            <a:r>
              <a:rPr lang="en-US" dirty="0" smtClean="0">
                <a:latin typeface="Times New Roman" pitchFamily="18" charset="0"/>
                <a:cs typeface="Times New Roman" pitchFamily="18" charset="0"/>
              </a:rPr>
              <a:t>Distance(mi)-The length of the road extent affected by the accident in miles.</a:t>
            </a:r>
          </a:p>
          <a:p>
            <a:pPr fontAlgn="base"/>
            <a:r>
              <a:rPr lang="en-US" dirty="0" smtClean="0">
                <a:latin typeface="Times New Roman" pitchFamily="18" charset="0"/>
                <a:cs typeface="Times New Roman" pitchFamily="18" charset="0"/>
              </a:rPr>
              <a:t>Humidity - </a:t>
            </a:r>
            <a:r>
              <a:rPr lang="en-US" dirty="0" smtClean="0"/>
              <a:t>Represents the amount of moisture or water vapor present in the air.</a:t>
            </a:r>
            <a:endParaRPr lang="en-US" dirty="0" smtClean="0">
              <a:latin typeface="Times New Roman" pitchFamily="18" charset="0"/>
              <a:cs typeface="Times New Roman" pitchFamily="18" charset="0"/>
            </a:endParaRPr>
          </a:p>
          <a:p>
            <a:pPr fontAlgn="base"/>
            <a:r>
              <a:rPr lang="en-US" dirty="0" smtClean="0">
                <a:latin typeface="Times New Roman" pitchFamily="18" charset="0"/>
                <a:cs typeface="Times New Roman" pitchFamily="18" charset="0"/>
              </a:rPr>
              <a:t>Wind chill - </a:t>
            </a:r>
            <a:r>
              <a:rPr lang="en-US" dirty="0" smtClean="0"/>
              <a:t>Refers to the "feels-like" temperature, which takes into account wind speed and temperature</a:t>
            </a:r>
            <a:endParaRPr lang="en-US" dirty="0" smtClean="0">
              <a:latin typeface="Times New Roman" pitchFamily="18" charset="0"/>
              <a:cs typeface="Times New Roman" pitchFamily="18" charset="0"/>
            </a:endParaRPr>
          </a:p>
          <a:p>
            <a:pPr fontAlgn="base"/>
            <a:r>
              <a:rPr lang="en-US" dirty="0" smtClean="0">
                <a:latin typeface="Times New Roman" pitchFamily="18" charset="0"/>
                <a:cs typeface="Times New Roman" pitchFamily="18" charset="0"/>
              </a:rPr>
              <a:t>Temperature - </a:t>
            </a:r>
            <a:r>
              <a:rPr lang="en-US" dirty="0" smtClean="0"/>
              <a:t>Indicates the air temperature at the location.</a:t>
            </a:r>
            <a:endParaRPr lang="en-US" dirty="0" smtClean="0">
              <a:latin typeface="Times New Roman" pitchFamily="18" charset="0"/>
              <a:cs typeface="Times New Roman" pitchFamily="18" charset="0"/>
            </a:endParaRPr>
          </a:p>
          <a:p>
            <a:pPr fontAlgn="base"/>
            <a:r>
              <a:rPr lang="en-US" dirty="0" smtClean="0">
                <a:latin typeface="Times New Roman" pitchFamily="18" charset="0"/>
                <a:cs typeface="Times New Roman" pitchFamily="18" charset="0"/>
              </a:rPr>
              <a:t>Wind speed - </a:t>
            </a:r>
            <a:r>
              <a:rPr lang="en-US" dirty="0" smtClean="0"/>
              <a:t>Represents the speed of the wind at the time of the incident.</a:t>
            </a:r>
            <a:endParaRPr lang="en-US" dirty="0" smtClean="0">
              <a:latin typeface="Times New Roman" pitchFamily="18" charset="0"/>
              <a:cs typeface="Times New Roman" pitchFamily="18" charset="0"/>
            </a:endParaRPr>
          </a:p>
          <a:p>
            <a:pPr fontAlgn="base"/>
            <a:r>
              <a:rPr lang="en-US" dirty="0" smtClean="0">
                <a:latin typeface="Times New Roman" pitchFamily="18" charset="0"/>
                <a:cs typeface="Times New Roman" pitchFamily="18" charset="0"/>
              </a:rPr>
              <a:t>Amenity - </a:t>
            </a:r>
            <a:r>
              <a:rPr lang="en-US" dirty="0" smtClean="0"/>
              <a:t>Indicates the presence (1) or absence (0) of amenities near the location of the traffic incident.</a:t>
            </a:r>
            <a:endParaRPr lang="en-US" dirty="0" smtClean="0">
              <a:latin typeface="Times New Roman" pitchFamily="18" charset="0"/>
              <a:cs typeface="Times New Roman" pitchFamily="18" charset="0"/>
            </a:endParaRPr>
          </a:p>
          <a:p>
            <a:pPr fontAlgn="base"/>
            <a:r>
              <a:rPr lang="en-US" dirty="0" smtClean="0">
                <a:latin typeface="Times New Roman" pitchFamily="18" charset="0"/>
                <a:cs typeface="Times New Roman" pitchFamily="18" charset="0"/>
              </a:rPr>
              <a:t>Bump - I</a:t>
            </a:r>
            <a:r>
              <a:rPr lang="en-US" dirty="0" smtClean="0"/>
              <a:t>ndicates the presence (1) or absence (0) of road bumps or speed bumps.</a:t>
            </a:r>
            <a:endParaRPr lang="en-US" dirty="0" smtClean="0">
              <a:latin typeface="Times New Roman" pitchFamily="18" charset="0"/>
              <a:cs typeface="Times New Roman" pitchFamily="18" charset="0"/>
            </a:endParaRPr>
          </a:p>
          <a:p>
            <a:pPr fontAlgn="base"/>
            <a:r>
              <a:rPr lang="en-US" dirty="0" smtClean="0">
                <a:latin typeface="Times New Roman" pitchFamily="18" charset="0"/>
                <a:cs typeface="Times New Roman" pitchFamily="18" charset="0"/>
              </a:rPr>
              <a:t>Crossing  -</a:t>
            </a:r>
            <a:r>
              <a:rPr lang="en-US" dirty="0" smtClean="0"/>
              <a:t> Indicates the presence (1) or absence (0) of a road crossing, such as a pedestrian crosswalk.</a:t>
            </a:r>
            <a:endParaRPr lang="en-US" dirty="0" smtClean="0">
              <a:latin typeface="Times New Roman" pitchFamily="18" charset="0"/>
              <a:cs typeface="Times New Roman" pitchFamily="18" charset="0"/>
            </a:endParaRPr>
          </a:p>
          <a:p>
            <a:pPr fontAlgn="base"/>
            <a:r>
              <a:rPr lang="en-US" dirty="0" smtClean="0">
                <a:latin typeface="Times New Roman" pitchFamily="18" charset="0"/>
                <a:cs typeface="Times New Roman" pitchFamily="18" charset="0"/>
              </a:rPr>
              <a:t>Junction - </a:t>
            </a:r>
            <a:r>
              <a:rPr lang="en-US" dirty="0" smtClean="0"/>
              <a:t>Indicates the presence (1) or absence (0) of a road junction.</a:t>
            </a:r>
            <a:endParaRPr lang="en-US" dirty="0" smtClean="0">
              <a:latin typeface="Times New Roman" pitchFamily="18" charset="0"/>
              <a:cs typeface="Times New Roman" pitchFamily="18" charset="0"/>
            </a:endParaRPr>
          </a:p>
          <a:p>
            <a:pPr fontAlgn="base"/>
            <a:r>
              <a:rPr lang="en-US" dirty="0" smtClean="0">
                <a:latin typeface="Times New Roman" pitchFamily="18" charset="0"/>
                <a:cs typeface="Times New Roman" pitchFamily="18" charset="0"/>
              </a:rPr>
              <a:t>Railway - </a:t>
            </a:r>
            <a:r>
              <a:rPr lang="en-US" dirty="0" smtClean="0"/>
              <a:t>Indicates the presence (1) or absence (0) of a railway crossing.</a:t>
            </a:r>
            <a:endParaRPr lang="en-US" dirty="0" smtClean="0">
              <a:latin typeface="Times New Roman" pitchFamily="18" charset="0"/>
              <a:cs typeface="Times New Roman" pitchFamily="18" charset="0"/>
            </a:endParaRPr>
          </a:p>
          <a:p>
            <a:pPr fontAlgn="base"/>
            <a:r>
              <a:rPr lang="en-US" dirty="0" smtClean="0">
                <a:latin typeface="Times New Roman" pitchFamily="18" charset="0"/>
                <a:cs typeface="Times New Roman" pitchFamily="18" charset="0"/>
              </a:rPr>
              <a:t>Stop - </a:t>
            </a:r>
            <a:r>
              <a:rPr lang="en-US" dirty="0" smtClean="0"/>
              <a:t>Indicates the presence (1) or absence (0) of a stop sign or stop signal.</a:t>
            </a:r>
            <a:endParaRPr lang="en-US" dirty="0" smtClean="0">
              <a:latin typeface="Times New Roman" pitchFamily="18" charset="0"/>
              <a:cs typeface="Times New Roman" pitchFamily="18" charset="0"/>
            </a:endParaRPr>
          </a:p>
          <a:p>
            <a:pPr fontAlgn="base"/>
            <a:r>
              <a:rPr lang="en-US" dirty="0" smtClean="0">
                <a:latin typeface="Times New Roman" pitchFamily="18" charset="0"/>
                <a:cs typeface="Times New Roman" pitchFamily="18" charset="0"/>
              </a:rPr>
              <a:t>Traffic signal - </a:t>
            </a:r>
            <a:r>
              <a:rPr lang="en-US" dirty="0" smtClean="0"/>
              <a:t>Indicates the presence (1) or absence (0) of a traffic signal or traffic light.</a:t>
            </a:r>
            <a:endParaRPr lang="en-US" dirty="0" smtClean="0">
              <a:latin typeface="Times New Roman" pitchFamily="18" charset="0"/>
              <a:cs typeface="Times New Roman" pitchFamily="18" charset="0"/>
            </a:endParaRPr>
          </a:p>
          <a:p>
            <a:pPr fontAlgn="base"/>
            <a:r>
              <a:rPr lang="en-US" dirty="0" smtClean="0">
                <a:latin typeface="Times New Roman" pitchFamily="18" charset="0"/>
                <a:cs typeface="Times New Roman" pitchFamily="18" charset="0"/>
              </a:rPr>
              <a:t>Sunrise sunset - </a:t>
            </a:r>
            <a:r>
              <a:rPr lang="en-US" dirty="0" smtClean="0"/>
              <a:t>Indicates whether the incident occurred during daylight or nighttime.</a:t>
            </a:r>
            <a:endParaRPr lang="en-US" dirty="0" smtClean="0">
              <a:latin typeface="Times New Roman" pitchFamily="18" charset="0"/>
              <a:cs typeface="Times New Roman" pitchFamily="18" charset="0"/>
            </a:endParaRPr>
          </a:p>
          <a:p>
            <a:pPr fontAlgn="base"/>
            <a:endParaRPr lang="en-US" dirty="0" smtClean="0"/>
          </a:p>
          <a:p>
            <a:pPr fontAlgn="base"/>
            <a:endParaRPr lang="en-US" dirty="0" smtClean="0"/>
          </a:p>
          <a:p>
            <a:endParaRPr lang="en-US" dirty="0"/>
          </a:p>
        </p:txBody>
      </p:sp>
      <p:sp>
        <p:nvSpPr>
          <p:cNvPr id="3" name="Title 2"/>
          <p:cNvSpPr>
            <a:spLocks noGrp="1"/>
          </p:cNvSpPr>
          <p:nvPr>
            <p:ph type="title"/>
          </p:nvPr>
        </p:nvSpPr>
        <p:spPr/>
        <p:txBody>
          <a:bodyPr/>
          <a:lstStyle/>
          <a:p>
            <a:r>
              <a:rPr lang="en-US" b="1" dirty="0" smtClean="0">
                <a:latin typeface="Times New Roman" pitchFamily="18" charset="0"/>
                <a:cs typeface="Times New Roman" pitchFamily="18" charset="0"/>
              </a:rPr>
              <a:t>DATA UNDERSTANDING</a:t>
            </a:r>
            <a:endParaRPr lang="en-US" b="1" dirty="0">
              <a:latin typeface="Times New Roman" pitchFamily="18" charset="0"/>
              <a:cs typeface="Times New Roman" pitchFamily="18" charset="0"/>
            </a:endParaRPr>
          </a:p>
        </p:txBody>
      </p:sp>
      <p:pic>
        <p:nvPicPr>
          <p:cNvPr id="4" name="US_Accidents_Analysis_An281-0.wav">
            <a:hlinkClick r:id="" action="ppaction://media"/>
          </p:cNvPr>
          <p:cNvPicPr>
            <a:picLocks noRot="1" noChangeAspect="1"/>
          </p:cNvPicPr>
          <p:nvPr>
            <a:audioFile r:link="rId1"/>
          </p:nvPr>
        </p:nvPicPr>
        <p:blipFill>
          <a:blip r:embed="rId3" cstate="print"/>
          <a:stretch>
            <a:fillRect/>
          </a:stretch>
        </p:blipFill>
        <p:spPr>
          <a:xfrm>
            <a:off x="11752263" y="6418263"/>
            <a:ext cx="244475" cy="24447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showWhenStopped="0">
                <p:cTn id="7" fill="hold" display="0">
                  <p:stCondLst>
                    <p:cond delay="indefinite"/>
                  </p:stCondLst>
                  <p:endCondLst>
                    <p:cond evt="onPrev" delay="0">
                      <p:tgtEl>
                        <p:sldTgt/>
                      </p:tgtEl>
                    </p:cond>
                    <p:cond evt="onStopAudio" delay="0">
                      <p:tgtEl>
                        <p:sldTgt/>
                      </p:tgtEl>
                    </p:cond>
                  </p:endCondLst>
                </p:cTn>
                <p:tgtEl>
                  <p:spTgt spid="4"/>
                </p:tgtEl>
              </p:cMediaNode>
            </p:audio>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8B6C776B-7806-AA06-4F37-F296A627CD58}"/>
              </a:ext>
            </a:extLst>
          </p:cNvPr>
          <p:cNvSpPr>
            <a:spLocks noGrp="1"/>
          </p:cNvSpPr>
          <p:nvPr>
            <p:ph idx="1"/>
          </p:nvPr>
        </p:nvSpPr>
        <p:spPr>
          <a:xfrm>
            <a:off x="985147" y="2401647"/>
            <a:ext cx="4381510" cy="2702616"/>
          </a:xfrm>
        </p:spPr>
        <p:txBody>
          <a:bodyPr>
            <a:normAutofit/>
          </a:bodyPr>
          <a:lstStyle/>
          <a:p>
            <a:r>
              <a:rPr lang="en-IN" sz="2000" dirty="0">
                <a:latin typeface="Times New Roman" pitchFamily="18" charset="0"/>
                <a:cs typeface="Times New Roman" pitchFamily="18" charset="0"/>
              </a:rPr>
              <a:t>Loading </a:t>
            </a:r>
            <a:r>
              <a:rPr lang="en-IN" sz="2000" dirty="0" smtClean="0">
                <a:latin typeface="Times New Roman" pitchFamily="18" charset="0"/>
                <a:cs typeface="Times New Roman" pitchFamily="18" charset="0"/>
              </a:rPr>
              <a:t>Dataset.</a:t>
            </a:r>
          </a:p>
          <a:p>
            <a:r>
              <a:rPr lang="en-US" sz="2000" dirty="0" smtClean="0">
                <a:latin typeface="Times New Roman" pitchFamily="18" charset="0"/>
                <a:cs typeface="Times New Roman" pitchFamily="18" charset="0"/>
              </a:rPr>
              <a:t>Conversion to </a:t>
            </a:r>
            <a:r>
              <a:rPr lang="en-US" sz="2000" dirty="0" err="1" smtClean="0">
                <a:latin typeface="Times New Roman" pitchFamily="18" charset="0"/>
                <a:cs typeface="Times New Roman" pitchFamily="18" charset="0"/>
              </a:rPr>
              <a:t>Datetime</a:t>
            </a:r>
            <a:endParaRPr lang="en-IN" sz="2000" dirty="0">
              <a:latin typeface="Times New Roman" pitchFamily="18" charset="0"/>
              <a:cs typeface="Times New Roman" pitchFamily="18" charset="0"/>
            </a:endParaRPr>
          </a:p>
          <a:p>
            <a:r>
              <a:rPr lang="en-IN" sz="2000" dirty="0">
                <a:latin typeface="Times New Roman" pitchFamily="18" charset="0"/>
                <a:cs typeface="Times New Roman" pitchFamily="18" charset="0"/>
              </a:rPr>
              <a:t>Checking Null Values</a:t>
            </a:r>
            <a:r>
              <a:rPr lang="en-IN" sz="2000" dirty="0" smtClean="0">
                <a:latin typeface="Times New Roman" pitchFamily="18" charset="0"/>
                <a:cs typeface="Times New Roman" pitchFamily="18" charset="0"/>
              </a:rPr>
              <a:t>.</a:t>
            </a:r>
            <a:endParaRPr lang="en-IN" sz="2000" dirty="0">
              <a:latin typeface="Times New Roman" pitchFamily="18" charset="0"/>
              <a:cs typeface="Times New Roman" pitchFamily="18" charset="0"/>
            </a:endParaRPr>
          </a:p>
          <a:p>
            <a:r>
              <a:rPr lang="en-IN" sz="2000" dirty="0">
                <a:latin typeface="Times New Roman" pitchFamily="18" charset="0"/>
                <a:cs typeface="Times New Roman" pitchFamily="18" charset="0"/>
              </a:rPr>
              <a:t>Dropping Null Values</a:t>
            </a:r>
            <a:r>
              <a:rPr lang="en-IN" sz="2000" dirty="0" smtClean="0">
                <a:latin typeface="Times New Roman" pitchFamily="18" charset="0"/>
                <a:cs typeface="Times New Roman" pitchFamily="18" charset="0"/>
              </a:rPr>
              <a:t>.</a:t>
            </a:r>
          </a:p>
          <a:p>
            <a:r>
              <a:rPr lang="en-IN" sz="2000" dirty="0" smtClean="0">
                <a:latin typeface="Times New Roman" pitchFamily="18" charset="0"/>
                <a:cs typeface="Times New Roman" pitchFamily="18" charset="0"/>
              </a:rPr>
              <a:t>Exploratory Data analysis and visualization</a:t>
            </a:r>
            <a:endParaRPr lang="en-IN" sz="2000" dirty="0">
              <a:latin typeface="Times New Roman" pitchFamily="18" charset="0"/>
              <a:cs typeface="Times New Roman" pitchFamily="18" charset="0"/>
            </a:endParaRPr>
          </a:p>
          <a:p>
            <a:r>
              <a:rPr lang="en-IN" sz="2000" dirty="0">
                <a:latin typeface="Times New Roman" pitchFamily="18" charset="0"/>
                <a:cs typeface="Times New Roman" pitchFamily="18" charset="0"/>
              </a:rPr>
              <a:t>Train-Test </a:t>
            </a:r>
            <a:r>
              <a:rPr lang="en-IN" sz="2000" dirty="0" smtClean="0">
                <a:latin typeface="Times New Roman" pitchFamily="18" charset="0"/>
                <a:cs typeface="Times New Roman" pitchFamily="18" charset="0"/>
              </a:rPr>
              <a:t>Split(75-25).</a:t>
            </a:r>
          </a:p>
          <a:p>
            <a:endParaRPr lang="en-IN" sz="1600" dirty="0"/>
          </a:p>
          <a:p>
            <a:endParaRPr lang="en-IN" sz="1050" dirty="0"/>
          </a:p>
        </p:txBody>
      </p:sp>
      <p:sp>
        <p:nvSpPr>
          <p:cNvPr id="2" name="Title 1">
            <a:extLst>
              <a:ext uri="{FF2B5EF4-FFF2-40B4-BE49-F238E27FC236}">
                <a16:creationId xmlns="" xmlns:a16="http://schemas.microsoft.com/office/drawing/2014/main" id="{FBACFC16-1AE4-6DF2-B850-2B76F79ED111}"/>
              </a:ext>
            </a:extLst>
          </p:cNvPr>
          <p:cNvSpPr>
            <a:spLocks noGrp="1"/>
          </p:cNvSpPr>
          <p:nvPr>
            <p:ph type="title"/>
          </p:nvPr>
        </p:nvSpPr>
        <p:spPr>
          <a:xfrm>
            <a:off x="918165" y="1112249"/>
            <a:ext cx="9603275" cy="1049235"/>
          </a:xfrm>
        </p:spPr>
        <p:txBody>
          <a:bodyPr/>
          <a:lstStyle/>
          <a:p>
            <a:r>
              <a:rPr lang="en-IN" b="1" dirty="0" smtClean="0">
                <a:latin typeface="Times New Roman" pitchFamily="18" charset="0"/>
                <a:cs typeface="Times New Roman" pitchFamily="18" charset="0"/>
              </a:rPr>
              <a:t>           DATA  </a:t>
            </a:r>
            <a:r>
              <a:rPr lang="en-IN" b="1" dirty="0">
                <a:latin typeface="Times New Roman" pitchFamily="18" charset="0"/>
                <a:cs typeface="Times New Roman" pitchFamily="18" charset="0"/>
              </a:rPr>
              <a:t>PRE - PROCESSING </a:t>
            </a:r>
          </a:p>
        </p:txBody>
      </p:sp>
    </p:spTree>
    <p:extLst>
      <p:ext uri="{BB962C8B-B14F-4D97-AF65-F5344CB8AC3E}">
        <p14:creationId xmlns="" xmlns:p14="http://schemas.microsoft.com/office/powerpoint/2010/main" val="2129431537"/>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8.1|1"/>
</p:tagLst>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Paper">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Paper">
      <a:maj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Paper">
      <a:fillStyleLst>
        <a:solidFill>
          <a:schemeClr val="phClr"/>
        </a:solidFill>
        <a:blipFill>
          <a:blip xmlns:r="http://schemas.openxmlformats.org/officeDocument/2006/relationships" r:embed="rId1">
            <a:duotone>
              <a:schemeClr val="phClr">
                <a:shade val="63000"/>
                <a:tint val="82000"/>
              </a:schemeClr>
              <a:schemeClr val="phClr">
                <a:tint val="10000"/>
                <a:satMod val="400000"/>
              </a:schemeClr>
            </a:duotone>
          </a:blip>
          <a:tile tx="0" ty="0" sx="40000" sy="40000" flip="none" algn="tl"/>
        </a:blipFill>
        <a:blipFill>
          <a:blip xmlns:r="http://schemas.openxmlformats.org/officeDocument/2006/relationships" r:embed="rId1">
            <a:duotone>
              <a:schemeClr val="phClr">
                <a:shade val="40000"/>
              </a:schemeClr>
              <a:schemeClr val="phClr">
                <a:tint val="42000"/>
              </a:schemeClr>
            </a:duotone>
          </a:blip>
          <a:tile tx="0" ty="0" sx="40000" sy="40000" flip="none" algn="tl"/>
        </a:blipFill>
      </a:fillStyleLst>
      <a:lnStyleLst>
        <a:ln w="12700" cap="flat" cmpd="sng" algn="ctr">
          <a:solidFill>
            <a:schemeClr val="phClr"/>
          </a:solidFill>
          <a:prstDash val="solid"/>
        </a:ln>
        <a:ln w="38100" cap="flat" cmpd="sng" algn="ctr">
          <a:solidFill>
            <a:schemeClr val="phClr"/>
          </a:solidFill>
          <a:prstDash val="solid"/>
        </a:ln>
        <a:ln w="63500" cap="flat" cmpd="sng" algn="ctr">
          <a:solidFill>
            <a:schemeClr val="phClr"/>
          </a:solidFill>
          <a:prstDash val="solid"/>
        </a:ln>
      </a:lnStyleLst>
      <a:effectStyleLst>
        <a:effectStyle>
          <a:effectLst>
            <a:outerShdw blurRad="95000" rotWithShape="0">
              <a:srgbClr val="000000">
                <a:alpha val="50000"/>
              </a:srgbClr>
            </a:outerShdw>
            <a:softEdge rad="12700"/>
          </a:effectLst>
        </a:effectStyle>
        <a:effectStyle>
          <a:effectLst>
            <a:outerShdw blurRad="95000" rotWithShape="0">
              <a:srgbClr val="000000">
                <a:alpha val="50000"/>
              </a:srgbClr>
            </a:outerShdw>
            <a:softEdge rad="12700"/>
          </a:effectLst>
        </a:effectStyle>
        <a:effectStyle>
          <a:effectLst>
            <a:outerShdw blurRad="95000" algn="tl" rotWithShape="0">
              <a:srgbClr val="000000">
                <a:alpha val="50000"/>
              </a:srgbClr>
            </a:outerShdw>
          </a:effectLst>
          <a:scene3d>
            <a:camera prst="orthographicFront"/>
            <a:lightRig rig="soft" dir="t">
              <a:rot lat="0" lon="0" rev="18000000"/>
            </a:lightRig>
          </a:scene3d>
          <a:sp3d prstMaterial="dkEdge">
            <a:bevelT w="73660" h="44450" prst="riblet"/>
          </a:sp3d>
        </a:effectStyle>
      </a:effectStyleLst>
      <a:bgFillStyleLst>
        <a:solidFill>
          <a:schemeClr val="phClr"/>
        </a:solidFill>
        <a:blipFill>
          <a:blip xmlns:r="http://schemas.openxmlformats.org/officeDocument/2006/relationships" r:embed="rId1">
            <a:duotone>
              <a:schemeClr val="phClr">
                <a:shade val="55000"/>
                <a:alpha val="20000"/>
              </a:schemeClr>
              <a:schemeClr val="phClr">
                <a:tint val="40000"/>
                <a:shade val="90000"/>
                <a:satMod val="60000"/>
                <a:alpha val="20000"/>
              </a:schemeClr>
            </a:duotone>
          </a:blip>
          <a:tile tx="0" ty="0" sx="58000" sy="38000" flip="none" algn="tl"/>
        </a:blipFill>
        <a:blipFill>
          <a:blip xmlns:r="http://schemas.openxmlformats.org/officeDocument/2006/relationships" r:embed="rId2">
            <a:duotone>
              <a:schemeClr val="phClr">
                <a:shade val="12000"/>
                <a:satMod val="240000"/>
              </a:schemeClr>
              <a:schemeClr val="phClr">
                <a:tint val="6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Paper</Template>
  <TotalTime>1343</TotalTime>
  <Words>366</Words>
  <Application>Microsoft Office PowerPoint</Application>
  <PresentationFormat>Custom</PresentationFormat>
  <Paragraphs>68</Paragraphs>
  <Slides>19</Slides>
  <Notes>0</Notes>
  <HiddenSlides>0</HiddenSlides>
  <MMClips>8</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Paper</vt:lpstr>
      <vt:lpstr>     US Accidents Analysis And Severity Prediction</vt:lpstr>
      <vt:lpstr>TEAM-2</vt:lpstr>
      <vt:lpstr>Table of contents</vt:lpstr>
      <vt:lpstr>Objective</vt:lpstr>
      <vt:lpstr>Data</vt:lpstr>
      <vt:lpstr>CRISP DM METHODOLOGY</vt:lpstr>
      <vt:lpstr>Business Understanding</vt:lpstr>
      <vt:lpstr>DATA UNDERSTANDING</vt:lpstr>
      <vt:lpstr>           DATA  PRE - PROCESSING </vt:lpstr>
      <vt:lpstr>                      VISUALIZATION     </vt:lpstr>
      <vt:lpstr>                MODELS PERFORMANCE</vt:lpstr>
      <vt:lpstr>                        RANDOM FOREST</vt:lpstr>
      <vt:lpstr>Winning Model</vt:lpstr>
      <vt:lpstr>             OUTPUT</vt:lpstr>
      <vt:lpstr>                               DEPLOYMENT</vt:lpstr>
      <vt:lpstr>Slide 16</vt:lpstr>
      <vt:lpstr>CONCLUSION</vt:lpstr>
      <vt:lpstr>REFERENCES</vt:lpstr>
      <vt:lpstr>Slide 19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 Accidents Analysis And Predictions</dc:title>
  <dc:creator>mamtha peddamala</dc:creator>
  <cp:lastModifiedBy>India</cp:lastModifiedBy>
  <cp:revision>66</cp:revision>
  <dcterms:created xsi:type="dcterms:W3CDTF">2023-12-03T01:12:45Z</dcterms:created>
  <dcterms:modified xsi:type="dcterms:W3CDTF">2023-12-07T15:07:57Z</dcterms:modified>
</cp:coreProperties>
</file>