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9/25/2024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785534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35716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3451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453086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613646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625721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89497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87899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565656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32453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03408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508257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498513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4921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4"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5" name="图片" descr="C2-HD-BTM.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4375150"/>
            <a:ext cx="12192000" cy="248285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文本框"/>
          <p:cNvSpPr>
            <a:spLocks xmlns:a="http://schemas.openxmlformats.org/drawingml/2006/main" noGrp="1"/>
          </p:cNvSpPr>
          <p:nvPr>
            <p:ph type="ctrTitle"/>
          </p:nvPr>
        </p:nvSpPr>
        <p:spPr>
          <a:xfrm xmlns:a="http://schemas.openxmlformats.org/drawingml/2006/main" rot="0">
            <a:off x="1371600" y="1803404"/>
            <a:ext cx="9448800" cy="182509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xmlns:a="http://schemas.openxmlformats.org/drawingml/2006/main" noGrp="1"/>
          </p:cNvSpPr>
          <p:nvPr>
            <p:ph type="subTitle" idx="1"/>
          </p:nvPr>
        </p:nvSpPr>
        <p:spPr>
          <a:xfrm xmlns:a="http://schemas.openxmlformats.org/drawingml/2006/main" rot="0">
            <a:off x="1371600" y="3632201"/>
            <a:ext cx="9448800" cy="685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xmlns:a="http://schemas.openxmlformats.org/drawingml/2006/main" noGrp="1"/>
          </p:cNvSpPr>
          <p:nvPr>
            <p:ph type="dt" idx="10"/>
          </p:nvPr>
        </p:nvSpPr>
        <p:spPr>
          <a:xfrm xmlns:a="http://schemas.openxmlformats.org/drawingml/2006/main" rot="0">
            <a:off x="7909561" y="4314328"/>
            <a:ext cx="2910840" cy="37464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1371600" y="4323845"/>
            <a:ext cx="6400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8077200" y="1430866"/>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1054760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11425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643914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5501933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314303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93407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03800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4342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25732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40115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78234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66569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714498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9/25/2024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08590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venkatesh A</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37</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37</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5245251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1182047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173750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7353984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224243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9517392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517956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664747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4963068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580277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4"/>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764996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21310607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86394072"/>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2024-09-25T06:30:12Z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