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4CF4-28F6-6B24-D909-ACE9AD2D8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6E825-1413-E7B5-974D-0515F8DBC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BC07F-D0AD-7060-3477-F6B63FD5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CBD2-DA92-4CFD-A010-992527C7F1B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7F33D-D81E-8E98-72AB-1A1B8EA3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DE545-EA16-4DC6-89B6-3E9C961D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CC04-F3A0-493F-9CBF-3C09D530E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1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9FF3-3F0D-FB1E-5ABE-83D36AC4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EEA1F-6819-175D-1D66-D1F0B39EC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2B5FB-0F7D-1080-1D9C-690EFC07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CBD2-DA92-4CFD-A010-992527C7F1B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5EC37-EE5B-780D-21D5-CC6F2ED8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EA9F7-5613-4537-F033-6A82FA5C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CC04-F3A0-493F-9CBF-3C09D530E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57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DDE97-B199-DA67-8D63-A35E50C1D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77C9F-C4AA-E712-D518-F6EE73067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9DCAB-A83C-236D-DFA8-5A764676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CBD2-DA92-4CFD-A010-992527C7F1B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9F19E-17BB-E8E4-DD72-82B6B916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D680B-3109-F562-DFF5-C4571450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CC04-F3A0-493F-9CBF-3C09D530E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52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838A-93B2-F102-D33A-1F68A581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5D4E6-5736-FBEF-839A-6F0851C16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20CC3-ACD0-3B0F-FF8A-C32360E9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CBD2-DA92-4CFD-A010-992527C7F1B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00D0-C172-A11D-A140-03A3975F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A7AC-9249-54B3-403F-1920FD75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CC04-F3A0-493F-9CBF-3C09D530E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55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8C64-E385-3287-FDF9-8BBF29E6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98A3C-8FCF-526D-904C-1D8A3F3B5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63E47-4751-13A5-6F2E-A4146D9F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CBD2-DA92-4CFD-A010-992527C7F1B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A1EC3-DDDC-023F-A0D5-374B9E52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CA28-04C7-C128-C011-D5731AE4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CC04-F3A0-493F-9CBF-3C09D530E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51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30A9-193E-E614-C892-39F80AF5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2D7A6-ABD2-3B62-250C-4BBE7BBA8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6C6E6-0BF7-5F30-CE2E-10DF4B925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90AA-D7D7-C3F4-A4A3-41EDCA1B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CBD2-DA92-4CFD-A010-992527C7F1B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5D898-10C7-50A6-8AE8-4457F413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3C2D6-B2FE-402F-F78F-5754D153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CC04-F3A0-493F-9CBF-3C09D530E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16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688A-8F02-78FC-84B5-783B4EFA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E10F8-0F58-6B65-61B0-CF9A4A084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E63AD-5D14-B5F3-7CDA-76A1346F1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44985-36A1-D94F-AECE-CF74CFF03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48191-1138-0041-2904-2E7CEE879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8674B-F9C6-F2E6-FD74-E7F2A244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CBD2-DA92-4CFD-A010-992527C7F1B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24BECC-3DB9-62E4-7897-F2CCBD7E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D29B8-8A94-0C2C-613D-0F6461E0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CC04-F3A0-493F-9CBF-3C09D530E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29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12B8-F9EC-DE4D-F74D-D02056B1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0C5FE-A028-BEC1-8BF9-CD8DB851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CBD2-DA92-4CFD-A010-992527C7F1B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6C4EB-E726-7067-19C7-0970F715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7BE26-054D-487B-B00C-A0D3151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CC04-F3A0-493F-9CBF-3C09D530E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67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47EF7-63CD-A6CA-4EEE-CE76884F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CBD2-DA92-4CFD-A010-992527C7F1B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BC7DD-44C2-1A2B-10EB-4D140D61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6F5FE-9811-D6E2-B939-21B4DF23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CC04-F3A0-493F-9CBF-3C09D530E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33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4A57-8836-5706-7BEE-71C5E6E3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B62D-D5CB-ACF6-54C6-BE22C8863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68533-EE55-BBC2-1B49-F477C11CC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01DCF-B8DD-6B01-4729-E29BF639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CBD2-DA92-4CFD-A010-992527C7F1B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14C06-D2F8-AA6C-E890-FF4B758D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BBB88-E263-C1B9-588B-CE83D1AC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CC04-F3A0-493F-9CBF-3C09D530E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0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1FAB-2B9A-74AA-A9ED-77FD2B4E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E6ABF-852B-5540-21FF-48D150C8F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80963-BAF8-4271-1A31-B779245B8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16FCE-F110-C4EE-352F-34835C40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CBD2-DA92-4CFD-A010-992527C7F1B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8FDCD-1CB0-92AF-31C8-15292BBF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B31F3-83A2-707C-AA22-08439888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CC04-F3A0-493F-9CBF-3C09D530E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81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B021A-BC43-B7CD-E07F-BA4AB756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9CD-569C-48DE-CDD2-A932BDE0D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B5939-357C-0DD4-86BD-30935394B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CBD2-DA92-4CFD-A010-992527C7F1B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33943-5663-6BD5-EB4E-BE6C19ECE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9452D-6E0B-A69F-4084-FDF762513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ECC04-F3A0-493F-9CBF-3C09D530E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51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1624-FBD3-65F8-35B1-0B9D5B1B2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Welcome to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89199-93BF-ECA4-E4E0-CBB088962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75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 to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Java</dc:title>
  <dc:creator>Venkatesh Walunj</dc:creator>
  <cp:lastModifiedBy>Venkatesh Walunj</cp:lastModifiedBy>
  <cp:revision>1</cp:revision>
  <dcterms:created xsi:type="dcterms:W3CDTF">2022-09-26T04:27:59Z</dcterms:created>
  <dcterms:modified xsi:type="dcterms:W3CDTF">2022-09-26T04:28:20Z</dcterms:modified>
</cp:coreProperties>
</file>