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 snapToObjects="1">
      <p:cViewPr>
        <p:scale>
          <a:sx n="100" d="100"/>
          <a:sy n="100" d="100"/>
        </p:scale>
        <p:origin x="94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Superstore Dataset - Task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Timeline: Sales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4876"/>
            <a:ext cx="8229600" cy="3746091"/>
          </a:xfrm>
        </p:spPr>
        <p:txBody>
          <a:bodyPr>
            <a:normAutofit fontScale="92500" lnSpcReduction="10000"/>
          </a:bodyPr>
          <a:lstStyle/>
          <a:p>
            <a:endParaRPr lang="en-IN" sz="1600" dirty="0">
              <a:latin typeface="Arial Black" panose="020B0A04020102020204" pitchFamily="34" charset="0"/>
            </a:endParaRPr>
          </a:p>
          <a:p>
            <a:endParaRPr lang="en-IN" sz="1600" dirty="0">
              <a:latin typeface="Arial Black" panose="020B0A04020102020204" pitchFamily="34" charset="0"/>
            </a:endParaRPr>
          </a:p>
          <a:p>
            <a:endParaRPr lang="en-IN" sz="1600" dirty="0">
              <a:latin typeface="Arial Black" panose="020B0A04020102020204" pitchFamily="34" charset="0"/>
            </a:endParaRPr>
          </a:p>
          <a:p>
            <a:endParaRPr lang="en-IN" sz="1600" dirty="0">
              <a:latin typeface="Arial Black" panose="020B0A04020102020204" pitchFamily="34" charset="0"/>
            </a:endParaRPr>
          </a:p>
          <a:p>
            <a:endParaRPr lang="en-IN" sz="1600" dirty="0">
              <a:latin typeface="Arial Black" panose="020B0A04020102020204" pitchFamily="34" charset="0"/>
            </a:endParaRPr>
          </a:p>
          <a:p>
            <a:endParaRPr lang="en-IN" sz="1600" dirty="0">
              <a:latin typeface="Arial Black" panose="020B0A04020102020204" pitchFamily="34" charset="0"/>
            </a:endParaRPr>
          </a:p>
          <a:p>
            <a:endParaRPr lang="en-IN" sz="1600" dirty="0">
              <a:latin typeface="Arial Black" panose="020B0A04020102020204" pitchFamily="34" charset="0"/>
            </a:endParaRPr>
          </a:p>
          <a:p>
            <a:r>
              <a:rPr sz="1600" dirty="0">
                <a:latin typeface="Arial Black" panose="020B0A04020102020204" pitchFamily="34" charset="0"/>
              </a:rPr>
              <a:t>Insight:</a:t>
            </a:r>
          </a:p>
          <a:p>
            <a:r>
              <a:rPr sz="1600" dirty="0"/>
              <a:t>Sales exhibit a seasonal pattern with peaks during November and December each year. The West region consistently outperforms other regions, while the South region records the lowest sales across the timeline.</a:t>
            </a:r>
          </a:p>
          <a:p>
            <a:endParaRPr sz="1600" dirty="0"/>
          </a:p>
          <a:p>
            <a:r>
              <a:rPr sz="1600" dirty="0">
                <a:latin typeface="Arial Black" panose="020B0A04020102020204" pitchFamily="34" charset="0"/>
              </a:rPr>
              <a:t>Recommendation:</a:t>
            </a:r>
          </a:p>
          <a:p>
            <a:r>
              <a:rPr sz="1600" dirty="0"/>
              <a:t>- Capitalize on year-end sales by launching targeted promotions.</a:t>
            </a:r>
          </a:p>
          <a:p>
            <a:r>
              <a:rPr sz="1600" dirty="0"/>
              <a:t>- Investigate performance in the South to identify growth opportunities.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ADE16-0B1D-4A3B-BEA0-320FEA7D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2" y="1258529"/>
            <a:ext cx="8800117" cy="3136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Proportion of 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880" y="1417638"/>
            <a:ext cx="2750820" cy="4664953"/>
          </a:xfrm>
        </p:spPr>
        <p:txBody>
          <a:bodyPr>
            <a:normAutofit lnSpcReduction="10000"/>
          </a:bodyPr>
          <a:lstStyle/>
          <a:p>
            <a:r>
              <a:rPr sz="1600" dirty="0">
                <a:latin typeface="Arial Black" panose="020B0A04020102020204" pitchFamily="34" charset="0"/>
              </a:rPr>
              <a:t>Insight:</a:t>
            </a:r>
          </a:p>
          <a:p>
            <a:r>
              <a:rPr sz="1600" dirty="0"/>
              <a:t>Technology is the highest revenue-generating category (₹836,154), followed by Furniture (₹742,000) and Office Supplies (₹719,047). Technology contributes approximately 36% to total sales.</a:t>
            </a:r>
          </a:p>
          <a:p>
            <a:endParaRPr sz="1600" dirty="0"/>
          </a:p>
          <a:p>
            <a:r>
              <a:rPr sz="1600" dirty="0">
                <a:latin typeface="Arial Black" panose="020B0A04020102020204" pitchFamily="34" charset="0"/>
              </a:rPr>
              <a:t>Recommendation:</a:t>
            </a:r>
          </a:p>
          <a:p>
            <a:r>
              <a:rPr sz="1600" dirty="0"/>
              <a:t>- Expand technology offerings and promotional focus.</a:t>
            </a:r>
          </a:p>
          <a:p>
            <a:r>
              <a:rPr sz="1600" dirty="0"/>
              <a:t>- Bundle technology products with low-performing categories to boost their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02B70-9202-0180-BC47-34C81000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17638"/>
            <a:ext cx="6164580" cy="3992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Regional Sales Trends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460" y="1402398"/>
            <a:ext cx="2605118" cy="4670742"/>
          </a:xfrm>
        </p:spPr>
        <p:txBody>
          <a:bodyPr>
            <a:normAutofit/>
          </a:bodyPr>
          <a:lstStyle/>
          <a:p>
            <a:r>
              <a:rPr sz="1600" dirty="0">
                <a:latin typeface="Arial Black" panose="020B0A04020102020204" pitchFamily="34" charset="0"/>
              </a:rPr>
              <a:t>Insight:</a:t>
            </a:r>
          </a:p>
          <a:p>
            <a:r>
              <a:rPr sz="1600" dirty="0"/>
              <a:t>The West region tops in sales (₹725,458), followed by East (₹678,781). Central (₹501,240) and South (₹391,722) trail behind.</a:t>
            </a:r>
          </a:p>
          <a:p>
            <a:endParaRPr sz="1600" dirty="0"/>
          </a:p>
          <a:p>
            <a:r>
              <a:rPr sz="1600" dirty="0">
                <a:latin typeface="Arial Black" panose="020B0A04020102020204" pitchFamily="34" charset="0"/>
              </a:rPr>
              <a:t>Recommendation:</a:t>
            </a:r>
          </a:p>
          <a:p>
            <a:r>
              <a:rPr sz="1600" dirty="0"/>
              <a:t>- Maintain momentum in West and East through loyalty programs.</a:t>
            </a:r>
          </a:p>
          <a:p>
            <a:r>
              <a:rPr sz="1600" dirty="0"/>
              <a:t>- Conduct detailed analysis in the South to enhance engagement and optimize sales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DA3F5-0A74-5DE2-6357-30A64A1B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1501140"/>
            <a:ext cx="6065519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Office Theme</vt:lpstr>
      <vt:lpstr>Sales Dashboard Insights</vt:lpstr>
      <vt:lpstr>1. Timeline: Sales Over Time</vt:lpstr>
      <vt:lpstr>2. Proportion of Sales by Category</vt:lpstr>
      <vt:lpstr>3. Regional Sales Trends (Bar Chart)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Bharathi Mandugundu</cp:lastModifiedBy>
  <cp:revision>2</cp:revision>
  <dcterms:created xsi:type="dcterms:W3CDTF">2013-01-27T09:14:16Z</dcterms:created>
  <dcterms:modified xsi:type="dcterms:W3CDTF">2025-04-19T15:24:00Z</dcterms:modified>
  <cp:category/>
</cp:coreProperties>
</file>