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451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Computing Social Score of Web Artifacts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17520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IIIT Hyderabad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516925" y="2384925"/>
            <a:ext cx="5627099" cy="275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                             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13225" y="-7977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13225" y="777625"/>
            <a:ext cx="8229600" cy="42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Different social sites have different entities, like Facebook has posts, Twitter has tweets, Youtube has videos, Pinterest has pints, etc, etc.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Each of these sites have different metrics to calculate a popularity score.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The task is to compute a single metric which takes into account the different metrics from different social media sites.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13225" y="-7977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 Statement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13225" y="777625"/>
            <a:ext cx="8229600" cy="42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Web artifacts are items like  news articles, web pages, videos, pints, tweets, facebook posts or any other URLs.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These artifacts are generally shared on different social media sites by various users.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Each of the social media sites have different metrics to calculate a popularity score of the artifact,  eg: for Facebook, it would be number of likes, shares and comments; for Twitter it would be number of favourites, retweets, comments, etc, etc.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The challenge is to find the social/popularity score of an item, if it has been shared on multiple places. For example, the task is to find the popularity score of a video URL shared on facebook, twitter, youtube,  etc.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So, we have to aggregate similar entities from multiple sources and compute  a combined score obtained for each of the artifacts from extracted data.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System Architecture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350" y="1290250"/>
            <a:ext cx="3453774" cy="32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