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0"/>
  </p:notesMasterIdLst>
  <p:sldIdLst>
    <p:sldId id="256" r:id="rId2"/>
    <p:sldId id="270" r:id="rId3"/>
    <p:sldId id="257" r:id="rId4"/>
    <p:sldId id="259" r:id="rId5"/>
    <p:sldId id="258" r:id="rId6"/>
    <p:sldId id="260" r:id="rId7"/>
    <p:sldId id="271" r:id="rId8"/>
    <p:sldId id="268" r:id="rId9"/>
    <p:sldId id="272" r:id="rId10"/>
    <p:sldId id="269" r:id="rId11"/>
    <p:sldId id="261" r:id="rId12"/>
    <p:sldId id="262" r:id="rId13"/>
    <p:sldId id="263" r:id="rId14"/>
    <p:sldId id="264" r:id="rId15"/>
    <p:sldId id="265" r:id="rId16"/>
    <p:sldId id="266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4F8A0-2943-47F9-99B2-2E0EE329709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E5128-C1D7-49B5-AF71-F63D9AFCC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E5128-C1D7-49B5-AF71-F63D9AFCCD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0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E5128-C1D7-49B5-AF71-F63D9AFCCD4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6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28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41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83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36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1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56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255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05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4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1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48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0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5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3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2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02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9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240F47-4456-4D2B-BDA9-5C8CCC91B451}" type="datetimeFigureOut">
              <a:rPr lang="en-IN" smtClean="0"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3826FE-F568-4A82-B614-308C244FB3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1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3B4C-CD16-F274-97A4-E655397B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9505" y="0"/>
            <a:ext cx="6471007" cy="124339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6C749-D2D3-6AD4-5D1C-8CC64148D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94" y="1135294"/>
            <a:ext cx="6597801" cy="3308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C4780-1B71-6595-5270-D155EF89B6BE}"/>
              </a:ext>
            </a:extLst>
          </p:cNvPr>
          <p:cNvSpPr txBox="1"/>
          <p:nvPr/>
        </p:nvSpPr>
        <p:spPr>
          <a:xfrm>
            <a:off x="863029" y="3883632"/>
            <a:ext cx="63494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>
              <a:lnSpc>
                <a:spcPct val="100000"/>
              </a:lnSpc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Samridhi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Pandey</a:t>
            </a:r>
          </a:p>
          <a:p>
            <a:pPr algn="l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Vamsi Krishna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Lukka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Akanksha Kashyap</a:t>
            </a:r>
          </a:p>
          <a:p>
            <a:pPr algn="l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Venkatesh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Mahanti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Sudeep </a:t>
            </a:r>
            <a:r>
              <a:rPr lang="en-IN" sz="24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Sherikar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3B634-7F4F-D13A-705E-FD5217FD9404}"/>
              </a:ext>
            </a:extLst>
          </p:cNvPr>
          <p:cNvSpPr txBox="1"/>
          <p:nvPr/>
        </p:nvSpPr>
        <p:spPr>
          <a:xfrm>
            <a:off x="8013841" y="5414481"/>
            <a:ext cx="37808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US" sz="2400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PARTH SHUKLA</a:t>
            </a:r>
            <a:r>
              <a:rPr lang="en-US" sz="2400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4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BD5D8-3D21-6EFC-2D9C-5496A626E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3EBD-12C4-D674-FCD2-0A172190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4" y="365424"/>
            <a:ext cx="4740965" cy="4395085"/>
          </a:xfrm>
        </p:spPr>
        <p:txBody>
          <a:bodyPr/>
          <a:lstStyle/>
          <a:p>
            <a:r>
              <a:rPr lang="en-US" spc="-150" dirty="0"/>
              <a:t>Build the container image using the below command:</a:t>
            </a:r>
          </a:p>
          <a:p>
            <a:r>
              <a:rPr lang="en-IN" b="1" spc="-150" dirty="0"/>
              <a:t>docker build -t asia-south1-docker.pkg.dev/qwiklabs-gcp-04-f3c2a0381290/nsp/nspimage:n1</a:t>
            </a:r>
          </a:p>
          <a:p>
            <a:r>
              <a:rPr lang="en-US" spc="-150" dirty="0"/>
              <a:t>After building you can list and check the docker image created by using the command :</a:t>
            </a:r>
          </a:p>
          <a:p>
            <a:pPr marL="0" indent="0">
              <a:buNone/>
            </a:pPr>
            <a:r>
              <a:rPr lang="en-US" i="1" spc="-150" dirty="0"/>
              <a:t>     </a:t>
            </a:r>
            <a:r>
              <a:rPr lang="en-US" b="1" spc="-150" dirty="0"/>
              <a:t>docker images</a:t>
            </a:r>
          </a:p>
          <a:p>
            <a:endParaRPr lang="en-IN" spc="-1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BFB9F-50A2-01C8-C76C-875863F9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4"/>
          <a:stretch/>
        </p:blipFill>
        <p:spPr>
          <a:xfrm>
            <a:off x="4747812" y="2349947"/>
            <a:ext cx="7364674" cy="41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4424-00EA-BE13-9FB1-713D2736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8090"/>
          </a:xfrm>
        </p:spPr>
        <p:txBody>
          <a:bodyPr>
            <a:normAutofit/>
          </a:bodyPr>
          <a:lstStyle/>
          <a:p>
            <a:r>
              <a:rPr lang="en-US" sz="3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the container image to Artifact registry</a:t>
            </a:r>
            <a:endParaRPr lang="en-IN" sz="36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54B057-3CDA-C19C-53D5-3AED6E17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7" y="2430402"/>
            <a:ext cx="4164496" cy="402412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Artifact Registry Repository in the Cloud as shown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into google cloud using below command in cmd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 login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your google cloud project id using the command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set project             qwiklabs-gcp-00-761562dc8a9c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your artifact registry using below command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gcloud auth configure-docker us-central1-docker.pkg.dev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7181CA5-0BB9-B900-2535-34E352CB7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7" b="8993"/>
          <a:stretch/>
        </p:blipFill>
        <p:spPr>
          <a:xfrm>
            <a:off x="4669437" y="2350923"/>
            <a:ext cx="7363536" cy="41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8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89A6-07D7-E5D1-71E4-2CD4992C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9795"/>
            <a:ext cx="10820400" cy="11549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Push your container image into the artifact registry using the following command.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push us-central1-docker.pkg.dev/qwiklabs-gcp-00-761562dc8a9c/nsp/nspimage:n1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43597E-0BE6-9321-97E6-D0404DF1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0"/>
          <a:stretch/>
        </p:blipFill>
        <p:spPr>
          <a:xfrm>
            <a:off x="0" y="2617776"/>
            <a:ext cx="6206229" cy="3491004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36EA35E-12B6-3BF2-1F91-75BF401E1F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/>
        </p:blipFill>
        <p:spPr>
          <a:xfrm>
            <a:off x="6206229" y="2617776"/>
            <a:ext cx="5985771" cy="34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FC64-89A8-9578-7590-35B5D8D2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Container Image in Cloud Run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1A32AC-A35E-9F39-18C0-2666C7A43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2"/>
          <a:stretch/>
        </p:blipFill>
        <p:spPr>
          <a:xfrm>
            <a:off x="1790700" y="1747409"/>
            <a:ext cx="8610600" cy="4843463"/>
          </a:xfrm>
        </p:spPr>
      </p:pic>
    </p:spTree>
    <p:extLst>
      <p:ext uri="{BB962C8B-B14F-4D97-AF65-F5344CB8AC3E}">
        <p14:creationId xmlns:p14="http://schemas.microsoft.com/office/powerpoint/2010/main" val="388087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38BA-C45A-4D9F-77AF-50E31ED0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Fill the fields with appropriate details and deploy.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15E-CE7E-2AEE-F5F6-6B6DEFD4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72639"/>
            <a:ext cx="10364452" cy="3818562"/>
          </a:xfrm>
        </p:spPr>
        <p:txBody>
          <a:bodyPr/>
          <a:lstStyle/>
          <a:p>
            <a:r>
              <a:rPr lang="en-US" dirty="0"/>
              <a:t>Provide a unique service name and select ‘Require authentication’ in Authentication section as in the below screenshot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328D4A-CC22-A8F5-75D8-A06CE8AF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13" y="3037027"/>
            <a:ext cx="6546574" cy="32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3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007D-9EA2-16A8-EEEF-3B0F5598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070"/>
            <a:ext cx="3568148" cy="4024125"/>
          </a:xfrm>
        </p:spPr>
        <p:txBody>
          <a:bodyPr/>
          <a:lstStyle/>
          <a:p>
            <a:r>
              <a:rPr lang="en-US" dirty="0"/>
              <a:t>Under Connections tab of ‘Container, Variables &amp; Secrets, Connections, Security’ drop down, select None</a:t>
            </a:r>
          </a:p>
          <a:p>
            <a:r>
              <a:rPr lang="en-US" dirty="0"/>
              <a:t>Click create. Service will get deployed and URL will be generated by cloud run.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89F1-8272-8580-7310-5A708334E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6"/>
          <a:stretch/>
        </p:blipFill>
        <p:spPr>
          <a:xfrm>
            <a:off x="3568148" y="1583021"/>
            <a:ext cx="8610601" cy="48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0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FB7BD-1A3C-EC6A-D0F8-55F96097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8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282B5-31C8-3EA7-ADFA-51C27A21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0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524-7EC8-869D-4735-DB5F5FD6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3369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front-end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(Angular application)</a:t>
            </a:r>
          </a:p>
        </p:txBody>
      </p:sp>
    </p:spTree>
    <p:extLst>
      <p:ext uri="{BB962C8B-B14F-4D97-AF65-F5344CB8AC3E}">
        <p14:creationId xmlns:p14="http://schemas.microsoft.com/office/powerpoint/2010/main" val="148757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CBA-F236-4A40-BF4E-178C3E28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764373"/>
            <a:ext cx="8686353" cy="900040"/>
          </a:xfrm>
        </p:spPr>
        <p:txBody>
          <a:bodyPr>
            <a:normAutofit/>
          </a:bodyPr>
          <a:lstStyle/>
          <a:p>
            <a:r>
              <a:rPr lang="en-US" sz="3600" dirty="0"/>
              <a:t>Angular Application Deployment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204F-DAB9-06CE-9F17-542A8BAD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2057402"/>
            <a:ext cx="11151704" cy="419431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Angular project location and build the angular project using command :</a:t>
            </a:r>
          </a:p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build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the application is built at the location Example: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\SHOP FOR HOME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app.yamL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which 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specifies how URL paths correspond to request handlers and static files.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 the Google cloud CLI using command: 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gcloud auth login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with the google cloud account you are creating the project in the browser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your google cloud project id using the command:</a:t>
            </a:r>
          </a:p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 set project qwiklabs-gcp-00-761562dc8a9c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CA7C-FC62-985F-2441-F220F8DB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B10A04-0205-C7B8-590C-85EA36086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22876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052A5F-618B-8997-7AA3-4E0DA0C46142}"/>
              </a:ext>
            </a:extLst>
          </p:cNvPr>
          <p:cNvSpPr txBox="1"/>
          <p:nvPr/>
        </p:nvSpPr>
        <p:spPr>
          <a:xfrm>
            <a:off x="-74428" y="71677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deploy the project using :gcloud app deploy --project=qwiklabs-gcp-00-761562dc8a9c where (qwiklabs-gcp-00-761562dc8a9c) is the [Project Id]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C47280F-08D4-8AC5-0BDA-6FCC6024B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r="-244" b="5523"/>
          <a:stretch/>
        </p:blipFill>
        <p:spPr>
          <a:xfrm>
            <a:off x="1554655" y="1682081"/>
            <a:ext cx="8428382" cy="4657614"/>
          </a:xfrm>
        </p:spPr>
      </p:pic>
    </p:spTree>
    <p:extLst>
      <p:ext uri="{BB962C8B-B14F-4D97-AF65-F5344CB8AC3E}">
        <p14:creationId xmlns:p14="http://schemas.microsoft.com/office/powerpoint/2010/main" val="370989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A5DD-3809-8408-5218-30E8EDF5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30" y="395347"/>
            <a:ext cx="9020710" cy="919745"/>
          </a:xfrm>
        </p:spPr>
        <p:txBody>
          <a:bodyPr/>
          <a:lstStyle/>
          <a:p>
            <a:r>
              <a:rPr lang="en-US" sz="3600" dirty="0"/>
              <a:t>Deployed Angular application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40375-4DDB-66B2-E637-9C46A4B3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38" y="1350842"/>
            <a:ext cx="9902323" cy="51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0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65A5-6CA3-5879-BE31-BE101616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8707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back-end</a:t>
            </a:r>
            <a:br>
              <a:rPr lang="en-IN" dirty="0"/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application)</a:t>
            </a:r>
          </a:p>
        </p:txBody>
      </p:sp>
    </p:spTree>
    <p:extLst>
      <p:ext uri="{BB962C8B-B14F-4D97-AF65-F5344CB8AC3E}">
        <p14:creationId xmlns:p14="http://schemas.microsoft.com/office/powerpoint/2010/main" val="257680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F91DED-E31F-3A28-B558-0C5BAF6F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81510"/>
          </a:xfrm>
        </p:spPr>
        <p:txBody>
          <a:bodyPr/>
          <a:lstStyle/>
          <a:p>
            <a:r>
              <a:rPr lang="en-IN" dirty="0"/>
              <a:t>Containerization of springboot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1CF0-595E-D789-E96B-7BCBB583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3" y="2054832"/>
            <a:ext cx="5665304" cy="4304416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Docker Desktop on your Computer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 with your docker credentials into the Docker Desktop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cloud dependedncies to your maven applications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Docker File to the maven project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build the maven application.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go to the application folder in Command Prompt and follow the following steps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9FA65-864F-3109-192F-4F3A62C12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91" y="2335122"/>
            <a:ext cx="4340793" cy="36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1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BC2-E9BA-1929-A852-2B76F895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22" y="1103372"/>
            <a:ext cx="9339209" cy="548236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Courier New" panose="02070309020205020404" pitchFamily="49" charset="0"/>
              </a:rPr>
              <a:t>The below code is added to all </a:t>
            </a:r>
            <a:r>
              <a:rPr lang="en-IN" sz="2000" b="1" dirty="0">
                <a:latin typeface="Courier New" panose="02070309020205020404" pitchFamily="49" charset="0"/>
              </a:rPr>
              <a:t>pom.xml </a:t>
            </a:r>
            <a:r>
              <a:rPr lang="en-IN" sz="2000" dirty="0">
                <a:latin typeface="Courier New" panose="02070309020205020404" pitchFamily="49" charset="0"/>
              </a:rPr>
              <a:t>files.</a:t>
            </a:r>
          </a:p>
          <a:p>
            <a:pPr marL="0" indent="0" algn="l">
              <a:buNone/>
            </a:pPr>
            <a:endParaRPr lang="en-IN" dirty="0"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IN" sz="2000" dirty="0">
                <a:latin typeface="Courier New" panose="02070309020205020404" pitchFamily="49" charset="0"/>
              </a:rPr>
              <a:t>&lt;dependency&gt;</a:t>
            </a:r>
          </a:p>
          <a:p>
            <a:pPr marL="0" indent="0" algn="l"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&lt;</a:t>
            </a:r>
            <a:r>
              <a:rPr lang="en-US" sz="2000" dirty="0" err="1">
                <a:latin typeface="Courier New" panose="02070309020205020404" pitchFamily="49" charset="0"/>
              </a:rPr>
              <a:t>groupId</a:t>
            </a:r>
            <a:r>
              <a:rPr lang="en-US" sz="2000" dirty="0">
                <a:latin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</a:rPr>
              <a:t>com.google.cloud</a:t>
            </a:r>
            <a:r>
              <a:rPr lang="en-US" sz="2000" dirty="0">
                <a:latin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</a:rPr>
              <a:t>groupId</a:t>
            </a:r>
            <a:r>
              <a:rPr lang="en-US" sz="2000" dirty="0">
                <a:latin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2000" dirty="0">
                <a:latin typeface="Courier New" panose="02070309020205020404" pitchFamily="49" charset="0"/>
              </a:rPr>
              <a:t>           &lt;</a:t>
            </a:r>
            <a:r>
              <a:rPr lang="en-IN" sz="2000" dirty="0" err="1"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latin typeface="Courier New" panose="02070309020205020404" pitchFamily="49" charset="0"/>
              </a:rPr>
              <a:t>&gt;spring-cloud-</a:t>
            </a:r>
            <a:r>
              <a:rPr lang="en-IN" sz="2000" dirty="0" err="1">
                <a:latin typeface="Courier New" panose="02070309020205020404" pitchFamily="49" charset="0"/>
              </a:rPr>
              <a:t>gcp</a:t>
            </a:r>
            <a:r>
              <a:rPr lang="en-IN" sz="2000" dirty="0">
                <a:latin typeface="Courier New" panose="02070309020205020404" pitchFamily="49" charset="0"/>
              </a:rPr>
              <a:t>-dependencies&lt;/</a:t>
            </a:r>
            <a:r>
              <a:rPr lang="en-IN" sz="2000" dirty="0" err="1"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latin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2000" dirty="0">
                <a:latin typeface="Courier New" panose="02070309020205020404" pitchFamily="49" charset="0"/>
              </a:rPr>
              <a:t>           &lt;version&gt;3.0.0&lt;/version&gt;</a:t>
            </a:r>
          </a:p>
          <a:p>
            <a:pPr marL="0" indent="0" algn="l">
              <a:buNone/>
            </a:pPr>
            <a:r>
              <a:rPr lang="en-IN" sz="2000" dirty="0">
                <a:latin typeface="Courier New" panose="02070309020205020404" pitchFamily="49" charset="0"/>
              </a:rPr>
              <a:t>           &lt;type&gt;pom&lt;/type&gt;</a:t>
            </a:r>
          </a:p>
          <a:p>
            <a:pPr marL="0" indent="0" algn="l">
              <a:buNone/>
            </a:pPr>
            <a:r>
              <a:rPr lang="en-IN" sz="2000" dirty="0">
                <a:latin typeface="Courier New" panose="02070309020205020404" pitchFamily="49" charset="0"/>
              </a:rPr>
              <a:t>           &lt;scope&gt;</a:t>
            </a:r>
            <a:r>
              <a:rPr lang="en-IN" sz="2000" u="sng" dirty="0">
                <a:solidFill>
                  <a:srgbClr val="000000"/>
                </a:solidFill>
                <a:latin typeface="Courier New" panose="02070309020205020404" pitchFamily="49" charset="0"/>
              </a:rPr>
              <a:t>import&lt;/scope&gt;</a:t>
            </a:r>
          </a:p>
          <a:p>
            <a:pPr marL="0" indent="0" algn="l">
              <a:buNone/>
            </a:pPr>
            <a:r>
              <a:rPr lang="en-IN" sz="2000" dirty="0">
                <a:latin typeface="Courier New" panose="02070309020205020404" pitchFamily="49" charset="0"/>
              </a:rPr>
              <a:t>       &lt;/dependency&gt;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2157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317</TotalTime>
  <Words>483</Words>
  <Application>Microsoft Office PowerPoint</Application>
  <PresentationFormat>Widescreen</PresentationFormat>
  <Paragraphs>60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Tw Cen MT</vt:lpstr>
      <vt:lpstr>Wingdings</vt:lpstr>
      <vt:lpstr>Droplet</vt:lpstr>
      <vt:lpstr>GCP Implementation</vt:lpstr>
      <vt:lpstr>Deploying front-end (Angular application)</vt:lpstr>
      <vt:lpstr>Angular Application Deployment</vt:lpstr>
      <vt:lpstr>PowerPoint Presentation</vt:lpstr>
      <vt:lpstr>PowerPoint Presentation</vt:lpstr>
      <vt:lpstr>Deployed Angular application</vt:lpstr>
      <vt:lpstr>Deploying back-end (Springboot application)</vt:lpstr>
      <vt:lpstr>Containerization of springboot application </vt:lpstr>
      <vt:lpstr>PowerPoint Presentation</vt:lpstr>
      <vt:lpstr>PowerPoint Presentation</vt:lpstr>
      <vt:lpstr>PowerPoint Presentation</vt:lpstr>
      <vt:lpstr>Pushing the container image to Artifact registry</vt:lpstr>
      <vt:lpstr>PowerPoint Presentation</vt:lpstr>
      <vt:lpstr>Deployment of Container Image in Cloud Run</vt:lpstr>
      <vt:lpstr> Fill the fields with appropriate details and deploy.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Implementation National-Scholarship-Portal</dc:title>
  <dc:creator>KAPUDASI AVINASH</dc:creator>
  <cp:lastModifiedBy>VENKATESH MAHANTI</cp:lastModifiedBy>
  <cp:revision>13</cp:revision>
  <dcterms:created xsi:type="dcterms:W3CDTF">2022-08-18T17:03:31Z</dcterms:created>
  <dcterms:modified xsi:type="dcterms:W3CDTF">2022-08-25T11:22:59Z</dcterms:modified>
</cp:coreProperties>
</file>