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>
        <p:scale>
          <a:sx n="90" d="100"/>
          <a:sy n="90" d="100"/>
        </p:scale>
        <p:origin x="3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707A-9E0A-4769-8F9F-EF26E7F2A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3D64-CF81-41C1-A3E1-C72CC46B4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68077-0C11-41D6-A2D5-47977719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80DA-F2E6-4143-AFE2-C30F6416F81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D4D73-7256-4D03-883E-DEDC8FA9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B60F7-3D67-4ADB-9657-A183CA5D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E19E-E2D2-4951-8C01-713AB6B1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7142-665B-4945-B859-85C352C79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EA43C-82BA-4B01-8D29-521524C22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1612A-5C24-4C4C-B60F-D8319B7E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80DA-F2E6-4143-AFE2-C30F6416F81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85F5E-A8F2-4B7D-AE39-5A423116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DB09E-3B35-4EAE-9FA6-543E4399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E19E-E2D2-4951-8C01-713AB6B1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8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273E14-77F1-4C49-A79A-7D0053E20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1D142-D6D6-43D1-B2CE-8F1D66E3A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26AAF-8CD2-4EFB-A0AD-819D38B7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80DA-F2E6-4143-AFE2-C30F6416F81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696D6-CB04-41B3-A5D7-153B872C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466AC-DC25-4FE6-B3F4-AF4A4342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E19E-E2D2-4951-8C01-713AB6B1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3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26BE6-803C-4CB8-807D-B6BAEFFE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329FD-8ABB-4AA1-92A8-262EFDFE1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D6B56-030A-4A6A-A756-9B48FE92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80DA-F2E6-4143-AFE2-C30F6416F81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017DE-41E4-4914-B42A-A4EE3BE2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92631-E934-4D61-8E4C-3067A5A0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E19E-E2D2-4951-8C01-713AB6B1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7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7851-873E-4972-BD9F-66F7021B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0ED25-6098-4D49-8DFE-BCCE47FEF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4B4CA-D254-465F-A594-B658EB9E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80DA-F2E6-4143-AFE2-C30F6416F81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5327C-DB95-476E-97E3-33DE7502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19F51-EBE8-4E68-A046-5AC2609C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E19E-E2D2-4951-8C01-713AB6B1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6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F234-CFF3-40E6-A6F1-DF7E6360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F1C0F-2144-48D5-B648-E446805D7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96AE1-B5CA-4862-942C-90AF1366D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96DC3-6E97-4FF4-89DE-61EB29AB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80DA-F2E6-4143-AFE2-C30F6416F81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AA6FE-292A-4625-8682-A3999C7D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E822A-AAFE-4EF9-A7CC-7395CFA4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E19E-E2D2-4951-8C01-713AB6B1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4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9B52-9A15-408F-84E2-BDE04402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032DE-081A-4062-B5F6-70C634C76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D1DF4-F180-4873-A6D6-EF39C410B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743B79-B31F-45F3-B077-456ED1CED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18FFE-1FEC-40CD-947A-54955E657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B870D-B806-4462-AEDE-E2AA19A2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80DA-F2E6-4143-AFE2-C30F6416F81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B131C-6D82-469A-9A27-408D4D52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030DD-E33F-439F-9CC3-2F231B4E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E19E-E2D2-4951-8C01-713AB6B1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9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D464-EFEA-4B6E-B4DF-88F76BDF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E1A5D-1586-4E1E-9BC3-665F5D06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80DA-F2E6-4143-AFE2-C30F6416F81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CE1FF-0140-430C-AAB2-069054DF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DF3AB-0D2B-4768-9927-0BD827DD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E19E-E2D2-4951-8C01-713AB6B1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D93B0-344A-4939-AA2B-52D72777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80DA-F2E6-4143-AFE2-C30F6416F81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FA2E2-59F1-460B-9762-F8743CA6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4C612-98A1-4879-A179-2AA9E71C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E19E-E2D2-4951-8C01-713AB6B1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9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5425-E105-42E5-994F-8E18208C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F7E32-FC00-4A0B-9B65-8C03DCF31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5B622-BABA-4138-BB26-674133050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DAB27-023B-4150-A759-F4F833CA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80DA-F2E6-4143-AFE2-C30F6416F81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1BD2F-7D7F-41A8-92EF-D8C85438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C56AF-BEAD-490C-9847-13FAA37B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E19E-E2D2-4951-8C01-713AB6B1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4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FCAA-522D-47DA-AB99-28D0A1FC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DAEFD-5629-4A28-83EE-528E266A9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5AC4B-9259-494A-9D84-FF08F64D1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F439E-A2CC-42F5-8C13-9854162B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80DA-F2E6-4143-AFE2-C30F6416F81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8F9F0-9D1C-4682-BCE4-F456C9B6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242AA-7DAF-458F-955B-B6227899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E19E-E2D2-4951-8C01-713AB6B1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A0B82-C601-4435-8D75-54747EC1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94E92-2274-4969-907D-AB7789E13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E0288-7304-4097-B6B6-D11689E07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C80DA-F2E6-4143-AFE2-C30F6416F81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5D11D-ADE4-4588-B296-503C1E3D5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DF31C-1553-4870-8F12-B47159D79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7E19E-E2D2-4951-8C01-713AB6B1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1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67E2-988B-47FD-A723-0807CFC78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Recruiting CRM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A4071-3A8E-4A92-B373-BF5AA78F6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Data Model v2</a:t>
            </a:r>
          </a:p>
        </p:txBody>
      </p:sp>
    </p:spTree>
    <p:extLst>
      <p:ext uri="{BB962C8B-B14F-4D97-AF65-F5344CB8AC3E}">
        <p14:creationId xmlns:p14="http://schemas.microsoft.com/office/powerpoint/2010/main" val="7024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8B4D-012B-4052-92C3-3E72CB70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919"/>
          </a:xfrm>
        </p:spPr>
        <p:txBody>
          <a:bodyPr/>
          <a:lstStyle/>
          <a:p>
            <a:pPr algn="ctr"/>
            <a:r>
              <a:rPr lang="en-US"/>
              <a:t>ERD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CA5C7E-125A-48B0-9891-7C7CB873F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430" y="1256044"/>
            <a:ext cx="10081370" cy="54491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4530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66C6-F8E5-4928-A0C3-2954F7FC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289"/>
          </a:xfrm>
        </p:spPr>
        <p:txBody>
          <a:bodyPr>
            <a:normAutofit/>
          </a:bodyPr>
          <a:lstStyle/>
          <a:p>
            <a:pPr algn="ctr"/>
            <a:r>
              <a:rPr lang="en-US"/>
              <a:t>EERD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38FF5-2384-42F2-A2BF-0718F5430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51" y="1125414"/>
            <a:ext cx="9809431" cy="56653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6481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D06B-B44F-46A6-8510-BB0482EC7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81" y="164158"/>
            <a:ext cx="2708869" cy="736861"/>
          </a:xfrm>
        </p:spPr>
        <p:txBody>
          <a:bodyPr/>
          <a:lstStyle/>
          <a:p>
            <a:pPr algn="ctr"/>
            <a:r>
              <a:rPr lang="en-US"/>
              <a:t>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FBC44-EFD9-42AF-9FCB-04E960193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850" y="164158"/>
            <a:ext cx="8493351" cy="65645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8381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Recruiting CRM</vt:lpstr>
      <vt:lpstr>ERD</vt:lpstr>
      <vt:lpstr>EERD</vt:lpstr>
      <vt:lpstr>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Recruiting CRM</dc:title>
  <dc:creator>Harvey</dc:creator>
  <cp:lastModifiedBy>Harvey</cp:lastModifiedBy>
  <cp:revision>4</cp:revision>
  <dcterms:created xsi:type="dcterms:W3CDTF">2020-08-12T14:06:33Z</dcterms:created>
  <dcterms:modified xsi:type="dcterms:W3CDTF">2020-08-12T20:07:46Z</dcterms:modified>
</cp:coreProperties>
</file>