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7.xml" ContentType="application/vnd.openxmlformats-officedocument.theme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76" r:id="rId2"/>
    <p:sldMasterId id="2147483832" r:id="rId3"/>
    <p:sldMasterId id="2147483855" r:id="rId4"/>
    <p:sldMasterId id="2147483858" r:id="rId5"/>
    <p:sldMasterId id="2147483892" r:id="rId6"/>
    <p:sldMasterId id="2147483894" r:id="rId7"/>
    <p:sldMasterId id="2147483919" r:id="rId8"/>
  </p:sldMasterIdLst>
  <p:sldIdLst>
    <p:sldId id="256" r:id="rId9"/>
    <p:sldId id="277" r:id="rId10"/>
    <p:sldId id="257" r:id="rId11"/>
    <p:sldId id="258" r:id="rId12"/>
    <p:sldId id="259" r:id="rId13"/>
    <p:sldId id="261" r:id="rId14"/>
    <p:sldId id="262" r:id="rId15"/>
    <p:sldId id="260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780667" y="0"/>
            <a:ext cx="441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329434" y="-67"/>
            <a:ext cx="10146197" cy="6857949"/>
          </a:xfrm>
          <a:custGeom>
            <a:avLst/>
            <a:gdLst/>
            <a:ahLst/>
            <a:cxnLst/>
            <a:rect l="l" t="t" r="r" b="b"/>
            <a:pathLst>
              <a:path w="164952" h="121101" extrusionOk="0">
                <a:moveTo>
                  <a:pt x="99304" y="1"/>
                </a:moveTo>
                <a:cubicBezTo>
                  <a:pt x="98643" y="1"/>
                  <a:pt x="97976" y="11"/>
                  <a:pt x="97303" y="33"/>
                </a:cubicBezTo>
                <a:cubicBezTo>
                  <a:pt x="69117" y="900"/>
                  <a:pt x="45099" y="18713"/>
                  <a:pt x="25219" y="32656"/>
                </a:cubicBezTo>
                <a:cubicBezTo>
                  <a:pt x="5338" y="46600"/>
                  <a:pt x="1" y="68282"/>
                  <a:pt x="11576" y="85194"/>
                </a:cubicBezTo>
                <a:cubicBezTo>
                  <a:pt x="23150" y="102073"/>
                  <a:pt x="41530" y="94967"/>
                  <a:pt x="64980" y="105942"/>
                </a:cubicBezTo>
                <a:cubicBezTo>
                  <a:pt x="84756" y="115210"/>
                  <a:pt x="90995" y="121100"/>
                  <a:pt x="108190" y="121100"/>
                </a:cubicBezTo>
                <a:cubicBezTo>
                  <a:pt x="111355" y="121100"/>
                  <a:pt x="114892" y="120901"/>
                  <a:pt x="118952" y="120486"/>
                </a:cubicBezTo>
                <a:cubicBezTo>
                  <a:pt x="145071" y="117817"/>
                  <a:pt x="164952" y="90531"/>
                  <a:pt x="161983" y="61443"/>
                </a:cubicBezTo>
                <a:cubicBezTo>
                  <a:pt x="159014" y="32356"/>
                  <a:pt x="143303" y="17545"/>
                  <a:pt x="143303" y="17545"/>
                </a:cubicBezTo>
                <a:cubicBezTo>
                  <a:pt x="143303" y="17545"/>
                  <a:pt x="126331" y="1"/>
                  <a:pt x="993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827400" y="1761933"/>
            <a:ext cx="65372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60000" y="5820277"/>
            <a:ext cx="10272000" cy="4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1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1397298" y="720000"/>
            <a:ext cx="9397405" cy="5859181"/>
          </a:xfrm>
          <a:custGeom>
            <a:avLst/>
            <a:gdLst/>
            <a:ahLst/>
            <a:cxnLst/>
            <a:rect l="l" t="t" r="r" b="b"/>
            <a:pathLst>
              <a:path w="183102" h="134601" extrusionOk="0">
                <a:moveTo>
                  <a:pt x="56574" y="0"/>
                </a:moveTo>
                <a:cubicBezTo>
                  <a:pt x="49139" y="0"/>
                  <a:pt x="41292" y="2146"/>
                  <a:pt x="32393" y="7745"/>
                </a:cubicBezTo>
                <a:cubicBezTo>
                  <a:pt x="1" y="28182"/>
                  <a:pt x="16691" y="134600"/>
                  <a:pt x="102530" y="134600"/>
                </a:cubicBezTo>
                <a:cubicBezTo>
                  <a:pt x="104820" y="134600"/>
                  <a:pt x="107159" y="134525"/>
                  <a:pt x="109549" y="134369"/>
                </a:cubicBezTo>
                <a:cubicBezTo>
                  <a:pt x="109549" y="134369"/>
                  <a:pt x="109742" y="134378"/>
                  <a:pt x="110108" y="134378"/>
                </a:cubicBezTo>
                <a:cubicBezTo>
                  <a:pt x="114488" y="134378"/>
                  <a:pt x="143591" y="133072"/>
                  <a:pt x="162553" y="99211"/>
                </a:cubicBezTo>
                <a:cubicBezTo>
                  <a:pt x="183101" y="62518"/>
                  <a:pt x="158917" y="28760"/>
                  <a:pt x="121590" y="21455"/>
                </a:cubicBezTo>
                <a:cubicBezTo>
                  <a:pt x="94241" y="16127"/>
                  <a:pt x="76956" y="0"/>
                  <a:pt x="565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528000" y="1734919"/>
            <a:ext cx="5136000" cy="21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335400" y="3767733"/>
            <a:ext cx="3523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19101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17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7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960000" y="1644233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960000" y="3620633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15359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8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8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349868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1136833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2"/>
          </p:nvPr>
        </p:nvSpPr>
        <p:spPr>
          <a:xfrm>
            <a:off x="4869025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4654567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/>
          </p:nvPr>
        </p:nvSpPr>
        <p:spPr>
          <a:xfrm>
            <a:off x="8386501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8172300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6"/>
          </p:nvPr>
        </p:nvSpPr>
        <p:spPr>
          <a:xfrm>
            <a:off x="960000" y="1338567"/>
            <a:ext cx="9237600" cy="5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6207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180567" y="1642988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340967" y="3619388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53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1">
          <p15:clr>
            <a:srgbClr val="FA7B17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20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20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362433" y="1932400"/>
            <a:ext cx="5467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3541667" y="3908800"/>
            <a:ext cx="51088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602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01">
          <p15:clr>
            <a:srgbClr val="FA7B17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21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1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6123700" y="18351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6123700" y="3429508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6123700" y="50262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hasCustomPrompt="1"/>
          </p:nvPr>
        </p:nvSpPr>
        <p:spPr>
          <a:xfrm>
            <a:off x="6123700" y="1055649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4" hasCustomPrompt="1"/>
          </p:nvPr>
        </p:nvSpPr>
        <p:spPr>
          <a:xfrm>
            <a:off x="6123700" y="26712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5" hasCustomPrompt="1"/>
          </p:nvPr>
        </p:nvSpPr>
        <p:spPr>
          <a:xfrm>
            <a:off x="6123700" y="42656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394165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2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2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560668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1217367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2"/>
          </p:nvPr>
        </p:nvSpPr>
        <p:spPr>
          <a:xfrm>
            <a:off x="8174835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7912467" y="3210367"/>
            <a:ext cx="29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4"/>
          </p:nvPr>
        </p:nvSpPr>
        <p:spPr>
          <a:xfrm>
            <a:off x="4869717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4525356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6"/>
          </p:nvPr>
        </p:nvSpPr>
        <p:spPr>
          <a:xfrm>
            <a:off x="4868984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7"/>
          </p:nvPr>
        </p:nvSpPr>
        <p:spPr>
          <a:xfrm>
            <a:off x="4525784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8"/>
          </p:nvPr>
        </p:nvSpPr>
        <p:spPr>
          <a:xfrm>
            <a:off x="1559651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9"/>
          </p:nvPr>
        </p:nvSpPr>
        <p:spPr>
          <a:xfrm>
            <a:off x="1216300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13"/>
          </p:nvPr>
        </p:nvSpPr>
        <p:spPr>
          <a:xfrm>
            <a:off x="8439467" y="4029851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4"/>
          </p:nvPr>
        </p:nvSpPr>
        <p:spPr>
          <a:xfrm>
            <a:off x="7834228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5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78900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2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2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840471" y="2164367"/>
            <a:ext cx="51360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7279500" y="2253367"/>
            <a:ext cx="39480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812467" y="4363767"/>
            <a:ext cx="44148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333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718233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613291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24"/>
          <p:cNvSpPr/>
          <p:nvPr/>
        </p:nvSpPr>
        <p:spPr>
          <a:xfrm>
            <a:off x="1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24"/>
          <p:cNvSpPr/>
          <p:nvPr/>
        </p:nvSpPr>
        <p:spPr>
          <a:xfrm>
            <a:off x="4714273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68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0404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4954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16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79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2">
  <p:cSld name="Section head 2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94680" y="497034"/>
            <a:ext cx="8802641" cy="5642460"/>
          </a:xfrm>
          <a:custGeom>
            <a:avLst/>
            <a:gdLst/>
            <a:ahLst/>
            <a:cxnLst/>
            <a:rect l="l" t="t" r="r" b="b"/>
            <a:pathLst>
              <a:path w="160916" h="125798" extrusionOk="0">
                <a:moveTo>
                  <a:pt x="111497" y="0"/>
                </a:moveTo>
                <a:cubicBezTo>
                  <a:pt x="96500" y="0"/>
                  <a:pt x="81358" y="7605"/>
                  <a:pt x="71352" y="21731"/>
                </a:cubicBezTo>
                <a:cubicBezTo>
                  <a:pt x="65781" y="29603"/>
                  <a:pt x="59944" y="37675"/>
                  <a:pt x="52438" y="42879"/>
                </a:cubicBezTo>
                <a:cubicBezTo>
                  <a:pt x="43899" y="48817"/>
                  <a:pt x="33858" y="48016"/>
                  <a:pt x="24718" y="51685"/>
                </a:cubicBezTo>
                <a:cubicBezTo>
                  <a:pt x="10808" y="57289"/>
                  <a:pt x="1" y="76737"/>
                  <a:pt x="368" y="94850"/>
                </a:cubicBezTo>
                <a:cubicBezTo>
                  <a:pt x="668" y="109527"/>
                  <a:pt x="9741" y="124337"/>
                  <a:pt x="22250" y="125405"/>
                </a:cubicBezTo>
                <a:cubicBezTo>
                  <a:pt x="25585" y="125694"/>
                  <a:pt x="37006" y="125798"/>
                  <a:pt x="51738" y="125798"/>
                </a:cubicBezTo>
                <a:cubicBezTo>
                  <a:pt x="89755" y="125798"/>
                  <a:pt x="149817" y="125105"/>
                  <a:pt x="149841" y="125105"/>
                </a:cubicBezTo>
                <a:cubicBezTo>
                  <a:pt x="151509" y="125105"/>
                  <a:pt x="155178" y="110761"/>
                  <a:pt x="155612" y="109260"/>
                </a:cubicBezTo>
                <a:cubicBezTo>
                  <a:pt x="159381" y="95850"/>
                  <a:pt x="160916" y="81907"/>
                  <a:pt x="160148" y="67997"/>
                </a:cubicBezTo>
                <a:cubicBezTo>
                  <a:pt x="159114" y="50785"/>
                  <a:pt x="157213" y="32005"/>
                  <a:pt x="147373" y="18695"/>
                </a:cubicBezTo>
                <a:cubicBezTo>
                  <a:pt x="137982" y="5980"/>
                  <a:pt x="124796" y="0"/>
                  <a:pt x="1114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87400" y="2062732"/>
            <a:ext cx="3011600" cy="1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59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4">
  <p:cSld name="Section head 4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788634" y="500201"/>
            <a:ext cx="8614748" cy="5366007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518300" y="1631933"/>
            <a:ext cx="4722800" cy="10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784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">
  <p:cSld name="Title and four columns  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130900" y="2350185"/>
            <a:ext cx="3494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130900" y="2705564"/>
            <a:ext cx="3494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2130900" y="4362367"/>
            <a:ext cx="3494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2130900" y="4717731"/>
            <a:ext cx="3494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4"/>
          </p:nvPr>
        </p:nvSpPr>
        <p:spPr>
          <a:xfrm>
            <a:off x="7252567" y="2350200"/>
            <a:ext cx="3494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7252567" y="2705564"/>
            <a:ext cx="3494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6"/>
          </p:nvPr>
        </p:nvSpPr>
        <p:spPr>
          <a:xfrm>
            <a:off x="7252567" y="4362367"/>
            <a:ext cx="3494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7252567" y="4717731"/>
            <a:ext cx="3494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8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rot="-2291683">
            <a:off x="-2227376" y="-1638007"/>
            <a:ext cx="5007136" cy="3676333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9" hasCustomPrompt="1"/>
          </p:nvPr>
        </p:nvSpPr>
        <p:spPr>
          <a:xfrm>
            <a:off x="1394267" y="2246585"/>
            <a:ext cx="609600" cy="60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13" hasCustomPrompt="1"/>
          </p:nvPr>
        </p:nvSpPr>
        <p:spPr>
          <a:xfrm>
            <a:off x="1394267" y="4258752"/>
            <a:ext cx="609600" cy="60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14" hasCustomPrompt="1"/>
          </p:nvPr>
        </p:nvSpPr>
        <p:spPr>
          <a:xfrm>
            <a:off x="6515933" y="2246585"/>
            <a:ext cx="609600" cy="60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5" hasCustomPrompt="1"/>
          </p:nvPr>
        </p:nvSpPr>
        <p:spPr>
          <a:xfrm>
            <a:off x="6515933" y="4258752"/>
            <a:ext cx="609600" cy="60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10666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59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3">
  <p:cSld name="Section head 3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141537" y="568434"/>
            <a:ext cx="7908927" cy="5370517"/>
          </a:xfrm>
          <a:custGeom>
            <a:avLst/>
            <a:gdLst/>
            <a:ahLst/>
            <a:cxnLst/>
            <a:rect l="l" t="t" r="r" b="b"/>
            <a:pathLst>
              <a:path w="173125" h="122159" extrusionOk="0">
                <a:moveTo>
                  <a:pt x="92566" y="0"/>
                </a:moveTo>
                <a:cubicBezTo>
                  <a:pt x="84395" y="0"/>
                  <a:pt x="75788" y="3172"/>
                  <a:pt x="68950" y="10279"/>
                </a:cubicBezTo>
                <a:cubicBezTo>
                  <a:pt x="56950" y="22751"/>
                  <a:pt x="56703" y="30819"/>
                  <a:pt x="48722" y="30819"/>
                </a:cubicBezTo>
                <a:cubicBezTo>
                  <a:pt x="47674" y="30819"/>
                  <a:pt x="46492" y="30680"/>
                  <a:pt x="45133" y="30393"/>
                </a:cubicBezTo>
                <a:cubicBezTo>
                  <a:pt x="42097" y="29755"/>
                  <a:pt x="38229" y="29304"/>
                  <a:pt x="34136" y="29304"/>
                </a:cubicBezTo>
                <a:cubicBezTo>
                  <a:pt x="22401" y="29304"/>
                  <a:pt x="8819" y="33011"/>
                  <a:pt x="7706" y="46638"/>
                </a:cubicBezTo>
                <a:cubicBezTo>
                  <a:pt x="6239" y="64985"/>
                  <a:pt x="23851" y="62149"/>
                  <a:pt x="19815" y="75559"/>
                </a:cubicBezTo>
                <a:cubicBezTo>
                  <a:pt x="15779" y="88968"/>
                  <a:pt x="1" y="83331"/>
                  <a:pt x="3303" y="98842"/>
                </a:cubicBezTo>
                <a:cubicBezTo>
                  <a:pt x="6606" y="114387"/>
                  <a:pt x="11376" y="122159"/>
                  <a:pt x="11376" y="122159"/>
                </a:cubicBezTo>
                <a:lnTo>
                  <a:pt x="161750" y="122159"/>
                </a:lnTo>
                <a:cubicBezTo>
                  <a:pt x="160349" y="115521"/>
                  <a:pt x="159515" y="108749"/>
                  <a:pt x="159315" y="101978"/>
                </a:cubicBezTo>
                <a:cubicBezTo>
                  <a:pt x="159048" y="91303"/>
                  <a:pt x="173125" y="80496"/>
                  <a:pt x="165419" y="56845"/>
                </a:cubicBezTo>
                <a:cubicBezTo>
                  <a:pt x="157714" y="33229"/>
                  <a:pt x="145972" y="30760"/>
                  <a:pt x="133163" y="30760"/>
                </a:cubicBezTo>
                <a:cubicBezTo>
                  <a:pt x="120320" y="30760"/>
                  <a:pt x="123623" y="19452"/>
                  <a:pt x="113349" y="8511"/>
                </a:cubicBezTo>
                <a:cubicBezTo>
                  <a:pt x="108249" y="3080"/>
                  <a:pt x="100619" y="0"/>
                  <a:pt x="92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097400" y="2503433"/>
            <a:ext cx="3998800" cy="9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17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5">
  <p:cSld name="Section head 5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530532" y="286176"/>
            <a:ext cx="7663288" cy="6285649"/>
          </a:xfrm>
          <a:custGeom>
            <a:avLst/>
            <a:gdLst/>
            <a:ahLst/>
            <a:cxnLst/>
            <a:rect l="l" t="t" r="r" b="b"/>
            <a:pathLst>
              <a:path w="161650" h="132590" extrusionOk="0">
                <a:moveTo>
                  <a:pt x="96636" y="0"/>
                </a:moveTo>
                <a:cubicBezTo>
                  <a:pt x="95660" y="0"/>
                  <a:pt x="94670" y="27"/>
                  <a:pt x="93667" y="82"/>
                </a:cubicBezTo>
                <a:cubicBezTo>
                  <a:pt x="66181" y="1549"/>
                  <a:pt x="43064" y="21497"/>
                  <a:pt x="23917" y="37141"/>
                </a:cubicBezTo>
                <a:cubicBezTo>
                  <a:pt x="4804" y="52786"/>
                  <a:pt x="0" y="76636"/>
                  <a:pt x="11675" y="94949"/>
                </a:cubicBezTo>
                <a:cubicBezTo>
                  <a:pt x="23350" y="113296"/>
                  <a:pt x="41163" y="105157"/>
                  <a:pt x="64280" y="116765"/>
                </a:cubicBezTo>
                <a:cubicBezTo>
                  <a:pt x="83343" y="126311"/>
                  <a:pt x="89725" y="132589"/>
                  <a:pt x="105652" y="132589"/>
                </a:cubicBezTo>
                <a:cubicBezTo>
                  <a:pt x="109038" y="132589"/>
                  <a:pt x="112855" y="132306"/>
                  <a:pt x="117317" y="131709"/>
                </a:cubicBezTo>
                <a:cubicBezTo>
                  <a:pt x="142769" y="128307"/>
                  <a:pt x="161649" y="98018"/>
                  <a:pt x="158147" y="66196"/>
                </a:cubicBezTo>
                <a:cubicBezTo>
                  <a:pt x="154644" y="34373"/>
                  <a:pt x="138966" y="18428"/>
                  <a:pt x="138966" y="18428"/>
                </a:cubicBezTo>
                <a:cubicBezTo>
                  <a:pt x="138966" y="18428"/>
                  <a:pt x="122459" y="0"/>
                  <a:pt x="966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999600" y="1935933"/>
            <a:ext cx="3527600" cy="25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838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57667" y="2187079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1257667" y="254140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4815800" y="2187079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4815800" y="254140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8373933" y="2187079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8373933" y="254140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1257667" y="4627628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7"/>
          </p:nvPr>
        </p:nvSpPr>
        <p:spPr>
          <a:xfrm>
            <a:off x="1257667" y="497156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8"/>
          </p:nvPr>
        </p:nvSpPr>
        <p:spPr>
          <a:xfrm>
            <a:off x="4815800" y="4627628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9"/>
          </p:nvPr>
        </p:nvSpPr>
        <p:spPr>
          <a:xfrm>
            <a:off x="4815800" y="497156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13"/>
          </p:nvPr>
        </p:nvSpPr>
        <p:spPr>
          <a:xfrm>
            <a:off x="8373933" y="4627628"/>
            <a:ext cx="2560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4"/>
          </p:nvPr>
        </p:nvSpPr>
        <p:spPr>
          <a:xfrm>
            <a:off x="8373933" y="4971564"/>
            <a:ext cx="25604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15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rot="-1424197" flipH="1">
            <a:off x="-1616617" y="-1714297"/>
            <a:ext cx="5007201" cy="3676383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625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-6334489" flipH="1">
            <a:off x="-2447780" y="4146280"/>
            <a:ext cx="5007685" cy="3676737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5043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hanks and credits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 flipH="1">
            <a:off x="2264356" y="286176"/>
            <a:ext cx="7663288" cy="6285649"/>
          </a:xfrm>
          <a:custGeom>
            <a:avLst/>
            <a:gdLst/>
            <a:ahLst/>
            <a:cxnLst/>
            <a:rect l="l" t="t" r="r" b="b"/>
            <a:pathLst>
              <a:path w="161650" h="132590" extrusionOk="0">
                <a:moveTo>
                  <a:pt x="96636" y="0"/>
                </a:moveTo>
                <a:cubicBezTo>
                  <a:pt x="95660" y="0"/>
                  <a:pt x="94670" y="27"/>
                  <a:pt x="93667" y="82"/>
                </a:cubicBezTo>
                <a:cubicBezTo>
                  <a:pt x="66181" y="1549"/>
                  <a:pt x="43064" y="21497"/>
                  <a:pt x="23917" y="37141"/>
                </a:cubicBezTo>
                <a:cubicBezTo>
                  <a:pt x="4804" y="52786"/>
                  <a:pt x="0" y="76636"/>
                  <a:pt x="11675" y="94949"/>
                </a:cubicBezTo>
                <a:cubicBezTo>
                  <a:pt x="23350" y="113296"/>
                  <a:pt x="41163" y="105157"/>
                  <a:pt x="64280" y="116765"/>
                </a:cubicBezTo>
                <a:cubicBezTo>
                  <a:pt x="83343" y="126311"/>
                  <a:pt x="89725" y="132589"/>
                  <a:pt x="105652" y="132589"/>
                </a:cubicBezTo>
                <a:cubicBezTo>
                  <a:pt x="109038" y="132589"/>
                  <a:pt x="112855" y="132306"/>
                  <a:pt x="117317" y="131709"/>
                </a:cubicBezTo>
                <a:cubicBezTo>
                  <a:pt x="142769" y="128307"/>
                  <a:pt x="161649" y="98018"/>
                  <a:pt x="158147" y="66196"/>
                </a:cubicBezTo>
                <a:cubicBezTo>
                  <a:pt x="154644" y="34373"/>
                  <a:pt x="138966" y="18428"/>
                  <a:pt x="138966" y="18428"/>
                </a:cubicBezTo>
                <a:cubicBezTo>
                  <a:pt x="138966" y="18428"/>
                  <a:pt x="122459" y="0"/>
                  <a:pt x="966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0"/>
          <p:cNvSpPr/>
          <p:nvPr/>
        </p:nvSpPr>
        <p:spPr>
          <a:xfrm>
            <a:off x="8489789" y="5477300"/>
            <a:ext cx="2738800" cy="3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0"/>
          <p:cNvSpPr/>
          <p:nvPr/>
        </p:nvSpPr>
        <p:spPr>
          <a:xfrm>
            <a:off x="3273600" y="4257500"/>
            <a:ext cx="5644800" cy="137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271600" y="1640977"/>
            <a:ext cx="5648800" cy="1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2905400" y="2723245"/>
            <a:ext cx="6381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702333" y="4360100"/>
            <a:ext cx="47876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Freepik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147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30233" y="2206600"/>
            <a:ext cx="68672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900153">
            <a:off x="8789347" y="4345386"/>
            <a:ext cx="5381107" cy="4875663"/>
          </a:xfrm>
          <a:custGeom>
            <a:avLst/>
            <a:gdLst/>
            <a:ahLst/>
            <a:cxnLst/>
            <a:rect l="l" t="t" r="r" b="b"/>
            <a:pathLst>
              <a:path w="148874" h="134200" extrusionOk="0">
                <a:moveTo>
                  <a:pt x="93125" y="0"/>
                </a:moveTo>
                <a:cubicBezTo>
                  <a:pt x="84429" y="0"/>
                  <a:pt x="75837" y="2992"/>
                  <a:pt x="68627" y="8518"/>
                </a:cubicBezTo>
                <a:cubicBezTo>
                  <a:pt x="52325" y="20992"/>
                  <a:pt x="40465" y="38012"/>
                  <a:pt x="22659" y="48778"/>
                </a:cubicBezTo>
                <a:cubicBezTo>
                  <a:pt x="7793" y="57800"/>
                  <a:pt x="0" y="72394"/>
                  <a:pt x="4990" y="92968"/>
                </a:cubicBezTo>
                <a:cubicBezTo>
                  <a:pt x="9705" y="112411"/>
                  <a:pt x="24890" y="124224"/>
                  <a:pt x="42005" y="124224"/>
                </a:cubicBezTo>
                <a:cubicBezTo>
                  <a:pt x="43001" y="124224"/>
                  <a:pt x="44004" y="124184"/>
                  <a:pt x="45011" y="124103"/>
                </a:cubicBezTo>
                <a:cubicBezTo>
                  <a:pt x="48224" y="123842"/>
                  <a:pt x="51469" y="123695"/>
                  <a:pt x="54714" y="123695"/>
                </a:cubicBezTo>
                <a:cubicBezTo>
                  <a:pt x="66793" y="123695"/>
                  <a:pt x="78863" y="125734"/>
                  <a:pt x="89235" y="131553"/>
                </a:cubicBezTo>
                <a:cubicBezTo>
                  <a:pt x="92371" y="133318"/>
                  <a:pt x="96155" y="134200"/>
                  <a:pt x="100345" y="134200"/>
                </a:cubicBezTo>
                <a:cubicBezTo>
                  <a:pt x="111816" y="134200"/>
                  <a:pt x="126327" y="127590"/>
                  <a:pt x="138894" y="114397"/>
                </a:cubicBezTo>
                <a:cubicBezTo>
                  <a:pt x="148873" y="103905"/>
                  <a:pt x="147916" y="90576"/>
                  <a:pt x="144670" y="78101"/>
                </a:cubicBezTo>
                <a:cubicBezTo>
                  <a:pt x="142653" y="70377"/>
                  <a:pt x="141320" y="62483"/>
                  <a:pt x="139782" y="54690"/>
                </a:cubicBezTo>
                <a:cubicBezTo>
                  <a:pt x="138723" y="49188"/>
                  <a:pt x="137390" y="43720"/>
                  <a:pt x="135784" y="38354"/>
                </a:cubicBezTo>
                <a:cubicBezTo>
                  <a:pt x="130896" y="22804"/>
                  <a:pt x="121224" y="7083"/>
                  <a:pt x="104581" y="1785"/>
                </a:cubicBezTo>
                <a:cubicBezTo>
                  <a:pt x="100815" y="582"/>
                  <a:pt x="96960" y="0"/>
                  <a:pt x="93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1457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-1772302" flipH="1">
            <a:off x="-1305755" y="-1810247"/>
            <a:ext cx="5006720" cy="3676028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1"/>
          <p:cNvSpPr/>
          <p:nvPr/>
        </p:nvSpPr>
        <p:spPr>
          <a:xfrm rot="10800000" flipH="1">
            <a:off x="9802473" y="3588698"/>
            <a:ext cx="5006927" cy="3676180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4626800" y="2730223"/>
            <a:ext cx="2938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4626800" y="3084556"/>
            <a:ext cx="293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3"/>
          </p:nvPr>
        </p:nvSpPr>
        <p:spPr>
          <a:xfrm>
            <a:off x="2791900" y="5169256"/>
            <a:ext cx="2938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2791900" y="5513192"/>
            <a:ext cx="293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5"/>
          </p:nvPr>
        </p:nvSpPr>
        <p:spPr>
          <a:xfrm>
            <a:off x="957000" y="2730223"/>
            <a:ext cx="2938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957000" y="3084556"/>
            <a:ext cx="293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7"/>
          </p:nvPr>
        </p:nvSpPr>
        <p:spPr>
          <a:xfrm>
            <a:off x="8296600" y="2730223"/>
            <a:ext cx="2938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8296600" y="3084556"/>
            <a:ext cx="293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9"/>
          </p:nvPr>
        </p:nvSpPr>
        <p:spPr>
          <a:xfrm>
            <a:off x="6461700" y="5169267"/>
            <a:ext cx="29384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3"/>
          </p:nvPr>
        </p:nvSpPr>
        <p:spPr>
          <a:xfrm>
            <a:off x="6461700" y="5505064"/>
            <a:ext cx="29384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 rot="10800000">
            <a:off x="-12615" y="4670056"/>
            <a:ext cx="796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1"/>
          <p:cNvCxnSpPr/>
          <p:nvPr/>
        </p:nvCxnSpPr>
        <p:spPr>
          <a:xfrm rot="10800000">
            <a:off x="2417495" y="2220200"/>
            <a:ext cx="97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1"/>
          <p:cNvSpPr/>
          <p:nvPr/>
        </p:nvSpPr>
        <p:spPr>
          <a:xfrm rot="5400000">
            <a:off x="9449400" y="1908185"/>
            <a:ext cx="632800" cy="62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1"/>
          <p:cNvSpPr/>
          <p:nvPr/>
        </p:nvSpPr>
        <p:spPr>
          <a:xfrm rot="5400000">
            <a:off x="3944700" y="4358056"/>
            <a:ext cx="632800" cy="62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1"/>
          <p:cNvSpPr/>
          <p:nvPr/>
        </p:nvSpPr>
        <p:spPr>
          <a:xfrm rot="5400000">
            <a:off x="5779600" y="1908185"/>
            <a:ext cx="632800" cy="62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1"/>
          <p:cNvSpPr/>
          <p:nvPr/>
        </p:nvSpPr>
        <p:spPr>
          <a:xfrm rot="5400000">
            <a:off x="2225200" y="1908185"/>
            <a:ext cx="632800" cy="62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21"/>
          <p:cNvSpPr/>
          <p:nvPr/>
        </p:nvSpPr>
        <p:spPr>
          <a:xfrm rot="5400000">
            <a:off x="7614500" y="4358056"/>
            <a:ext cx="632800" cy="624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2209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865400" y="3552233"/>
            <a:ext cx="24628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/>
          </p:nvPr>
        </p:nvSpPr>
        <p:spPr>
          <a:xfrm>
            <a:off x="7657200" y="3552233"/>
            <a:ext cx="24628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 rot="900153">
            <a:off x="-3402654" y="4345386"/>
            <a:ext cx="5381107" cy="4875663"/>
          </a:xfrm>
          <a:custGeom>
            <a:avLst/>
            <a:gdLst/>
            <a:ahLst/>
            <a:cxnLst/>
            <a:rect l="l" t="t" r="r" b="b"/>
            <a:pathLst>
              <a:path w="148874" h="134200" extrusionOk="0">
                <a:moveTo>
                  <a:pt x="93125" y="0"/>
                </a:moveTo>
                <a:cubicBezTo>
                  <a:pt x="84429" y="0"/>
                  <a:pt x="75837" y="2992"/>
                  <a:pt x="68627" y="8518"/>
                </a:cubicBezTo>
                <a:cubicBezTo>
                  <a:pt x="52325" y="20992"/>
                  <a:pt x="40465" y="38012"/>
                  <a:pt x="22659" y="48778"/>
                </a:cubicBezTo>
                <a:cubicBezTo>
                  <a:pt x="7793" y="57800"/>
                  <a:pt x="0" y="72394"/>
                  <a:pt x="4990" y="92968"/>
                </a:cubicBezTo>
                <a:cubicBezTo>
                  <a:pt x="9705" y="112411"/>
                  <a:pt x="24890" y="124224"/>
                  <a:pt x="42005" y="124224"/>
                </a:cubicBezTo>
                <a:cubicBezTo>
                  <a:pt x="43001" y="124224"/>
                  <a:pt x="44004" y="124184"/>
                  <a:pt x="45011" y="124103"/>
                </a:cubicBezTo>
                <a:cubicBezTo>
                  <a:pt x="48224" y="123842"/>
                  <a:pt x="51469" y="123695"/>
                  <a:pt x="54714" y="123695"/>
                </a:cubicBezTo>
                <a:cubicBezTo>
                  <a:pt x="66793" y="123695"/>
                  <a:pt x="78863" y="125734"/>
                  <a:pt x="89235" y="131553"/>
                </a:cubicBezTo>
                <a:cubicBezTo>
                  <a:pt x="92371" y="133318"/>
                  <a:pt x="96155" y="134200"/>
                  <a:pt x="100345" y="134200"/>
                </a:cubicBezTo>
                <a:cubicBezTo>
                  <a:pt x="111816" y="134200"/>
                  <a:pt x="126327" y="127590"/>
                  <a:pt x="138894" y="114397"/>
                </a:cubicBezTo>
                <a:cubicBezTo>
                  <a:pt x="148873" y="103905"/>
                  <a:pt x="147916" y="90576"/>
                  <a:pt x="144670" y="78101"/>
                </a:cubicBezTo>
                <a:cubicBezTo>
                  <a:pt x="142653" y="70377"/>
                  <a:pt x="141320" y="62483"/>
                  <a:pt x="139782" y="54690"/>
                </a:cubicBezTo>
                <a:cubicBezTo>
                  <a:pt x="138723" y="49188"/>
                  <a:pt x="137390" y="43720"/>
                  <a:pt x="135784" y="38354"/>
                </a:cubicBezTo>
                <a:cubicBezTo>
                  <a:pt x="130896" y="22804"/>
                  <a:pt x="121224" y="7083"/>
                  <a:pt x="104581" y="1785"/>
                </a:cubicBezTo>
                <a:cubicBezTo>
                  <a:pt x="100815" y="582"/>
                  <a:pt x="96960" y="0"/>
                  <a:pt x="93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/>
          </p:nvPr>
        </p:nvSpPr>
        <p:spPr>
          <a:xfrm>
            <a:off x="2076800" y="3552233"/>
            <a:ext cx="24628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2075200" y="3907597"/>
            <a:ext cx="24628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4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5"/>
          </p:nvPr>
        </p:nvSpPr>
        <p:spPr>
          <a:xfrm>
            <a:off x="4863800" y="3907597"/>
            <a:ext cx="24628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6"/>
          </p:nvPr>
        </p:nvSpPr>
        <p:spPr>
          <a:xfrm>
            <a:off x="7655600" y="3907597"/>
            <a:ext cx="24628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4792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1959524" y="5433365"/>
            <a:ext cx="3438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2"/>
          </p:nvPr>
        </p:nvSpPr>
        <p:spPr>
          <a:xfrm>
            <a:off x="6799676" y="5433365"/>
            <a:ext cx="3438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371324" y="4532848"/>
            <a:ext cx="2609200" cy="7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3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7211476" y="4532848"/>
            <a:ext cx="2609200" cy="7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2373933" y="3255467"/>
            <a:ext cx="7449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6" hasCustomPrompt="1"/>
          </p:nvPr>
        </p:nvSpPr>
        <p:spPr>
          <a:xfrm>
            <a:off x="4043400" y="2031033"/>
            <a:ext cx="4105200" cy="109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/>
          <p:nvPr/>
        </p:nvSpPr>
        <p:spPr>
          <a:xfrm rot="-1709273" flipH="1">
            <a:off x="-1725925" y="-2160037"/>
            <a:ext cx="5006725" cy="3676032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3"/>
          <p:cNvSpPr/>
          <p:nvPr/>
        </p:nvSpPr>
        <p:spPr>
          <a:xfrm rot="7827483">
            <a:off x="10500202" y="4301378"/>
            <a:ext cx="5006204" cy="3675649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405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 title and description 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rot="7353246" flipH="1">
            <a:off x="5719880" y="1241735"/>
            <a:ext cx="4807017" cy="4890403"/>
          </a:xfrm>
          <a:custGeom>
            <a:avLst/>
            <a:gdLst/>
            <a:ahLst/>
            <a:cxnLst/>
            <a:rect l="l" t="t" r="r" b="b"/>
            <a:pathLst>
              <a:path w="155478" h="158175" extrusionOk="0">
                <a:moveTo>
                  <a:pt x="71407" y="1"/>
                </a:moveTo>
                <a:cubicBezTo>
                  <a:pt x="53416" y="1"/>
                  <a:pt x="42697" y="4726"/>
                  <a:pt x="42697" y="4726"/>
                </a:cubicBezTo>
                <a:cubicBezTo>
                  <a:pt x="42697" y="4726"/>
                  <a:pt x="16345" y="14933"/>
                  <a:pt x="8173" y="42453"/>
                </a:cubicBezTo>
                <a:cubicBezTo>
                  <a:pt x="0" y="69973"/>
                  <a:pt x="12109" y="99827"/>
                  <a:pt x="21282" y="124278"/>
                </a:cubicBezTo>
                <a:cubicBezTo>
                  <a:pt x="29177" y="145371"/>
                  <a:pt x="47028" y="158174"/>
                  <a:pt x="66365" y="158174"/>
                </a:cubicBezTo>
                <a:cubicBezTo>
                  <a:pt x="69413" y="158174"/>
                  <a:pt x="72498" y="157856"/>
                  <a:pt x="75587" y="157202"/>
                </a:cubicBezTo>
                <a:cubicBezTo>
                  <a:pt x="98270" y="152398"/>
                  <a:pt x="96269" y="132017"/>
                  <a:pt x="116183" y="113537"/>
                </a:cubicBezTo>
                <a:cubicBezTo>
                  <a:pt x="136064" y="95091"/>
                  <a:pt x="144470" y="93156"/>
                  <a:pt x="149974" y="66971"/>
                </a:cubicBezTo>
                <a:cubicBezTo>
                  <a:pt x="155478" y="40785"/>
                  <a:pt x="131394" y="11364"/>
                  <a:pt x="97903" y="3258"/>
                </a:cubicBezTo>
                <a:cubicBezTo>
                  <a:pt x="87942" y="847"/>
                  <a:pt x="79023" y="1"/>
                  <a:pt x="714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957000" y="2642784"/>
            <a:ext cx="4391600" cy="2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72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8452873" y="3723292"/>
            <a:ext cx="25100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8452873" y="4078653"/>
            <a:ext cx="25100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2"/>
          </p:nvPr>
        </p:nvSpPr>
        <p:spPr>
          <a:xfrm>
            <a:off x="1229127" y="3723292"/>
            <a:ext cx="2511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3"/>
          </p:nvPr>
        </p:nvSpPr>
        <p:spPr>
          <a:xfrm>
            <a:off x="1229127" y="4078653"/>
            <a:ext cx="2511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 idx="4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rot="-1709273" flipH="1">
            <a:off x="-1725925" y="-2160037"/>
            <a:ext cx="5006725" cy="3676032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 rot="7827483">
            <a:off x="10500202" y="4301378"/>
            <a:ext cx="5006204" cy="3675649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9749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6855848" flipH="1">
            <a:off x="8395831" y="3365420"/>
            <a:ext cx="5672320" cy="4164725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 rot="-352833" flipH="1">
            <a:off x="-1543478" y="-1916568"/>
            <a:ext cx="5006935" cy="3676187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785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957000" y="7200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rot="1709273">
            <a:off x="9675372" y="-1779713"/>
            <a:ext cx="5006725" cy="3676032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3764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50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7153" t="27799" r="15785" b="51369"/>
          <a:stretch/>
        </p:blipFill>
        <p:spPr>
          <a:xfrm rot="10800000" flipH="1">
            <a:off x="4965301" y="5736833"/>
            <a:ext cx="7227097" cy="1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11315867" y="911767"/>
            <a:ext cx="879431" cy="551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7153" t="27799" r="15785" b="51369"/>
          <a:stretch/>
        </p:blipFill>
        <p:spPr>
          <a:xfrm>
            <a:off x="-421467" y="-99533"/>
            <a:ext cx="7050003" cy="1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303701" y="546801"/>
            <a:ext cx="879431" cy="13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93800" y="1951067"/>
            <a:ext cx="10004400" cy="23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93800" y="4305733"/>
            <a:ext cx="100044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12067" y="911767"/>
            <a:ext cx="0" cy="36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2228000" y="6328133"/>
            <a:ext cx="705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11755600" y="0"/>
            <a:ext cx="0" cy="126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3780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>
            <a:off x="2954868" y="-78449"/>
            <a:ext cx="9237133" cy="110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11104334" y="525401"/>
            <a:ext cx="879431" cy="138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11104334" y="5398834"/>
            <a:ext cx="879431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 rot="10800000" flipH="1">
            <a:off x="-102966" y="5680818"/>
            <a:ext cx="7660697" cy="120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456501" y="2535733"/>
            <a:ext cx="879431" cy="376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709200" y="3322000"/>
            <a:ext cx="8773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819800" y="2111600"/>
            <a:ext cx="2552400" cy="13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cxnSp>
        <p:nvCxnSpPr>
          <p:cNvPr id="26" name="Google Shape;26;p3"/>
          <p:cNvCxnSpPr/>
          <p:nvPr/>
        </p:nvCxnSpPr>
        <p:spPr>
          <a:xfrm>
            <a:off x="896233" y="924900"/>
            <a:ext cx="0" cy="36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11544067" y="924900"/>
            <a:ext cx="0" cy="500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28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947979"/>
            <a:ext cx="10272000" cy="4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rot="900188">
            <a:off x="8281561" y="-1966219"/>
            <a:ext cx="5615380" cy="3634717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1702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-98366" y="3268367"/>
            <a:ext cx="879431" cy="36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>
            <a:off x="5576167" y="-237867"/>
            <a:ext cx="7530797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0801311" y="227768"/>
            <a:ext cx="879431" cy="198286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49833" y="1536633"/>
            <a:ext cx="10292400" cy="3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6FDFEE"/>
              </a:buClr>
              <a:buSzPts val="1200"/>
              <a:buFont typeface="Didact Gothic"/>
              <a:buChar char="●"/>
              <a:defRPr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○"/>
              <a:defRPr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■"/>
              <a:defRPr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●"/>
              <a:defRPr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○"/>
              <a:defRPr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■"/>
              <a:defRPr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●"/>
              <a:defRPr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○"/>
              <a:defRPr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341367" y="1452167"/>
            <a:ext cx="0" cy="29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11241033" y="1012667"/>
            <a:ext cx="0" cy="426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1872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 rot="10800000" flipH="1">
            <a:off x="6078634" y="5816467"/>
            <a:ext cx="6224333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11106101" y="4184669"/>
            <a:ext cx="879431" cy="231446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2548800" y="1852300"/>
            <a:ext cx="7094400" cy="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2548800" y="3841556"/>
            <a:ext cx="7094400" cy="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2548800" y="2442763"/>
            <a:ext cx="7094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2548800" y="4432033"/>
            <a:ext cx="70944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1545833" y="2376200"/>
            <a:ext cx="0" cy="3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1881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958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-32449" y="6075967"/>
            <a:ext cx="879431" cy="8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6846400" y="708400"/>
            <a:ext cx="4162400" cy="5441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950967" y="2537133"/>
            <a:ext cx="4569600" cy="2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950967" y="556800"/>
            <a:ext cx="4569600" cy="1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407267" y="2920833"/>
            <a:ext cx="0" cy="36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9475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 flipH="1">
            <a:off x="5972600" y="-248416"/>
            <a:ext cx="90256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1118901" y="1"/>
            <a:ext cx="879431" cy="36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0" y="5751217"/>
            <a:ext cx="75308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93678" y="4522001"/>
            <a:ext cx="879431" cy="198286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1432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11558633" y="1930200"/>
            <a:ext cx="0" cy="29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8"/>
          <p:cNvCxnSpPr/>
          <p:nvPr/>
        </p:nvCxnSpPr>
        <p:spPr>
          <a:xfrm>
            <a:off x="633400" y="2371833"/>
            <a:ext cx="0" cy="29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25299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11634" y="-72098"/>
            <a:ext cx="879431" cy="417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11634" y="4640834"/>
            <a:ext cx="879431" cy="9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1200934" y="3359402"/>
            <a:ext cx="879431" cy="35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11637333" y="1452167"/>
            <a:ext cx="0" cy="29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9"/>
          <p:cNvCxnSpPr/>
          <p:nvPr/>
        </p:nvCxnSpPr>
        <p:spPr>
          <a:xfrm>
            <a:off x="538000" y="1705200"/>
            <a:ext cx="0" cy="3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0169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0265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0801334" y="2405001"/>
            <a:ext cx="879431" cy="9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 rot="10800000" flipH="1">
            <a:off x="5591267" y="5749067"/>
            <a:ext cx="6752032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0801334" y="4614002"/>
            <a:ext cx="879399" cy="196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>
            <a:off x="0" y="-30433"/>
            <a:ext cx="6224333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511267" y="366669"/>
            <a:ext cx="879399" cy="36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2377800" y="2244000"/>
            <a:ext cx="7436400" cy="14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3698400" y="3679200"/>
            <a:ext cx="4795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0" name="Google Shape;80;p11"/>
          <p:cNvCxnSpPr/>
          <p:nvPr/>
        </p:nvCxnSpPr>
        <p:spPr>
          <a:xfrm>
            <a:off x="11241033" y="2988900"/>
            <a:ext cx="0" cy="235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1"/>
          <p:cNvCxnSpPr/>
          <p:nvPr/>
        </p:nvCxnSpPr>
        <p:spPr>
          <a:xfrm>
            <a:off x="950967" y="2936767"/>
            <a:ext cx="0" cy="29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1"/>
          <p:cNvCxnSpPr/>
          <p:nvPr/>
        </p:nvCxnSpPr>
        <p:spPr>
          <a:xfrm rot="10800000">
            <a:off x="4877800" y="478533"/>
            <a:ext cx="51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48753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387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 rot="10800000" flipH="1">
            <a:off x="0" y="5815367"/>
            <a:ext cx="5738765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-10699" y="4697735"/>
            <a:ext cx="879431" cy="160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11323267" y="1924133"/>
            <a:ext cx="879431" cy="2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1846961" y="1905100"/>
            <a:ext cx="15828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1846961" y="3917733"/>
            <a:ext cx="15828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5304407" y="1905100"/>
            <a:ext cx="15836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5304407" y="3917733"/>
            <a:ext cx="15836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8761853" y="1905100"/>
            <a:ext cx="15832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7" hasCustomPrompt="1"/>
          </p:nvPr>
        </p:nvSpPr>
        <p:spPr>
          <a:xfrm>
            <a:off x="8761853" y="3917733"/>
            <a:ext cx="1583200" cy="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950967" y="2433800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4408400" y="2433800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7865833" y="2433800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950967" y="4446567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4408400" y="4446567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7865833" y="4446567"/>
            <a:ext cx="3375200" cy="9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451833" y="1174533"/>
            <a:ext cx="0" cy="390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4491600" y="6456033"/>
            <a:ext cx="654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15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6961920" y="3552233"/>
            <a:ext cx="27608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 rot="5122948">
            <a:off x="-2082083" y="3701359"/>
            <a:ext cx="5381396" cy="4875675"/>
          </a:xfrm>
          <a:custGeom>
            <a:avLst/>
            <a:gdLst/>
            <a:ahLst/>
            <a:cxnLst/>
            <a:rect l="l" t="t" r="r" b="b"/>
            <a:pathLst>
              <a:path w="148874" h="134200" extrusionOk="0">
                <a:moveTo>
                  <a:pt x="93125" y="0"/>
                </a:moveTo>
                <a:cubicBezTo>
                  <a:pt x="84429" y="0"/>
                  <a:pt x="75837" y="2992"/>
                  <a:pt x="68627" y="8518"/>
                </a:cubicBezTo>
                <a:cubicBezTo>
                  <a:pt x="52325" y="20992"/>
                  <a:pt x="40465" y="38012"/>
                  <a:pt x="22659" y="48778"/>
                </a:cubicBezTo>
                <a:cubicBezTo>
                  <a:pt x="7793" y="57800"/>
                  <a:pt x="0" y="72394"/>
                  <a:pt x="4990" y="92968"/>
                </a:cubicBezTo>
                <a:cubicBezTo>
                  <a:pt x="9705" y="112411"/>
                  <a:pt x="24890" y="124224"/>
                  <a:pt x="42005" y="124224"/>
                </a:cubicBezTo>
                <a:cubicBezTo>
                  <a:pt x="43001" y="124224"/>
                  <a:pt x="44004" y="124184"/>
                  <a:pt x="45011" y="124103"/>
                </a:cubicBezTo>
                <a:cubicBezTo>
                  <a:pt x="48224" y="123842"/>
                  <a:pt x="51469" y="123695"/>
                  <a:pt x="54714" y="123695"/>
                </a:cubicBezTo>
                <a:cubicBezTo>
                  <a:pt x="66793" y="123695"/>
                  <a:pt x="78863" y="125734"/>
                  <a:pt x="89235" y="131553"/>
                </a:cubicBezTo>
                <a:cubicBezTo>
                  <a:pt x="92371" y="133318"/>
                  <a:pt x="96155" y="134200"/>
                  <a:pt x="100345" y="134200"/>
                </a:cubicBezTo>
                <a:cubicBezTo>
                  <a:pt x="111816" y="134200"/>
                  <a:pt x="126327" y="127590"/>
                  <a:pt x="138894" y="114397"/>
                </a:cubicBezTo>
                <a:cubicBezTo>
                  <a:pt x="148873" y="103905"/>
                  <a:pt x="147916" y="90576"/>
                  <a:pt x="144670" y="78101"/>
                </a:cubicBezTo>
                <a:cubicBezTo>
                  <a:pt x="142653" y="70377"/>
                  <a:pt x="141320" y="62483"/>
                  <a:pt x="139782" y="54690"/>
                </a:cubicBezTo>
                <a:cubicBezTo>
                  <a:pt x="138723" y="49188"/>
                  <a:pt x="137390" y="43720"/>
                  <a:pt x="135784" y="38354"/>
                </a:cubicBezTo>
                <a:cubicBezTo>
                  <a:pt x="130896" y="22804"/>
                  <a:pt x="121224" y="7083"/>
                  <a:pt x="104581" y="1785"/>
                </a:cubicBezTo>
                <a:cubicBezTo>
                  <a:pt x="100815" y="582"/>
                  <a:pt x="96960" y="0"/>
                  <a:pt x="93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3"/>
          </p:nvPr>
        </p:nvSpPr>
        <p:spPr>
          <a:xfrm>
            <a:off x="2469280" y="3552233"/>
            <a:ext cx="27608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469280" y="3907597"/>
            <a:ext cx="27608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961920" y="3907597"/>
            <a:ext cx="27608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rot="-6392493">
            <a:off x="10446113" y="-1745511"/>
            <a:ext cx="4127393" cy="3739251"/>
          </a:xfrm>
          <a:custGeom>
            <a:avLst/>
            <a:gdLst/>
            <a:ahLst/>
            <a:cxnLst/>
            <a:rect l="l" t="t" r="r" b="b"/>
            <a:pathLst>
              <a:path w="148874" h="134200" extrusionOk="0">
                <a:moveTo>
                  <a:pt x="93125" y="0"/>
                </a:moveTo>
                <a:cubicBezTo>
                  <a:pt x="84429" y="0"/>
                  <a:pt x="75837" y="2992"/>
                  <a:pt x="68627" y="8518"/>
                </a:cubicBezTo>
                <a:cubicBezTo>
                  <a:pt x="52325" y="20992"/>
                  <a:pt x="40465" y="38012"/>
                  <a:pt x="22659" y="48778"/>
                </a:cubicBezTo>
                <a:cubicBezTo>
                  <a:pt x="7793" y="57800"/>
                  <a:pt x="0" y="72394"/>
                  <a:pt x="4990" y="92968"/>
                </a:cubicBezTo>
                <a:cubicBezTo>
                  <a:pt x="9705" y="112411"/>
                  <a:pt x="24890" y="124224"/>
                  <a:pt x="42005" y="124224"/>
                </a:cubicBezTo>
                <a:cubicBezTo>
                  <a:pt x="43001" y="124224"/>
                  <a:pt x="44004" y="124184"/>
                  <a:pt x="45011" y="124103"/>
                </a:cubicBezTo>
                <a:cubicBezTo>
                  <a:pt x="48224" y="123842"/>
                  <a:pt x="51469" y="123695"/>
                  <a:pt x="54714" y="123695"/>
                </a:cubicBezTo>
                <a:cubicBezTo>
                  <a:pt x="66793" y="123695"/>
                  <a:pt x="78863" y="125734"/>
                  <a:pt x="89235" y="131553"/>
                </a:cubicBezTo>
                <a:cubicBezTo>
                  <a:pt x="92371" y="133318"/>
                  <a:pt x="96155" y="134200"/>
                  <a:pt x="100345" y="134200"/>
                </a:cubicBezTo>
                <a:cubicBezTo>
                  <a:pt x="111816" y="134200"/>
                  <a:pt x="126327" y="127590"/>
                  <a:pt x="138894" y="114397"/>
                </a:cubicBezTo>
                <a:cubicBezTo>
                  <a:pt x="148873" y="103905"/>
                  <a:pt x="147916" y="90576"/>
                  <a:pt x="144670" y="78101"/>
                </a:cubicBezTo>
                <a:cubicBezTo>
                  <a:pt x="142653" y="70377"/>
                  <a:pt x="141320" y="62483"/>
                  <a:pt x="139782" y="54690"/>
                </a:cubicBezTo>
                <a:cubicBezTo>
                  <a:pt x="138723" y="49188"/>
                  <a:pt x="137390" y="43720"/>
                  <a:pt x="135784" y="38354"/>
                </a:cubicBezTo>
                <a:cubicBezTo>
                  <a:pt x="130896" y="22804"/>
                  <a:pt x="121224" y="7083"/>
                  <a:pt x="104581" y="1785"/>
                </a:cubicBezTo>
                <a:cubicBezTo>
                  <a:pt x="100815" y="582"/>
                  <a:pt x="96960" y="0"/>
                  <a:pt x="93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1941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1315901" y="-121268"/>
            <a:ext cx="879399" cy="181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 rot="10800000" flipH="1">
            <a:off x="-58000" y="6115867"/>
            <a:ext cx="5731200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-7366" y="5096267"/>
            <a:ext cx="879399" cy="1648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11755600" y="562667"/>
            <a:ext cx="0" cy="453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51833" y="2957700"/>
            <a:ext cx="0" cy="242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299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-3300" y="-72066"/>
            <a:ext cx="879399" cy="396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 rot="10800000" flipH="1">
            <a:off x="5738767" y="5850667"/>
            <a:ext cx="6453235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1315834" y="4483502"/>
            <a:ext cx="879399" cy="20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436400" y="1705200"/>
            <a:ext cx="0" cy="3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11755533" y="4064867"/>
            <a:ext cx="0" cy="160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11362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 rot="10800000" flipH="1">
            <a:off x="-98299" y="5832634"/>
            <a:ext cx="5839731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-3300" y="2831465"/>
            <a:ext cx="879399" cy="371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>
            <a:off x="6918634" y="-30433"/>
            <a:ext cx="5273369" cy="110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085351" y="2468000"/>
            <a:ext cx="426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6085351" y="3075600"/>
            <a:ext cx="4260000" cy="1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1319200" y="405600"/>
            <a:ext cx="872800" cy="2062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124" name="Google Shape;124;p16"/>
          <p:cNvCxnSpPr/>
          <p:nvPr/>
        </p:nvCxnSpPr>
        <p:spPr>
          <a:xfrm>
            <a:off x="436400" y="922800"/>
            <a:ext cx="0" cy="3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3871200" y="6387100"/>
            <a:ext cx="603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11315901" y="405600"/>
            <a:ext cx="879399" cy="20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4428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949833" y="1536633"/>
            <a:ext cx="10292400" cy="1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8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1315901" y="4172167"/>
            <a:ext cx="879399" cy="268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>
            <a:off x="0" y="-279500"/>
            <a:ext cx="3659603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194201" y="206767"/>
            <a:ext cx="879399" cy="4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1835800" y="1695467"/>
            <a:ext cx="85204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2"/>
          </p:nvPr>
        </p:nvSpPr>
        <p:spPr>
          <a:xfrm>
            <a:off x="1835800" y="2204520"/>
            <a:ext cx="85204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3"/>
          </p:nvPr>
        </p:nvSpPr>
        <p:spPr>
          <a:xfrm>
            <a:off x="1835800" y="3145024"/>
            <a:ext cx="85204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4"/>
          </p:nvPr>
        </p:nvSpPr>
        <p:spPr>
          <a:xfrm>
            <a:off x="1835800" y="3654077"/>
            <a:ext cx="85204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5"/>
          </p:nvPr>
        </p:nvSpPr>
        <p:spPr>
          <a:xfrm>
            <a:off x="1835800" y="4594580"/>
            <a:ext cx="85204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6"/>
          </p:nvPr>
        </p:nvSpPr>
        <p:spPr>
          <a:xfrm>
            <a:off x="1835800" y="5103633"/>
            <a:ext cx="85204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635000" y="4266967"/>
            <a:ext cx="0" cy="12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961100" y="238467"/>
            <a:ext cx="62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1755600" y="1172267"/>
            <a:ext cx="0" cy="453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4740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86301" y="2535600"/>
            <a:ext cx="879399" cy="18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1126334" y="-2"/>
            <a:ext cx="879399" cy="358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 rot="10800000" flipH="1">
            <a:off x="2330600" y="5850667"/>
            <a:ext cx="7521331" cy="110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1432217" y="1818167"/>
            <a:ext cx="4555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2"/>
          </p:nvPr>
        </p:nvSpPr>
        <p:spPr>
          <a:xfrm>
            <a:off x="1432217" y="2318567"/>
            <a:ext cx="45552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3"/>
          </p:nvPr>
        </p:nvSpPr>
        <p:spPr>
          <a:xfrm>
            <a:off x="6204584" y="1818167"/>
            <a:ext cx="4555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4"/>
          </p:nvPr>
        </p:nvSpPr>
        <p:spPr>
          <a:xfrm>
            <a:off x="6204584" y="2318567"/>
            <a:ext cx="45552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5"/>
          </p:nvPr>
        </p:nvSpPr>
        <p:spPr>
          <a:xfrm>
            <a:off x="1432217" y="3946100"/>
            <a:ext cx="4555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6"/>
          </p:nvPr>
        </p:nvSpPr>
        <p:spPr>
          <a:xfrm>
            <a:off x="1432217" y="4446500"/>
            <a:ext cx="45552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7"/>
          </p:nvPr>
        </p:nvSpPr>
        <p:spPr>
          <a:xfrm>
            <a:off x="6204584" y="3946100"/>
            <a:ext cx="4555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8"/>
          </p:nvPr>
        </p:nvSpPr>
        <p:spPr>
          <a:xfrm>
            <a:off x="6204584" y="4446500"/>
            <a:ext cx="45552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>
            <a:off x="635000" y="822400"/>
            <a:ext cx="0" cy="219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9"/>
          <p:cNvCxnSpPr/>
          <p:nvPr/>
        </p:nvCxnSpPr>
        <p:spPr>
          <a:xfrm rot="10800000">
            <a:off x="8566700" y="6591200"/>
            <a:ext cx="31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4644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-9299" y="-56035"/>
            <a:ext cx="879399" cy="417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l="17153" t="27799" r="15785" b="52666"/>
          <a:stretch/>
        </p:blipFill>
        <p:spPr>
          <a:xfrm>
            <a:off x="5834801" y="-373200"/>
            <a:ext cx="6714969" cy="110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958767" y="1719867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2"/>
          </p:nvPr>
        </p:nvSpPr>
        <p:spPr>
          <a:xfrm>
            <a:off x="958767" y="2521781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3"/>
          </p:nvPr>
        </p:nvSpPr>
        <p:spPr>
          <a:xfrm>
            <a:off x="4425417" y="1719867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4"/>
          </p:nvPr>
        </p:nvSpPr>
        <p:spPr>
          <a:xfrm>
            <a:off x="4425417" y="2521781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5"/>
          </p:nvPr>
        </p:nvSpPr>
        <p:spPr>
          <a:xfrm>
            <a:off x="7892067" y="1719867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6"/>
          </p:nvPr>
        </p:nvSpPr>
        <p:spPr>
          <a:xfrm>
            <a:off x="7892067" y="2521781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7"/>
          </p:nvPr>
        </p:nvSpPr>
        <p:spPr>
          <a:xfrm>
            <a:off x="958767" y="4036739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8"/>
          </p:nvPr>
        </p:nvSpPr>
        <p:spPr>
          <a:xfrm>
            <a:off x="958767" y="4838805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9"/>
          </p:nvPr>
        </p:nvSpPr>
        <p:spPr>
          <a:xfrm>
            <a:off x="4425417" y="4036739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3"/>
          </p:nvPr>
        </p:nvSpPr>
        <p:spPr>
          <a:xfrm>
            <a:off x="4425417" y="4838805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4"/>
          </p:nvPr>
        </p:nvSpPr>
        <p:spPr>
          <a:xfrm>
            <a:off x="7892067" y="4036739"/>
            <a:ext cx="33780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33">
                <a:latin typeface="Lexend Exa ExtraBold"/>
                <a:ea typeface="Lexend Exa ExtraBold"/>
                <a:cs typeface="Lexend Exa ExtraBold"/>
                <a:sym typeface="Lexend Ex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5"/>
          </p:nvPr>
        </p:nvSpPr>
        <p:spPr>
          <a:xfrm>
            <a:off x="7892067" y="4838805"/>
            <a:ext cx="33780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388300" y="3296133"/>
            <a:ext cx="0" cy="243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4295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 rot="10800000" flipH="1">
            <a:off x="4313101" y="5749067"/>
            <a:ext cx="7954169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 rot="10800000" flipH="1">
            <a:off x="10801334" y="2627633"/>
            <a:ext cx="879399" cy="396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2">
            <a:alphaModFix/>
          </a:blip>
          <a:srcRect l="17153" t="27799" r="15785" b="52666"/>
          <a:stretch/>
        </p:blipFill>
        <p:spPr>
          <a:xfrm>
            <a:off x="0" y="-37833"/>
            <a:ext cx="4548365" cy="11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l="45322" t="17777" r="44059" b="15315"/>
          <a:stretch/>
        </p:blipFill>
        <p:spPr>
          <a:xfrm>
            <a:off x="511267" y="432633"/>
            <a:ext cx="879399" cy="124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3377200" y="4703817"/>
            <a:ext cx="5437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333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950967" y="1311167"/>
            <a:ext cx="0" cy="168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955600" y="1027900"/>
            <a:ext cx="6280800" cy="13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7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4106200" y="2179851"/>
            <a:ext cx="3979600" cy="1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10715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10800000" flipH="1">
            <a:off x="2954867" y="-136000"/>
            <a:ext cx="90256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22"/>
          <p:cNvSpPr/>
          <p:nvPr/>
        </p:nvSpPr>
        <p:spPr>
          <a:xfrm>
            <a:off x="0" y="5607900"/>
            <a:ext cx="75308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456534" y="452300"/>
            <a:ext cx="879399" cy="8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456534" y="2535733"/>
            <a:ext cx="879399" cy="384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1104367" y="452302"/>
            <a:ext cx="879399" cy="183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2"/>
          <p:cNvCxnSpPr/>
          <p:nvPr/>
        </p:nvCxnSpPr>
        <p:spPr>
          <a:xfrm>
            <a:off x="896233" y="924900"/>
            <a:ext cx="0" cy="36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11544067" y="928800"/>
            <a:ext cx="0" cy="226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2"/>
          <p:cNvCxnSpPr/>
          <p:nvPr/>
        </p:nvCxnSpPr>
        <p:spPr>
          <a:xfrm rot="10800000">
            <a:off x="5265833" y="6285500"/>
            <a:ext cx="527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2073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10800000" flipH="1">
            <a:off x="-2737833" y="-136000"/>
            <a:ext cx="90256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>
            <a:off x="511267" y="460201"/>
            <a:ext cx="879399" cy="159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0801334" y="911132"/>
            <a:ext cx="879399" cy="82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/>
          <p:nvPr/>
        </p:nvSpPr>
        <p:spPr>
          <a:xfrm>
            <a:off x="5598933" y="5709500"/>
            <a:ext cx="7530800" cy="1355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 l="45322" t="17777" r="44059" b="15315"/>
          <a:stretch/>
        </p:blipFill>
        <p:spPr>
          <a:xfrm rot="10800000" flipH="1">
            <a:off x="10801334" y="2669633"/>
            <a:ext cx="879399" cy="3848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3"/>
          <p:cNvCxnSpPr/>
          <p:nvPr/>
        </p:nvCxnSpPr>
        <p:spPr>
          <a:xfrm>
            <a:off x="11241033" y="1290133"/>
            <a:ext cx="0" cy="2194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950967" y="1219200"/>
            <a:ext cx="0" cy="46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3"/>
          <p:cNvCxnSpPr/>
          <p:nvPr/>
        </p:nvCxnSpPr>
        <p:spPr>
          <a:xfrm rot="10800000">
            <a:off x="4877733" y="478533"/>
            <a:ext cx="241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48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7876009">
            <a:off x="10530529" y="4939547"/>
            <a:ext cx="4397679" cy="3984499"/>
          </a:xfrm>
          <a:custGeom>
            <a:avLst/>
            <a:gdLst/>
            <a:ahLst/>
            <a:cxnLst/>
            <a:rect l="l" t="t" r="r" b="b"/>
            <a:pathLst>
              <a:path w="148874" h="134200" extrusionOk="0">
                <a:moveTo>
                  <a:pt x="93125" y="0"/>
                </a:moveTo>
                <a:cubicBezTo>
                  <a:pt x="84429" y="0"/>
                  <a:pt x="75837" y="2992"/>
                  <a:pt x="68627" y="8518"/>
                </a:cubicBezTo>
                <a:cubicBezTo>
                  <a:pt x="52325" y="20992"/>
                  <a:pt x="40465" y="38012"/>
                  <a:pt x="22659" y="48778"/>
                </a:cubicBezTo>
                <a:cubicBezTo>
                  <a:pt x="7793" y="57800"/>
                  <a:pt x="0" y="72394"/>
                  <a:pt x="4990" y="92968"/>
                </a:cubicBezTo>
                <a:cubicBezTo>
                  <a:pt x="9705" y="112411"/>
                  <a:pt x="24890" y="124224"/>
                  <a:pt x="42005" y="124224"/>
                </a:cubicBezTo>
                <a:cubicBezTo>
                  <a:pt x="43001" y="124224"/>
                  <a:pt x="44004" y="124184"/>
                  <a:pt x="45011" y="124103"/>
                </a:cubicBezTo>
                <a:cubicBezTo>
                  <a:pt x="48224" y="123842"/>
                  <a:pt x="51469" y="123695"/>
                  <a:pt x="54714" y="123695"/>
                </a:cubicBezTo>
                <a:cubicBezTo>
                  <a:pt x="66793" y="123695"/>
                  <a:pt x="78863" y="125734"/>
                  <a:pt x="89235" y="131553"/>
                </a:cubicBezTo>
                <a:cubicBezTo>
                  <a:pt x="92371" y="133318"/>
                  <a:pt x="96155" y="134200"/>
                  <a:pt x="100345" y="134200"/>
                </a:cubicBezTo>
                <a:cubicBezTo>
                  <a:pt x="111816" y="134200"/>
                  <a:pt x="126327" y="127590"/>
                  <a:pt x="138894" y="114397"/>
                </a:cubicBezTo>
                <a:cubicBezTo>
                  <a:pt x="148873" y="103905"/>
                  <a:pt x="147916" y="90576"/>
                  <a:pt x="144670" y="78101"/>
                </a:cubicBezTo>
                <a:cubicBezTo>
                  <a:pt x="142653" y="70377"/>
                  <a:pt x="141320" y="62483"/>
                  <a:pt x="139782" y="54690"/>
                </a:cubicBezTo>
                <a:cubicBezTo>
                  <a:pt x="138723" y="49188"/>
                  <a:pt x="137390" y="43720"/>
                  <a:pt x="135784" y="38354"/>
                </a:cubicBezTo>
                <a:cubicBezTo>
                  <a:pt x="130896" y="22804"/>
                  <a:pt x="121224" y="7083"/>
                  <a:pt x="104581" y="1785"/>
                </a:cubicBezTo>
                <a:cubicBezTo>
                  <a:pt x="100815" y="582"/>
                  <a:pt x="96960" y="0"/>
                  <a:pt x="93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2275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6044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62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314001" y="-78333"/>
            <a:ext cx="8878151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337533" y="1042733"/>
            <a:ext cx="5014800" cy="30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4667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114967" y="4107833"/>
            <a:ext cx="3237200" cy="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8416" y="-128"/>
            <a:ext cx="12268831" cy="6858253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824511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4974688" y="-1632603"/>
            <a:ext cx="9257913" cy="9349060"/>
            <a:chOff x="4829603" y="195829"/>
            <a:chExt cx="4569853" cy="4614844"/>
          </a:xfrm>
        </p:grpSpPr>
        <p:sp>
          <p:nvSpPr>
            <p:cNvPr id="157" name="Google Shape;157;p3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-94499" y="-34933"/>
            <a:ext cx="6685681" cy="6929725"/>
          </a:xfrm>
          <a:custGeom>
            <a:avLst/>
            <a:gdLst/>
            <a:ahLst/>
            <a:cxnLst/>
            <a:rect l="l" t="t" r="r" b="b"/>
            <a:pathLst>
              <a:path w="167687" h="173808" extrusionOk="0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3"/>
          <p:cNvSpPr/>
          <p:nvPr/>
        </p:nvSpPr>
        <p:spPr>
          <a:xfrm>
            <a:off x="1917596" y="-45926"/>
            <a:ext cx="88799" cy="7708"/>
          </a:xfrm>
          <a:custGeom>
            <a:avLst/>
            <a:gdLst/>
            <a:ahLst/>
            <a:cxnLst/>
            <a:rect l="l" t="t" r="r" b="b"/>
            <a:pathLst>
              <a:path w="2039" h="177" extrusionOk="0">
                <a:moveTo>
                  <a:pt x="1" y="0"/>
                </a:moveTo>
                <a:cubicBezTo>
                  <a:pt x="322" y="128"/>
                  <a:pt x="675" y="176"/>
                  <a:pt x="1012" y="176"/>
                </a:cubicBezTo>
                <a:cubicBezTo>
                  <a:pt x="1349" y="176"/>
                  <a:pt x="1718" y="128"/>
                  <a:pt x="2039" y="0"/>
                </a:cubicBezTo>
                <a:close/>
              </a:path>
            </a:pathLst>
          </a:custGeom>
          <a:solidFill>
            <a:srgbClr val="FF8D00">
              <a:alpha val="428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835867" y="2785500"/>
            <a:ext cx="2975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835867" y="3483900"/>
            <a:ext cx="4509600" cy="1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2" hasCustomPrompt="1"/>
          </p:nvPr>
        </p:nvSpPr>
        <p:spPr>
          <a:xfrm>
            <a:off x="835867" y="1913867"/>
            <a:ext cx="1852000" cy="10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837270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2815200" y="620333"/>
            <a:ext cx="656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887600" y="1532133"/>
            <a:ext cx="10464400" cy="4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ulim Park"/>
              <a:buAutoNum type="arabicPeriod"/>
              <a:defRPr sz="146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8" name="Google Shape;168;p4"/>
          <p:cNvSpPr/>
          <p:nvPr/>
        </p:nvSpPr>
        <p:spPr>
          <a:xfrm rot="10800000" flipH="1">
            <a:off x="8902568" y="-199439"/>
            <a:ext cx="3534309" cy="160977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9" name="Google Shape;169;p4"/>
          <p:cNvSpPr/>
          <p:nvPr/>
        </p:nvSpPr>
        <p:spPr>
          <a:xfrm flipH="1">
            <a:off x="-258506" y="507525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8104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1271533" y="4489100"/>
            <a:ext cx="41604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865100" y="4004567"/>
            <a:ext cx="2976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6754967" y="4489100"/>
            <a:ext cx="41604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3"/>
          </p:nvPr>
        </p:nvSpPr>
        <p:spPr>
          <a:xfrm>
            <a:off x="7550233" y="4004567"/>
            <a:ext cx="2599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3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3016733" y="614667"/>
            <a:ext cx="61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8241067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5"/>
          <p:cNvSpPr/>
          <p:nvPr/>
        </p:nvSpPr>
        <p:spPr>
          <a:xfrm flipH="1">
            <a:off x="-59153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88037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1278933" y="343900"/>
            <a:ext cx="10073200" cy="13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E7800"/>
              </a:buClr>
              <a:buSzPts val="2200"/>
              <a:buNone/>
              <a:defRPr sz="3200">
                <a:solidFill>
                  <a:srgbClr val="FF8D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-169506" y="-7719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6"/>
          <p:cNvSpPr/>
          <p:nvPr/>
        </p:nvSpPr>
        <p:spPr>
          <a:xfrm>
            <a:off x="8241067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405960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434966" y="192066"/>
            <a:ext cx="13044401" cy="6983935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866200" y="681067"/>
            <a:ext cx="8459600" cy="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1113200" y="3918033"/>
            <a:ext cx="9965600" cy="2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4146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-409466" y="-1132034"/>
            <a:ext cx="13044401" cy="8163935"/>
            <a:chOff x="-326225" y="144049"/>
            <a:chExt cx="9783301" cy="6122951"/>
          </a:xfrm>
        </p:grpSpPr>
        <p:sp>
          <p:nvSpPr>
            <p:cNvPr id="192" name="Google Shape;192;p8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326225" y="2899200"/>
              <a:ext cx="9779700" cy="336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2082733" y="2123967"/>
            <a:ext cx="8060000" cy="20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Poppins SemiBold"/>
              <a:buNone/>
              <a:defRPr sz="6667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6" name="Google Shape;196;p8"/>
          <p:cNvSpPr txBox="1">
            <a:spLocks noGrp="1"/>
          </p:cNvSpPr>
          <p:nvPr>
            <p:ph type="subTitle" idx="1"/>
          </p:nvPr>
        </p:nvSpPr>
        <p:spPr>
          <a:xfrm>
            <a:off x="1135667" y="4247167"/>
            <a:ext cx="9861600" cy="11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flipH="1">
            <a:off x="-80737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8" name="Google Shape;198;p8"/>
          <p:cNvSpPr/>
          <p:nvPr/>
        </p:nvSpPr>
        <p:spPr>
          <a:xfrm>
            <a:off x="8050963" y="5012200"/>
            <a:ext cx="4221773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096954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9"/>
          <p:cNvGrpSpPr/>
          <p:nvPr/>
        </p:nvGrpSpPr>
        <p:grpSpPr>
          <a:xfrm flipH="1">
            <a:off x="-2135099" y="-1485437"/>
            <a:ext cx="9257913" cy="9349060"/>
            <a:chOff x="4829603" y="195829"/>
            <a:chExt cx="4569853" cy="4614844"/>
          </a:xfrm>
        </p:grpSpPr>
        <p:sp>
          <p:nvSpPr>
            <p:cNvPr id="201" name="Google Shape;201;p9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rgbClr val="FFFFFF">
                <a:alpha val="4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7353784" y="2552567"/>
            <a:ext cx="4044000" cy="9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5689033" y="3483900"/>
            <a:ext cx="5393600" cy="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6" name="Google Shape;206;p9"/>
          <p:cNvSpPr txBox="1">
            <a:spLocks noGrp="1"/>
          </p:cNvSpPr>
          <p:nvPr>
            <p:ph type="title" idx="2" hasCustomPrompt="1"/>
          </p:nvPr>
        </p:nvSpPr>
        <p:spPr>
          <a:xfrm>
            <a:off x="9680967" y="1906467"/>
            <a:ext cx="1619200" cy="10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3573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 rot="-8440606" flipH="1">
            <a:off x="-1543742" y="5315483"/>
            <a:ext cx="5007503" cy="3676603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950967" y="2720300"/>
            <a:ext cx="4486400" cy="1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383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15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body" idx="1"/>
          </p:nvPr>
        </p:nvSpPr>
        <p:spPr>
          <a:xfrm>
            <a:off x="840000" y="388433"/>
            <a:ext cx="3879200" cy="3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8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0" name="Google Shape;210;p10"/>
          <p:cNvSpPr/>
          <p:nvPr/>
        </p:nvSpPr>
        <p:spPr>
          <a:xfrm rot="10800000" flipH="1">
            <a:off x="8241067" y="-7719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10"/>
          <p:cNvSpPr/>
          <p:nvPr/>
        </p:nvSpPr>
        <p:spPr>
          <a:xfrm flipH="1">
            <a:off x="-169506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07830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5820000" y="2531833"/>
            <a:ext cx="55320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6746867" y="4138267"/>
            <a:ext cx="4605200" cy="11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6" name="Google Shape;216;p11"/>
          <p:cNvSpPr/>
          <p:nvPr/>
        </p:nvSpPr>
        <p:spPr>
          <a:xfrm rot="10800000" flipH="1">
            <a:off x="3371601" y="-132399"/>
            <a:ext cx="8878151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118788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887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rgbClr val="FF8D0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 rot="10800000" flipH="1">
            <a:off x="3160600" y="-132411"/>
            <a:ext cx="9094472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6667100" y="2710300"/>
            <a:ext cx="46848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2200"/>
              <a:buNone/>
              <a:defRPr sz="3200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"/>
          </p:nvPr>
        </p:nvSpPr>
        <p:spPr>
          <a:xfrm>
            <a:off x="7087396" y="4224033"/>
            <a:ext cx="42648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3" name="Google Shape;223;p13"/>
          <p:cNvGrpSpPr/>
          <p:nvPr/>
        </p:nvGrpSpPr>
        <p:grpSpPr>
          <a:xfrm>
            <a:off x="-76916" y="-128"/>
            <a:ext cx="12268831" cy="6858253"/>
            <a:chOff x="234900" y="858250"/>
            <a:chExt cx="7138575" cy="3990450"/>
          </a:xfrm>
        </p:grpSpPr>
        <p:sp>
          <p:nvSpPr>
            <p:cNvPr id="224" name="Google Shape;224;p13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39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1924000" y="2579851"/>
            <a:ext cx="1887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subTitle" idx="1"/>
          </p:nvPr>
        </p:nvSpPr>
        <p:spPr>
          <a:xfrm>
            <a:off x="1420000" y="3045817"/>
            <a:ext cx="28956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 idx="2"/>
          </p:nvPr>
        </p:nvSpPr>
        <p:spPr>
          <a:xfrm>
            <a:off x="5081400" y="2472651"/>
            <a:ext cx="2030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3"/>
          </p:nvPr>
        </p:nvSpPr>
        <p:spPr>
          <a:xfrm>
            <a:off x="4765533" y="3032517"/>
            <a:ext cx="26684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title" idx="4"/>
          </p:nvPr>
        </p:nvSpPr>
        <p:spPr>
          <a:xfrm>
            <a:off x="8271000" y="2579451"/>
            <a:ext cx="2059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5"/>
          </p:nvPr>
        </p:nvSpPr>
        <p:spPr>
          <a:xfrm>
            <a:off x="7855267" y="3032533"/>
            <a:ext cx="2895600" cy="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title" idx="6"/>
          </p:nvPr>
        </p:nvSpPr>
        <p:spPr>
          <a:xfrm>
            <a:off x="1768400" y="4813133"/>
            <a:ext cx="21988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subTitle" idx="7"/>
          </p:nvPr>
        </p:nvSpPr>
        <p:spPr>
          <a:xfrm>
            <a:off x="1420000" y="5259200"/>
            <a:ext cx="2895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 idx="8"/>
          </p:nvPr>
        </p:nvSpPr>
        <p:spPr>
          <a:xfrm>
            <a:off x="5081384" y="4776033"/>
            <a:ext cx="20304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9"/>
          </p:nvPr>
        </p:nvSpPr>
        <p:spPr>
          <a:xfrm>
            <a:off x="4648800" y="5261867"/>
            <a:ext cx="2895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13"/>
          </p:nvPr>
        </p:nvSpPr>
        <p:spPr>
          <a:xfrm>
            <a:off x="8265033" y="4776033"/>
            <a:ext cx="2059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subTitle" idx="14"/>
          </p:nvPr>
        </p:nvSpPr>
        <p:spPr>
          <a:xfrm>
            <a:off x="7794867" y="5259200"/>
            <a:ext cx="30164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8444267" y="-28039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4"/>
          <p:cNvSpPr/>
          <p:nvPr/>
        </p:nvSpPr>
        <p:spPr>
          <a:xfrm flipH="1">
            <a:off x="-372706" y="52154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4"/>
          <p:cNvSpPr txBox="1">
            <a:spLocks noGrp="1"/>
          </p:cNvSpPr>
          <p:nvPr>
            <p:ph type="title" idx="15"/>
          </p:nvPr>
        </p:nvSpPr>
        <p:spPr>
          <a:xfrm>
            <a:off x="2838267" y="417433"/>
            <a:ext cx="6503200" cy="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81902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1668835" y="44487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-71201" y="-121597"/>
            <a:ext cx="12336887" cy="3073229"/>
          </a:xfrm>
          <a:custGeom>
            <a:avLst/>
            <a:gdLst/>
            <a:ahLst/>
            <a:cxnLst/>
            <a:rect l="l" t="t" r="r" b="b"/>
            <a:pathLst>
              <a:path w="285510" h="71537" extrusionOk="0">
                <a:moveTo>
                  <a:pt x="0" y="0"/>
                </a:moveTo>
                <a:lnTo>
                  <a:pt x="0" y="45964"/>
                </a:lnTo>
                <a:cubicBezTo>
                  <a:pt x="0" y="45964"/>
                  <a:pt x="12555" y="63304"/>
                  <a:pt x="35917" y="63304"/>
                </a:cubicBezTo>
                <a:cubicBezTo>
                  <a:pt x="42128" y="63304"/>
                  <a:pt x="49103" y="62078"/>
                  <a:pt x="56810" y="58975"/>
                </a:cubicBezTo>
                <a:cubicBezTo>
                  <a:pt x="65850" y="55336"/>
                  <a:pt x="74284" y="54044"/>
                  <a:pt x="81705" y="54044"/>
                </a:cubicBezTo>
                <a:cubicBezTo>
                  <a:pt x="91103" y="54044"/>
                  <a:pt x="98877" y="56117"/>
                  <a:pt x="104202" y="58125"/>
                </a:cubicBezTo>
                <a:cubicBezTo>
                  <a:pt x="107491" y="59360"/>
                  <a:pt x="110620" y="60964"/>
                  <a:pt x="113572" y="62873"/>
                </a:cubicBezTo>
                <a:cubicBezTo>
                  <a:pt x="117374" y="65328"/>
                  <a:pt x="128075" y="71280"/>
                  <a:pt x="142755" y="71537"/>
                </a:cubicBezTo>
                <a:cubicBezTo>
                  <a:pt x="157434" y="71280"/>
                  <a:pt x="168135" y="65344"/>
                  <a:pt x="171938" y="62873"/>
                </a:cubicBezTo>
                <a:cubicBezTo>
                  <a:pt x="174890" y="60964"/>
                  <a:pt x="178018" y="59360"/>
                  <a:pt x="181307" y="58125"/>
                </a:cubicBezTo>
                <a:cubicBezTo>
                  <a:pt x="186634" y="56116"/>
                  <a:pt x="194417" y="54037"/>
                  <a:pt x="203822" y="54037"/>
                </a:cubicBezTo>
                <a:cubicBezTo>
                  <a:pt x="211242" y="54037"/>
                  <a:pt x="219671" y="55331"/>
                  <a:pt x="228699" y="58975"/>
                </a:cubicBezTo>
                <a:cubicBezTo>
                  <a:pt x="236406" y="62078"/>
                  <a:pt x="243381" y="63304"/>
                  <a:pt x="249593" y="63304"/>
                </a:cubicBezTo>
                <a:cubicBezTo>
                  <a:pt x="272954" y="63304"/>
                  <a:pt x="285509" y="45964"/>
                  <a:pt x="285509" y="45964"/>
                </a:cubicBezTo>
                <a:lnTo>
                  <a:pt x="2855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19865" y="-121747"/>
            <a:ext cx="12219745" cy="3073229"/>
            <a:chOff x="268200" y="1957675"/>
            <a:chExt cx="7069975" cy="1788425"/>
          </a:xfrm>
        </p:grpSpPr>
        <p:sp>
          <p:nvSpPr>
            <p:cNvPr id="385" name="Google Shape;385;p15"/>
            <p:cNvSpPr/>
            <p:nvPr/>
          </p:nvSpPr>
          <p:spPr>
            <a:xfrm>
              <a:off x="4993800" y="2404675"/>
              <a:ext cx="363800" cy="220000"/>
            </a:xfrm>
            <a:custGeom>
              <a:avLst/>
              <a:gdLst/>
              <a:ahLst/>
              <a:cxnLst/>
              <a:rect l="l" t="t" r="r" b="b"/>
              <a:pathLst>
                <a:path w="14552" h="8800" extrusionOk="0">
                  <a:moveTo>
                    <a:pt x="8389" y="615"/>
                  </a:moveTo>
                  <a:cubicBezTo>
                    <a:pt x="8629" y="615"/>
                    <a:pt x="8872" y="642"/>
                    <a:pt x="9113" y="698"/>
                  </a:cubicBezTo>
                  <a:cubicBezTo>
                    <a:pt x="10557" y="1035"/>
                    <a:pt x="11584" y="2318"/>
                    <a:pt x="11600" y="3794"/>
                  </a:cubicBezTo>
                  <a:cubicBezTo>
                    <a:pt x="11600" y="3955"/>
                    <a:pt x="11728" y="4099"/>
                    <a:pt x="11888" y="4099"/>
                  </a:cubicBezTo>
                  <a:cubicBezTo>
                    <a:pt x="13012" y="4131"/>
                    <a:pt x="13910" y="5062"/>
                    <a:pt x="13894" y="6185"/>
                  </a:cubicBezTo>
                  <a:cubicBezTo>
                    <a:pt x="13862" y="7304"/>
                    <a:pt x="12963" y="8191"/>
                    <a:pt x="11867" y="8191"/>
                  </a:cubicBezTo>
                  <a:cubicBezTo>
                    <a:pt x="11847" y="8191"/>
                    <a:pt x="11828" y="8191"/>
                    <a:pt x="11808" y="8190"/>
                  </a:cubicBezTo>
                  <a:lnTo>
                    <a:pt x="2792" y="8190"/>
                  </a:lnTo>
                  <a:cubicBezTo>
                    <a:pt x="1717" y="8190"/>
                    <a:pt x="818" y="7356"/>
                    <a:pt x="738" y="6281"/>
                  </a:cubicBezTo>
                  <a:cubicBezTo>
                    <a:pt x="658" y="5206"/>
                    <a:pt x="1444" y="4260"/>
                    <a:pt x="2503" y="4115"/>
                  </a:cubicBezTo>
                  <a:cubicBezTo>
                    <a:pt x="2663" y="4099"/>
                    <a:pt x="2776" y="3955"/>
                    <a:pt x="2776" y="3810"/>
                  </a:cubicBezTo>
                  <a:lnTo>
                    <a:pt x="2776" y="3794"/>
                  </a:lnTo>
                  <a:cubicBezTo>
                    <a:pt x="2776" y="2908"/>
                    <a:pt x="3501" y="2281"/>
                    <a:pt x="4289" y="2281"/>
                  </a:cubicBezTo>
                  <a:cubicBezTo>
                    <a:pt x="4556" y="2281"/>
                    <a:pt x="4830" y="2353"/>
                    <a:pt x="5086" y="2511"/>
                  </a:cubicBezTo>
                  <a:cubicBezTo>
                    <a:pt x="5136" y="2544"/>
                    <a:pt x="5194" y="2560"/>
                    <a:pt x="5251" y="2560"/>
                  </a:cubicBezTo>
                  <a:cubicBezTo>
                    <a:pt x="5360" y="2560"/>
                    <a:pt x="5467" y="2503"/>
                    <a:pt x="5519" y="2399"/>
                  </a:cubicBezTo>
                  <a:cubicBezTo>
                    <a:pt x="6067" y="1290"/>
                    <a:pt x="7194" y="615"/>
                    <a:pt x="8389" y="615"/>
                  </a:cubicBezTo>
                  <a:close/>
                  <a:moveTo>
                    <a:pt x="8355" y="1"/>
                  </a:moveTo>
                  <a:cubicBezTo>
                    <a:pt x="7124" y="1"/>
                    <a:pt x="5883" y="581"/>
                    <a:pt x="5118" y="1853"/>
                  </a:cubicBezTo>
                  <a:cubicBezTo>
                    <a:pt x="4842" y="1734"/>
                    <a:pt x="4558" y="1678"/>
                    <a:pt x="4280" y="1678"/>
                  </a:cubicBezTo>
                  <a:cubicBezTo>
                    <a:pt x="3246" y="1678"/>
                    <a:pt x="2296" y="2445"/>
                    <a:pt x="2182" y="3570"/>
                  </a:cubicBezTo>
                  <a:cubicBezTo>
                    <a:pt x="867" y="3875"/>
                    <a:pt x="0" y="5110"/>
                    <a:pt x="161" y="6442"/>
                  </a:cubicBezTo>
                  <a:cubicBezTo>
                    <a:pt x="305" y="7789"/>
                    <a:pt x="1444" y="8784"/>
                    <a:pt x="2776" y="8800"/>
                  </a:cubicBezTo>
                  <a:lnTo>
                    <a:pt x="11792" y="8800"/>
                  </a:lnTo>
                  <a:cubicBezTo>
                    <a:pt x="13188" y="8800"/>
                    <a:pt x="14343" y="7741"/>
                    <a:pt x="14455" y="6345"/>
                  </a:cubicBezTo>
                  <a:cubicBezTo>
                    <a:pt x="14552" y="4966"/>
                    <a:pt x="13573" y="3730"/>
                    <a:pt x="12193" y="3522"/>
                  </a:cubicBezTo>
                  <a:cubicBezTo>
                    <a:pt x="12020" y="1300"/>
                    <a:pt x="10198" y="1"/>
                    <a:pt x="83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219300" y="2451450"/>
              <a:ext cx="520625" cy="313625"/>
            </a:xfrm>
            <a:custGeom>
              <a:avLst/>
              <a:gdLst/>
              <a:ahLst/>
              <a:cxnLst/>
              <a:rect l="l" t="t" r="r" b="b"/>
              <a:pathLst>
                <a:path w="20825" h="12545" extrusionOk="0">
                  <a:moveTo>
                    <a:pt x="12051" y="614"/>
                  </a:moveTo>
                  <a:cubicBezTo>
                    <a:pt x="12406" y="614"/>
                    <a:pt x="12766" y="654"/>
                    <a:pt x="13124" y="736"/>
                  </a:cubicBezTo>
                  <a:cubicBezTo>
                    <a:pt x="15306" y="1234"/>
                    <a:pt x="16846" y="3159"/>
                    <a:pt x="16862" y="5389"/>
                  </a:cubicBezTo>
                  <a:cubicBezTo>
                    <a:pt x="16862" y="5549"/>
                    <a:pt x="16990" y="5678"/>
                    <a:pt x="17151" y="5694"/>
                  </a:cubicBezTo>
                  <a:cubicBezTo>
                    <a:pt x="18851" y="5758"/>
                    <a:pt x="20199" y="7170"/>
                    <a:pt x="20167" y="8886"/>
                  </a:cubicBezTo>
                  <a:cubicBezTo>
                    <a:pt x="20119" y="10577"/>
                    <a:pt x="18739" y="11935"/>
                    <a:pt x="17036" y="11935"/>
                  </a:cubicBezTo>
                  <a:cubicBezTo>
                    <a:pt x="17026" y="11935"/>
                    <a:pt x="17016" y="11934"/>
                    <a:pt x="17006" y="11934"/>
                  </a:cubicBezTo>
                  <a:lnTo>
                    <a:pt x="3883" y="11934"/>
                  </a:lnTo>
                  <a:cubicBezTo>
                    <a:pt x="2230" y="11934"/>
                    <a:pt x="867" y="10667"/>
                    <a:pt x="754" y="9031"/>
                  </a:cubicBezTo>
                  <a:cubicBezTo>
                    <a:pt x="642" y="7378"/>
                    <a:pt x="1829" y="5934"/>
                    <a:pt x="3450" y="5726"/>
                  </a:cubicBezTo>
                  <a:cubicBezTo>
                    <a:pt x="3610" y="5694"/>
                    <a:pt x="3722" y="5565"/>
                    <a:pt x="3722" y="5421"/>
                  </a:cubicBezTo>
                  <a:lnTo>
                    <a:pt x="3722" y="5389"/>
                  </a:lnTo>
                  <a:cubicBezTo>
                    <a:pt x="3711" y="4017"/>
                    <a:pt x="4834" y="3044"/>
                    <a:pt x="6050" y="3044"/>
                  </a:cubicBezTo>
                  <a:cubicBezTo>
                    <a:pt x="6470" y="3044"/>
                    <a:pt x="6901" y="3160"/>
                    <a:pt x="7300" y="3415"/>
                  </a:cubicBezTo>
                  <a:cubicBezTo>
                    <a:pt x="7359" y="3439"/>
                    <a:pt x="7418" y="3454"/>
                    <a:pt x="7476" y="3454"/>
                  </a:cubicBezTo>
                  <a:cubicBezTo>
                    <a:pt x="7498" y="3454"/>
                    <a:pt x="7519" y="3452"/>
                    <a:pt x="7541" y="3448"/>
                  </a:cubicBezTo>
                  <a:cubicBezTo>
                    <a:pt x="7621" y="3415"/>
                    <a:pt x="7701" y="3367"/>
                    <a:pt x="7733" y="3287"/>
                  </a:cubicBezTo>
                  <a:cubicBezTo>
                    <a:pt x="8564" y="1627"/>
                    <a:pt x="10255" y="614"/>
                    <a:pt x="12051" y="614"/>
                  </a:cubicBezTo>
                  <a:close/>
                  <a:moveTo>
                    <a:pt x="12050" y="1"/>
                  </a:moveTo>
                  <a:cubicBezTo>
                    <a:pt x="10130" y="1"/>
                    <a:pt x="8311" y="1022"/>
                    <a:pt x="7332" y="2742"/>
                  </a:cubicBezTo>
                  <a:cubicBezTo>
                    <a:pt x="6914" y="2540"/>
                    <a:pt x="6479" y="2447"/>
                    <a:pt x="6054" y="2447"/>
                  </a:cubicBezTo>
                  <a:cubicBezTo>
                    <a:pt x="4588" y="2447"/>
                    <a:pt x="3241" y="3559"/>
                    <a:pt x="3129" y="5164"/>
                  </a:cubicBezTo>
                  <a:cubicBezTo>
                    <a:pt x="1268" y="5565"/>
                    <a:pt x="0" y="7298"/>
                    <a:pt x="193" y="9191"/>
                  </a:cubicBezTo>
                  <a:cubicBezTo>
                    <a:pt x="385" y="11084"/>
                    <a:pt x="1974" y="12528"/>
                    <a:pt x="3883" y="12544"/>
                  </a:cubicBezTo>
                  <a:lnTo>
                    <a:pt x="17006" y="12544"/>
                  </a:lnTo>
                  <a:cubicBezTo>
                    <a:pt x="18980" y="12528"/>
                    <a:pt x="20600" y="10988"/>
                    <a:pt x="20712" y="9031"/>
                  </a:cubicBezTo>
                  <a:cubicBezTo>
                    <a:pt x="20825" y="7073"/>
                    <a:pt x="19397" y="5357"/>
                    <a:pt x="17456" y="5116"/>
                  </a:cubicBezTo>
                  <a:cubicBezTo>
                    <a:pt x="17311" y="2726"/>
                    <a:pt x="15611" y="704"/>
                    <a:pt x="13284" y="143"/>
                  </a:cubicBezTo>
                  <a:cubicBezTo>
                    <a:pt x="12873" y="47"/>
                    <a:pt x="12459" y="1"/>
                    <a:pt x="120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33725" y="2382850"/>
              <a:ext cx="258725" cy="158400"/>
            </a:xfrm>
            <a:custGeom>
              <a:avLst/>
              <a:gdLst/>
              <a:ahLst/>
              <a:cxnLst/>
              <a:rect l="l" t="t" r="r" b="b"/>
              <a:pathLst>
                <a:path w="10349" h="6336" extrusionOk="0">
                  <a:moveTo>
                    <a:pt x="5933" y="611"/>
                  </a:moveTo>
                  <a:cubicBezTo>
                    <a:pt x="7016" y="611"/>
                    <a:pt x="8092" y="1404"/>
                    <a:pt x="8102" y="2742"/>
                  </a:cubicBezTo>
                  <a:cubicBezTo>
                    <a:pt x="8102" y="2903"/>
                    <a:pt x="8230" y="3047"/>
                    <a:pt x="8391" y="3047"/>
                  </a:cubicBezTo>
                  <a:cubicBezTo>
                    <a:pt x="9113" y="3095"/>
                    <a:pt x="9674" y="3689"/>
                    <a:pt x="9658" y="4411"/>
                  </a:cubicBezTo>
                  <a:cubicBezTo>
                    <a:pt x="9642" y="5133"/>
                    <a:pt x="9049" y="5710"/>
                    <a:pt x="8327" y="5726"/>
                  </a:cubicBezTo>
                  <a:lnTo>
                    <a:pt x="2054" y="5726"/>
                  </a:lnTo>
                  <a:cubicBezTo>
                    <a:pt x="385" y="5726"/>
                    <a:pt x="209" y="3288"/>
                    <a:pt x="1861" y="3063"/>
                  </a:cubicBezTo>
                  <a:cubicBezTo>
                    <a:pt x="2022" y="3047"/>
                    <a:pt x="2134" y="2903"/>
                    <a:pt x="2134" y="2758"/>
                  </a:cubicBezTo>
                  <a:cubicBezTo>
                    <a:pt x="2134" y="2229"/>
                    <a:pt x="2551" y="1796"/>
                    <a:pt x="3080" y="1796"/>
                  </a:cubicBezTo>
                  <a:cubicBezTo>
                    <a:pt x="3273" y="1796"/>
                    <a:pt x="3449" y="1844"/>
                    <a:pt x="3594" y="1940"/>
                  </a:cubicBezTo>
                  <a:cubicBezTo>
                    <a:pt x="3646" y="1971"/>
                    <a:pt x="3697" y="1989"/>
                    <a:pt x="3753" y="1989"/>
                  </a:cubicBezTo>
                  <a:cubicBezTo>
                    <a:pt x="3784" y="1989"/>
                    <a:pt x="3816" y="1984"/>
                    <a:pt x="3850" y="1972"/>
                  </a:cubicBezTo>
                  <a:cubicBezTo>
                    <a:pt x="3931" y="1956"/>
                    <a:pt x="3995" y="1892"/>
                    <a:pt x="4027" y="1828"/>
                  </a:cubicBezTo>
                  <a:cubicBezTo>
                    <a:pt x="4433" y="989"/>
                    <a:pt x="5185" y="611"/>
                    <a:pt x="5933" y="611"/>
                  </a:cubicBezTo>
                  <a:close/>
                  <a:moveTo>
                    <a:pt x="5935" y="1"/>
                  </a:moveTo>
                  <a:cubicBezTo>
                    <a:pt x="5069" y="1"/>
                    <a:pt x="4197" y="402"/>
                    <a:pt x="3642" y="1282"/>
                  </a:cubicBezTo>
                  <a:cubicBezTo>
                    <a:pt x="3460" y="1213"/>
                    <a:pt x="3275" y="1181"/>
                    <a:pt x="3094" y="1181"/>
                  </a:cubicBezTo>
                  <a:cubicBezTo>
                    <a:pt x="2344" y="1181"/>
                    <a:pt x="1656" y="1730"/>
                    <a:pt x="1540" y="2518"/>
                  </a:cubicBezTo>
                  <a:cubicBezTo>
                    <a:pt x="610" y="2774"/>
                    <a:pt x="0" y="3689"/>
                    <a:pt x="128" y="4651"/>
                  </a:cubicBezTo>
                  <a:cubicBezTo>
                    <a:pt x="257" y="5614"/>
                    <a:pt x="1075" y="6320"/>
                    <a:pt x="2054" y="6336"/>
                  </a:cubicBezTo>
                  <a:lnTo>
                    <a:pt x="8327" y="6336"/>
                  </a:lnTo>
                  <a:cubicBezTo>
                    <a:pt x="9337" y="6336"/>
                    <a:pt x="10172" y="5566"/>
                    <a:pt x="10252" y="4571"/>
                  </a:cubicBezTo>
                  <a:cubicBezTo>
                    <a:pt x="10348" y="3576"/>
                    <a:pt x="9674" y="2678"/>
                    <a:pt x="8696" y="2486"/>
                  </a:cubicBezTo>
                  <a:cubicBezTo>
                    <a:pt x="8541" y="920"/>
                    <a:pt x="7246" y="1"/>
                    <a:pt x="593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32825" y="2205050"/>
              <a:ext cx="178525" cy="152925"/>
            </a:xfrm>
            <a:custGeom>
              <a:avLst/>
              <a:gdLst/>
              <a:ahLst/>
              <a:cxnLst/>
              <a:rect l="l" t="t" r="r" b="b"/>
              <a:pathLst>
                <a:path w="7141" h="6117" extrusionOk="0">
                  <a:moveTo>
                    <a:pt x="3065" y="613"/>
                  </a:moveTo>
                  <a:cubicBezTo>
                    <a:pt x="5247" y="613"/>
                    <a:pt x="6338" y="3244"/>
                    <a:pt x="4798" y="4801"/>
                  </a:cubicBezTo>
                  <a:cubicBezTo>
                    <a:pt x="4295" y="5298"/>
                    <a:pt x="3681" y="5521"/>
                    <a:pt x="3079" y="5521"/>
                  </a:cubicBezTo>
                  <a:cubicBezTo>
                    <a:pt x="1817" y="5521"/>
                    <a:pt x="610" y="4540"/>
                    <a:pt x="610" y="3052"/>
                  </a:cubicBezTo>
                  <a:cubicBezTo>
                    <a:pt x="610" y="1704"/>
                    <a:pt x="1701" y="613"/>
                    <a:pt x="3065" y="613"/>
                  </a:cubicBezTo>
                  <a:close/>
                  <a:moveTo>
                    <a:pt x="3075" y="1"/>
                  </a:moveTo>
                  <a:cubicBezTo>
                    <a:pt x="1506" y="1"/>
                    <a:pt x="1" y="1218"/>
                    <a:pt x="1" y="3052"/>
                  </a:cubicBezTo>
                  <a:cubicBezTo>
                    <a:pt x="1" y="4752"/>
                    <a:pt x="1364" y="6116"/>
                    <a:pt x="3065" y="6116"/>
                  </a:cubicBezTo>
                  <a:cubicBezTo>
                    <a:pt x="5776" y="6116"/>
                    <a:pt x="7140" y="2827"/>
                    <a:pt x="5215" y="902"/>
                  </a:cubicBezTo>
                  <a:cubicBezTo>
                    <a:pt x="4592" y="279"/>
                    <a:pt x="3826" y="1"/>
                    <a:pt x="30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754625" y="2381200"/>
              <a:ext cx="309250" cy="162075"/>
            </a:xfrm>
            <a:custGeom>
              <a:avLst/>
              <a:gdLst/>
              <a:ahLst/>
              <a:cxnLst/>
              <a:rect l="l" t="t" r="r" b="b"/>
              <a:pathLst>
                <a:path w="12370" h="6483" extrusionOk="0">
                  <a:moveTo>
                    <a:pt x="6177" y="610"/>
                  </a:moveTo>
                  <a:cubicBezTo>
                    <a:pt x="9145" y="610"/>
                    <a:pt x="11600" y="2921"/>
                    <a:pt x="11760" y="5889"/>
                  </a:cubicBezTo>
                  <a:lnTo>
                    <a:pt x="610" y="5889"/>
                  </a:lnTo>
                  <a:cubicBezTo>
                    <a:pt x="770" y="2921"/>
                    <a:pt x="3225" y="610"/>
                    <a:pt x="6177" y="610"/>
                  </a:cubicBezTo>
                  <a:close/>
                  <a:moveTo>
                    <a:pt x="6193" y="1"/>
                  </a:moveTo>
                  <a:cubicBezTo>
                    <a:pt x="2760" y="1"/>
                    <a:pt x="0" y="2760"/>
                    <a:pt x="0" y="6177"/>
                  </a:cubicBezTo>
                  <a:cubicBezTo>
                    <a:pt x="0" y="6354"/>
                    <a:pt x="129" y="6482"/>
                    <a:pt x="289" y="6482"/>
                  </a:cubicBezTo>
                  <a:lnTo>
                    <a:pt x="12081" y="6482"/>
                  </a:lnTo>
                  <a:cubicBezTo>
                    <a:pt x="12241" y="6482"/>
                    <a:pt x="12370" y="6354"/>
                    <a:pt x="12370" y="6177"/>
                  </a:cubicBezTo>
                  <a:cubicBezTo>
                    <a:pt x="12370" y="2760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97775" y="1990900"/>
              <a:ext cx="178500" cy="152900"/>
            </a:xfrm>
            <a:custGeom>
              <a:avLst/>
              <a:gdLst/>
              <a:ahLst/>
              <a:cxnLst/>
              <a:rect l="l" t="t" r="r" b="b"/>
              <a:pathLst>
                <a:path w="7140" h="6116" extrusionOk="0">
                  <a:moveTo>
                    <a:pt x="3048" y="612"/>
                  </a:moveTo>
                  <a:cubicBezTo>
                    <a:pt x="5230" y="612"/>
                    <a:pt x="6337" y="3259"/>
                    <a:pt x="4781" y="4800"/>
                  </a:cubicBezTo>
                  <a:cubicBezTo>
                    <a:pt x="4283" y="5297"/>
                    <a:pt x="3670" y="5520"/>
                    <a:pt x="3067" y="5520"/>
                  </a:cubicBezTo>
                  <a:cubicBezTo>
                    <a:pt x="1806" y="5520"/>
                    <a:pt x="594" y="4543"/>
                    <a:pt x="594" y="3067"/>
                  </a:cubicBezTo>
                  <a:cubicBezTo>
                    <a:pt x="594" y="1703"/>
                    <a:pt x="1701" y="612"/>
                    <a:pt x="3048" y="612"/>
                  </a:cubicBezTo>
                  <a:close/>
                  <a:moveTo>
                    <a:pt x="3077" y="0"/>
                  </a:moveTo>
                  <a:cubicBezTo>
                    <a:pt x="1506" y="0"/>
                    <a:pt x="0" y="1221"/>
                    <a:pt x="0" y="3067"/>
                  </a:cubicBezTo>
                  <a:cubicBezTo>
                    <a:pt x="0" y="4751"/>
                    <a:pt x="1364" y="6115"/>
                    <a:pt x="3048" y="6115"/>
                  </a:cubicBezTo>
                  <a:cubicBezTo>
                    <a:pt x="5776" y="6115"/>
                    <a:pt x="7140" y="2826"/>
                    <a:pt x="5214" y="901"/>
                  </a:cubicBezTo>
                  <a:cubicBezTo>
                    <a:pt x="4592" y="279"/>
                    <a:pt x="3827" y="0"/>
                    <a:pt x="307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19150" y="2167025"/>
              <a:ext cx="309675" cy="162075"/>
            </a:xfrm>
            <a:custGeom>
              <a:avLst/>
              <a:gdLst/>
              <a:ahLst/>
              <a:cxnLst/>
              <a:rect l="l" t="t" r="r" b="b"/>
              <a:pathLst>
                <a:path w="12387" h="6483" extrusionOk="0">
                  <a:moveTo>
                    <a:pt x="6193" y="594"/>
                  </a:moveTo>
                  <a:cubicBezTo>
                    <a:pt x="9161" y="594"/>
                    <a:pt x="11616" y="2920"/>
                    <a:pt x="11777" y="5888"/>
                  </a:cubicBezTo>
                  <a:lnTo>
                    <a:pt x="610" y="5888"/>
                  </a:lnTo>
                  <a:cubicBezTo>
                    <a:pt x="771" y="2920"/>
                    <a:pt x="3225" y="594"/>
                    <a:pt x="6193" y="594"/>
                  </a:cubicBezTo>
                  <a:close/>
                  <a:moveTo>
                    <a:pt x="6193" y="1"/>
                  </a:moveTo>
                  <a:cubicBezTo>
                    <a:pt x="2776" y="1"/>
                    <a:pt x="1" y="2776"/>
                    <a:pt x="1" y="6193"/>
                  </a:cubicBezTo>
                  <a:cubicBezTo>
                    <a:pt x="1" y="6354"/>
                    <a:pt x="145" y="6482"/>
                    <a:pt x="305" y="6482"/>
                  </a:cubicBezTo>
                  <a:lnTo>
                    <a:pt x="12081" y="6482"/>
                  </a:lnTo>
                  <a:cubicBezTo>
                    <a:pt x="12258" y="6482"/>
                    <a:pt x="12386" y="6354"/>
                    <a:pt x="12386" y="6193"/>
                  </a:cubicBezTo>
                  <a:cubicBezTo>
                    <a:pt x="12386" y="2776"/>
                    <a:pt x="9611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501175" y="2406575"/>
              <a:ext cx="328900" cy="323500"/>
            </a:xfrm>
            <a:custGeom>
              <a:avLst/>
              <a:gdLst/>
              <a:ahLst/>
              <a:cxnLst/>
              <a:rect l="l" t="t" r="r" b="b"/>
              <a:pathLst>
                <a:path w="13156" h="12940" extrusionOk="0">
                  <a:moveTo>
                    <a:pt x="6578" y="2275"/>
                  </a:moveTo>
                  <a:cubicBezTo>
                    <a:pt x="7220" y="4264"/>
                    <a:pt x="8792" y="5836"/>
                    <a:pt x="10797" y="6478"/>
                  </a:cubicBezTo>
                  <a:cubicBezTo>
                    <a:pt x="8792" y="7120"/>
                    <a:pt x="7220" y="8692"/>
                    <a:pt x="6578" y="10697"/>
                  </a:cubicBezTo>
                  <a:cubicBezTo>
                    <a:pt x="5936" y="8692"/>
                    <a:pt x="4364" y="7120"/>
                    <a:pt x="2375" y="6478"/>
                  </a:cubicBezTo>
                  <a:cubicBezTo>
                    <a:pt x="4364" y="5836"/>
                    <a:pt x="5936" y="4264"/>
                    <a:pt x="6578" y="2275"/>
                  </a:cubicBezTo>
                  <a:close/>
                  <a:moveTo>
                    <a:pt x="6578" y="0"/>
                  </a:moveTo>
                  <a:cubicBezTo>
                    <a:pt x="6426" y="0"/>
                    <a:pt x="6273" y="101"/>
                    <a:pt x="6273" y="301"/>
                  </a:cubicBezTo>
                  <a:cubicBezTo>
                    <a:pt x="6273" y="3542"/>
                    <a:pt x="3642" y="6157"/>
                    <a:pt x="401" y="6173"/>
                  </a:cubicBezTo>
                  <a:cubicBezTo>
                    <a:pt x="0" y="6173"/>
                    <a:pt x="0" y="6767"/>
                    <a:pt x="401" y="6767"/>
                  </a:cubicBezTo>
                  <a:cubicBezTo>
                    <a:pt x="3642" y="6767"/>
                    <a:pt x="6273" y="9398"/>
                    <a:pt x="6273" y="12638"/>
                  </a:cubicBezTo>
                  <a:cubicBezTo>
                    <a:pt x="6273" y="12839"/>
                    <a:pt x="6426" y="12939"/>
                    <a:pt x="6578" y="12939"/>
                  </a:cubicBezTo>
                  <a:cubicBezTo>
                    <a:pt x="6730" y="12939"/>
                    <a:pt x="6883" y="12839"/>
                    <a:pt x="6883" y="12638"/>
                  </a:cubicBezTo>
                  <a:cubicBezTo>
                    <a:pt x="6883" y="9398"/>
                    <a:pt x="9514" y="6783"/>
                    <a:pt x="12755" y="6767"/>
                  </a:cubicBezTo>
                  <a:cubicBezTo>
                    <a:pt x="13156" y="6767"/>
                    <a:pt x="13156" y="6173"/>
                    <a:pt x="12755" y="6173"/>
                  </a:cubicBezTo>
                  <a:cubicBezTo>
                    <a:pt x="9514" y="6173"/>
                    <a:pt x="6883" y="3542"/>
                    <a:pt x="6883" y="301"/>
                  </a:cubicBezTo>
                  <a:cubicBezTo>
                    <a:pt x="6883" y="101"/>
                    <a:pt x="6730" y="0"/>
                    <a:pt x="657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637725" y="3408075"/>
              <a:ext cx="488150" cy="338025"/>
            </a:xfrm>
            <a:custGeom>
              <a:avLst/>
              <a:gdLst/>
              <a:ahLst/>
              <a:cxnLst/>
              <a:rect l="l" t="t" r="r" b="b"/>
              <a:pathLst>
                <a:path w="19526" h="13521" extrusionOk="0">
                  <a:moveTo>
                    <a:pt x="9763" y="0"/>
                  </a:moveTo>
                  <a:cubicBezTo>
                    <a:pt x="9614" y="0"/>
                    <a:pt x="9466" y="101"/>
                    <a:pt x="9466" y="301"/>
                  </a:cubicBezTo>
                  <a:cubicBezTo>
                    <a:pt x="9450" y="5291"/>
                    <a:pt x="5407" y="9350"/>
                    <a:pt x="401" y="9350"/>
                  </a:cubicBezTo>
                  <a:cubicBezTo>
                    <a:pt x="0" y="9350"/>
                    <a:pt x="0" y="9959"/>
                    <a:pt x="401" y="9959"/>
                  </a:cubicBezTo>
                  <a:cubicBezTo>
                    <a:pt x="3225" y="9959"/>
                    <a:pt x="5872" y="11275"/>
                    <a:pt x="7589" y="13505"/>
                  </a:cubicBezTo>
                  <a:lnTo>
                    <a:pt x="7974" y="13521"/>
                  </a:lnTo>
                  <a:lnTo>
                    <a:pt x="8327" y="13505"/>
                  </a:lnTo>
                  <a:cubicBezTo>
                    <a:pt x="7011" y="11596"/>
                    <a:pt x="5038" y="10232"/>
                    <a:pt x="2792" y="9654"/>
                  </a:cubicBezTo>
                  <a:cubicBezTo>
                    <a:pt x="6209" y="8772"/>
                    <a:pt x="8872" y="6109"/>
                    <a:pt x="9755" y="2692"/>
                  </a:cubicBezTo>
                  <a:cubicBezTo>
                    <a:pt x="10637" y="6109"/>
                    <a:pt x="13300" y="8772"/>
                    <a:pt x="16718" y="9654"/>
                  </a:cubicBezTo>
                  <a:cubicBezTo>
                    <a:pt x="14536" y="10216"/>
                    <a:pt x="12627" y="11531"/>
                    <a:pt x="11311" y="13360"/>
                  </a:cubicBezTo>
                  <a:cubicBezTo>
                    <a:pt x="11568" y="13328"/>
                    <a:pt x="11840" y="13312"/>
                    <a:pt x="12113" y="13296"/>
                  </a:cubicBezTo>
                  <a:cubicBezTo>
                    <a:pt x="13830" y="11178"/>
                    <a:pt x="16397" y="9959"/>
                    <a:pt x="19124" y="9959"/>
                  </a:cubicBezTo>
                  <a:cubicBezTo>
                    <a:pt x="19525" y="9959"/>
                    <a:pt x="19525" y="9350"/>
                    <a:pt x="19124" y="9350"/>
                  </a:cubicBezTo>
                  <a:cubicBezTo>
                    <a:pt x="14119" y="9350"/>
                    <a:pt x="10076" y="5291"/>
                    <a:pt x="10060" y="301"/>
                  </a:cubicBezTo>
                  <a:cubicBezTo>
                    <a:pt x="10060" y="101"/>
                    <a:pt x="9911" y="0"/>
                    <a:pt x="97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20550" y="2784800"/>
              <a:ext cx="122750" cy="117725"/>
            </a:xfrm>
            <a:custGeom>
              <a:avLst/>
              <a:gdLst/>
              <a:ahLst/>
              <a:cxnLst/>
              <a:rect l="l" t="t" r="r" b="b"/>
              <a:pathLst>
                <a:path w="4910" h="4709" extrusionOk="0">
                  <a:moveTo>
                    <a:pt x="2455" y="1456"/>
                  </a:moveTo>
                  <a:cubicBezTo>
                    <a:pt x="2664" y="1825"/>
                    <a:pt x="2969" y="2146"/>
                    <a:pt x="3354" y="2355"/>
                  </a:cubicBezTo>
                  <a:cubicBezTo>
                    <a:pt x="2969" y="2563"/>
                    <a:pt x="2664" y="2868"/>
                    <a:pt x="2455" y="3253"/>
                  </a:cubicBezTo>
                  <a:cubicBezTo>
                    <a:pt x="2231" y="2868"/>
                    <a:pt x="1926" y="2563"/>
                    <a:pt x="1557" y="2355"/>
                  </a:cubicBezTo>
                  <a:cubicBezTo>
                    <a:pt x="1926" y="2146"/>
                    <a:pt x="2247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59"/>
                    <a:pt x="402" y="2659"/>
                  </a:cubicBezTo>
                  <a:cubicBezTo>
                    <a:pt x="1364" y="2659"/>
                    <a:pt x="2150" y="3429"/>
                    <a:pt x="2150" y="4408"/>
                  </a:cubicBezTo>
                  <a:cubicBezTo>
                    <a:pt x="2150" y="4609"/>
                    <a:pt x="2303" y="4709"/>
                    <a:pt x="2455" y="4709"/>
                  </a:cubicBezTo>
                  <a:cubicBezTo>
                    <a:pt x="2608" y="4709"/>
                    <a:pt x="2760" y="4609"/>
                    <a:pt x="2760" y="4408"/>
                  </a:cubicBezTo>
                  <a:cubicBezTo>
                    <a:pt x="2760" y="3429"/>
                    <a:pt x="3530" y="2659"/>
                    <a:pt x="4509" y="2659"/>
                  </a:cubicBezTo>
                  <a:cubicBezTo>
                    <a:pt x="4910" y="2659"/>
                    <a:pt x="4910" y="2050"/>
                    <a:pt x="4509" y="2050"/>
                  </a:cubicBezTo>
                  <a:cubicBezTo>
                    <a:pt x="3530" y="2050"/>
                    <a:pt x="2760" y="1264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685975" y="2689325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64" y="1826"/>
                    <a:pt x="2985" y="2147"/>
                    <a:pt x="3354" y="2355"/>
                  </a:cubicBezTo>
                  <a:cubicBezTo>
                    <a:pt x="2985" y="2564"/>
                    <a:pt x="2664" y="2885"/>
                    <a:pt x="2455" y="3254"/>
                  </a:cubicBezTo>
                  <a:cubicBezTo>
                    <a:pt x="2247" y="2885"/>
                    <a:pt x="1926" y="2564"/>
                    <a:pt x="1557" y="2355"/>
                  </a:cubicBezTo>
                  <a:cubicBezTo>
                    <a:pt x="1926" y="2147"/>
                    <a:pt x="2247" y="1826"/>
                    <a:pt x="2455" y="1457"/>
                  </a:cubicBezTo>
                  <a:close/>
                  <a:moveTo>
                    <a:pt x="2455" y="1"/>
                  </a:moveTo>
                  <a:cubicBezTo>
                    <a:pt x="2303" y="1"/>
                    <a:pt x="2150" y="101"/>
                    <a:pt x="2150" y="302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60"/>
                    <a:pt x="402" y="2660"/>
                  </a:cubicBezTo>
                  <a:cubicBezTo>
                    <a:pt x="1364" y="2660"/>
                    <a:pt x="2150" y="3446"/>
                    <a:pt x="2150" y="4409"/>
                  </a:cubicBezTo>
                  <a:cubicBezTo>
                    <a:pt x="2150" y="4609"/>
                    <a:pt x="2303" y="4710"/>
                    <a:pt x="2455" y="4710"/>
                  </a:cubicBezTo>
                  <a:cubicBezTo>
                    <a:pt x="2608" y="4710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50"/>
                    <a:pt x="4509" y="2050"/>
                  </a:cubicBezTo>
                  <a:cubicBezTo>
                    <a:pt x="3546" y="2050"/>
                    <a:pt x="2760" y="1264"/>
                    <a:pt x="2760" y="302"/>
                  </a:cubicBezTo>
                  <a:cubicBezTo>
                    <a:pt x="2760" y="101"/>
                    <a:pt x="2608" y="1"/>
                    <a:pt x="24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847800" y="2733450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80" y="1842"/>
                    <a:pt x="2985" y="2146"/>
                    <a:pt x="3370" y="2355"/>
                  </a:cubicBezTo>
                  <a:cubicBezTo>
                    <a:pt x="2985" y="2564"/>
                    <a:pt x="2680" y="2884"/>
                    <a:pt x="2455" y="3269"/>
                  </a:cubicBezTo>
                  <a:cubicBezTo>
                    <a:pt x="2247" y="2884"/>
                    <a:pt x="1942" y="2564"/>
                    <a:pt x="1557" y="2355"/>
                  </a:cubicBezTo>
                  <a:cubicBezTo>
                    <a:pt x="1942" y="2146"/>
                    <a:pt x="2247" y="1842"/>
                    <a:pt x="2455" y="1457"/>
                  </a:cubicBezTo>
                  <a:close/>
                  <a:moveTo>
                    <a:pt x="2463" y="1"/>
                  </a:moveTo>
                  <a:cubicBezTo>
                    <a:pt x="2315" y="1"/>
                    <a:pt x="2166" y="101"/>
                    <a:pt x="2166" y="301"/>
                  </a:cubicBezTo>
                  <a:cubicBezTo>
                    <a:pt x="2150" y="1280"/>
                    <a:pt x="1380" y="2050"/>
                    <a:pt x="402" y="2066"/>
                  </a:cubicBezTo>
                  <a:cubicBezTo>
                    <a:pt x="0" y="2066"/>
                    <a:pt x="0" y="2660"/>
                    <a:pt x="402" y="2660"/>
                  </a:cubicBezTo>
                  <a:cubicBezTo>
                    <a:pt x="1380" y="2660"/>
                    <a:pt x="2150" y="3446"/>
                    <a:pt x="2166" y="4409"/>
                  </a:cubicBezTo>
                  <a:cubicBezTo>
                    <a:pt x="2166" y="4609"/>
                    <a:pt x="2315" y="4709"/>
                    <a:pt x="2463" y="4709"/>
                  </a:cubicBezTo>
                  <a:cubicBezTo>
                    <a:pt x="2612" y="4709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66"/>
                    <a:pt x="4509" y="2066"/>
                  </a:cubicBezTo>
                  <a:cubicBezTo>
                    <a:pt x="3546" y="2050"/>
                    <a:pt x="2760" y="1280"/>
                    <a:pt x="2760" y="301"/>
                  </a:cubicBezTo>
                  <a:cubicBezTo>
                    <a:pt x="2760" y="101"/>
                    <a:pt x="2612" y="1"/>
                    <a:pt x="246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131550" y="2638700"/>
              <a:ext cx="77025" cy="170875"/>
            </a:xfrm>
            <a:custGeom>
              <a:avLst/>
              <a:gdLst/>
              <a:ahLst/>
              <a:cxnLst/>
              <a:rect l="l" t="t" r="r" b="b"/>
              <a:pathLst>
                <a:path w="3081" h="6835" extrusionOk="0">
                  <a:moveTo>
                    <a:pt x="2487" y="610"/>
                  </a:moveTo>
                  <a:lnTo>
                    <a:pt x="2487" y="6241"/>
                  </a:lnTo>
                  <a:lnTo>
                    <a:pt x="594" y="6241"/>
                  </a:lnTo>
                  <a:lnTo>
                    <a:pt x="594" y="610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6337"/>
                  </a:lnTo>
                  <a:cubicBezTo>
                    <a:pt x="0" y="6626"/>
                    <a:pt x="225" y="6835"/>
                    <a:pt x="498" y="6835"/>
                  </a:cubicBezTo>
                  <a:lnTo>
                    <a:pt x="2583" y="6835"/>
                  </a:lnTo>
                  <a:cubicBezTo>
                    <a:pt x="2856" y="6835"/>
                    <a:pt x="3081" y="6626"/>
                    <a:pt x="3081" y="6337"/>
                  </a:cubicBezTo>
                  <a:lnTo>
                    <a:pt x="3081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236225" y="2586950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8" y="594"/>
                  </a:moveTo>
                  <a:lnTo>
                    <a:pt x="2488" y="8327"/>
                  </a:lnTo>
                  <a:lnTo>
                    <a:pt x="610" y="8327"/>
                  </a:lnTo>
                  <a:lnTo>
                    <a:pt x="610" y="594"/>
                  </a:lnTo>
                  <a:close/>
                  <a:moveTo>
                    <a:pt x="472" y="0"/>
                  </a:moveTo>
                  <a:cubicBezTo>
                    <a:pt x="211" y="0"/>
                    <a:pt x="1" y="234"/>
                    <a:pt x="1" y="498"/>
                  </a:cubicBezTo>
                  <a:lnTo>
                    <a:pt x="1" y="8424"/>
                  </a:lnTo>
                  <a:cubicBezTo>
                    <a:pt x="1" y="8696"/>
                    <a:pt x="225" y="8921"/>
                    <a:pt x="498" y="8921"/>
                  </a:cubicBezTo>
                  <a:lnTo>
                    <a:pt x="2584" y="8921"/>
                  </a:lnTo>
                  <a:cubicBezTo>
                    <a:pt x="2857" y="8921"/>
                    <a:pt x="3081" y="8696"/>
                    <a:pt x="3081" y="8424"/>
                  </a:cubicBezTo>
                  <a:lnTo>
                    <a:pt x="3081" y="498"/>
                  </a:lnTo>
                  <a:cubicBezTo>
                    <a:pt x="3081" y="225"/>
                    <a:pt x="2857" y="1"/>
                    <a:pt x="2584" y="1"/>
                  </a:cubicBezTo>
                  <a:lnTo>
                    <a:pt x="498" y="1"/>
                  </a:lnTo>
                  <a:cubicBezTo>
                    <a:pt x="490" y="0"/>
                    <a:pt x="481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340925" y="2534825"/>
              <a:ext cx="77425" cy="274750"/>
            </a:xfrm>
            <a:custGeom>
              <a:avLst/>
              <a:gdLst/>
              <a:ahLst/>
              <a:cxnLst/>
              <a:rect l="l" t="t" r="r" b="b"/>
              <a:pathLst>
                <a:path w="3097" h="10990" extrusionOk="0">
                  <a:moveTo>
                    <a:pt x="2487" y="594"/>
                  </a:moveTo>
                  <a:lnTo>
                    <a:pt x="2487" y="10396"/>
                  </a:lnTo>
                  <a:lnTo>
                    <a:pt x="610" y="10396"/>
                  </a:lnTo>
                  <a:lnTo>
                    <a:pt x="610" y="594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492"/>
                  </a:lnTo>
                  <a:cubicBezTo>
                    <a:pt x="0" y="10781"/>
                    <a:pt x="225" y="10990"/>
                    <a:pt x="498" y="10990"/>
                  </a:cubicBezTo>
                  <a:lnTo>
                    <a:pt x="2583" y="10990"/>
                  </a:lnTo>
                  <a:cubicBezTo>
                    <a:pt x="2856" y="10990"/>
                    <a:pt x="3081" y="10765"/>
                    <a:pt x="3097" y="10492"/>
                  </a:cubicBezTo>
                  <a:lnTo>
                    <a:pt x="3097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45600" y="2482675"/>
              <a:ext cx="77425" cy="327300"/>
            </a:xfrm>
            <a:custGeom>
              <a:avLst/>
              <a:gdLst/>
              <a:ahLst/>
              <a:cxnLst/>
              <a:rect l="l" t="t" r="r" b="b"/>
              <a:pathLst>
                <a:path w="3097" h="13092" extrusionOk="0">
                  <a:moveTo>
                    <a:pt x="2487" y="610"/>
                  </a:moveTo>
                  <a:lnTo>
                    <a:pt x="2487" y="12482"/>
                  </a:lnTo>
                  <a:lnTo>
                    <a:pt x="610" y="12482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1" y="225"/>
                    <a:pt x="1" y="498"/>
                  </a:cubicBezTo>
                  <a:lnTo>
                    <a:pt x="1" y="12578"/>
                  </a:lnTo>
                  <a:cubicBezTo>
                    <a:pt x="1" y="12867"/>
                    <a:pt x="225" y="13092"/>
                    <a:pt x="498" y="13092"/>
                  </a:cubicBezTo>
                  <a:lnTo>
                    <a:pt x="2584" y="13092"/>
                  </a:lnTo>
                  <a:cubicBezTo>
                    <a:pt x="2872" y="13092"/>
                    <a:pt x="3097" y="12867"/>
                    <a:pt x="3097" y="1257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129150" y="2308600"/>
              <a:ext cx="393475" cy="189350"/>
            </a:xfrm>
            <a:custGeom>
              <a:avLst/>
              <a:gdLst/>
              <a:ahLst/>
              <a:cxnLst/>
              <a:rect l="l" t="t" r="r" b="b"/>
              <a:pathLst>
                <a:path w="15739" h="7574" extrusionOk="0">
                  <a:moveTo>
                    <a:pt x="12963" y="1"/>
                  </a:moveTo>
                  <a:cubicBezTo>
                    <a:pt x="12562" y="1"/>
                    <a:pt x="12562" y="610"/>
                    <a:pt x="12963" y="610"/>
                  </a:cubicBezTo>
                  <a:lnTo>
                    <a:pt x="14616" y="610"/>
                  </a:lnTo>
                  <a:cubicBezTo>
                    <a:pt x="6979" y="6883"/>
                    <a:pt x="706" y="6964"/>
                    <a:pt x="417" y="6964"/>
                  </a:cubicBezTo>
                  <a:lnTo>
                    <a:pt x="401" y="6964"/>
                  </a:lnTo>
                  <a:cubicBezTo>
                    <a:pt x="0" y="6964"/>
                    <a:pt x="0" y="7573"/>
                    <a:pt x="401" y="7573"/>
                  </a:cubicBezTo>
                  <a:lnTo>
                    <a:pt x="449" y="7573"/>
                  </a:lnTo>
                  <a:cubicBezTo>
                    <a:pt x="1107" y="7573"/>
                    <a:pt x="7284" y="7397"/>
                    <a:pt x="14953" y="1108"/>
                  </a:cubicBezTo>
                  <a:lnTo>
                    <a:pt x="14953" y="1108"/>
                  </a:lnTo>
                  <a:lnTo>
                    <a:pt x="14552" y="2905"/>
                  </a:lnTo>
                  <a:cubicBezTo>
                    <a:pt x="14520" y="3065"/>
                    <a:pt x="14616" y="3226"/>
                    <a:pt x="14776" y="3274"/>
                  </a:cubicBezTo>
                  <a:lnTo>
                    <a:pt x="14856" y="3274"/>
                  </a:lnTo>
                  <a:cubicBezTo>
                    <a:pt x="14985" y="3274"/>
                    <a:pt x="15113" y="3161"/>
                    <a:pt x="15145" y="3033"/>
                  </a:cubicBezTo>
                  <a:lnTo>
                    <a:pt x="15739" y="370"/>
                  </a:lnTo>
                  <a:cubicBezTo>
                    <a:pt x="15739" y="354"/>
                    <a:pt x="15739" y="322"/>
                    <a:pt x="15739" y="306"/>
                  </a:cubicBezTo>
                  <a:lnTo>
                    <a:pt x="15739" y="290"/>
                  </a:lnTo>
                  <a:cubicBezTo>
                    <a:pt x="15739" y="258"/>
                    <a:pt x="15739" y="225"/>
                    <a:pt x="15723" y="209"/>
                  </a:cubicBezTo>
                  <a:cubicBezTo>
                    <a:pt x="15723" y="177"/>
                    <a:pt x="15707" y="161"/>
                    <a:pt x="15691" y="129"/>
                  </a:cubicBezTo>
                  <a:lnTo>
                    <a:pt x="15675" y="113"/>
                  </a:lnTo>
                  <a:cubicBezTo>
                    <a:pt x="15659" y="97"/>
                    <a:pt x="15643" y="81"/>
                    <a:pt x="15627" y="65"/>
                  </a:cubicBezTo>
                  <a:cubicBezTo>
                    <a:pt x="15594" y="49"/>
                    <a:pt x="15578" y="33"/>
                    <a:pt x="15546" y="33"/>
                  </a:cubicBezTo>
                  <a:lnTo>
                    <a:pt x="15530" y="33"/>
                  </a:lnTo>
                  <a:lnTo>
                    <a:pt x="15514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469875" y="1968900"/>
              <a:ext cx="77450" cy="170875"/>
            </a:xfrm>
            <a:custGeom>
              <a:avLst/>
              <a:gdLst/>
              <a:ahLst/>
              <a:cxnLst/>
              <a:rect l="l" t="t" r="r" b="b"/>
              <a:pathLst>
                <a:path w="3098" h="6835" extrusionOk="0">
                  <a:moveTo>
                    <a:pt x="2488" y="594"/>
                  </a:moveTo>
                  <a:lnTo>
                    <a:pt x="2488" y="6241"/>
                  </a:lnTo>
                  <a:lnTo>
                    <a:pt x="611" y="6241"/>
                  </a:lnTo>
                  <a:lnTo>
                    <a:pt x="611" y="594"/>
                  </a:lnTo>
                  <a:close/>
                  <a:moveTo>
                    <a:pt x="514" y="0"/>
                  </a:moveTo>
                  <a:cubicBezTo>
                    <a:pt x="225" y="0"/>
                    <a:pt x="1" y="225"/>
                    <a:pt x="1" y="498"/>
                  </a:cubicBezTo>
                  <a:lnTo>
                    <a:pt x="1" y="6337"/>
                  </a:lnTo>
                  <a:cubicBezTo>
                    <a:pt x="1" y="6610"/>
                    <a:pt x="225" y="6835"/>
                    <a:pt x="514" y="6835"/>
                  </a:cubicBezTo>
                  <a:lnTo>
                    <a:pt x="2600" y="6835"/>
                  </a:lnTo>
                  <a:cubicBezTo>
                    <a:pt x="2873" y="6835"/>
                    <a:pt x="3097" y="6610"/>
                    <a:pt x="3097" y="6337"/>
                  </a:cubicBezTo>
                  <a:lnTo>
                    <a:pt x="3097" y="498"/>
                  </a:lnTo>
                  <a:cubicBezTo>
                    <a:pt x="3097" y="225"/>
                    <a:pt x="2873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74575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0" y="0"/>
                  </a:moveTo>
                  <a:lnTo>
                    <a:pt x="0" y="6786"/>
                  </a:lnTo>
                  <a:cubicBezTo>
                    <a:pt x="0" y="7059"/>
                    <a:pt x="225" y="7284"/>
                    <a:pt x="514" y="7284"/>
                  </a:cubicBezTo>
                  <a:lnTo>
                    <a:pt x="2599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79250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83925" y="1957675"/>
              <a:ext cx="77450" cy="182100"/>
            </a:xfrm>
            <a:custGeom>
              <a:avLst/>
              <a:gdLst/>
              <a:ahLst/>
              <a:cxnLst/>
              <a:rect l="l" t="t" r="r" b="b"/>
              <a:pathLst>
                <a:path w="3098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3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8" y="0"/>
                  </a:lnTo>
                  <a:lnTo>
                    <a:pt x="2488" y="6690"/>
                  </a:lnTo>
                  <a:lnTo>
                    <a:pt x="611" y="66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328875" y="3641800"/>
              <a:ext cx="67825" cy="26100"/>
            </a:xfrm>
            <a:custGeom>
              <a:avLst/>
              <a:gdLst/>
              <a:ahLst/>
              <a:cxnLst/>
              <a:rect l="l" t="t" r="r" b="b"/>
              <a:pathLst>
                <a:path w="2713" h="1044" extrusionOk="0">
                  <a:moveTo>
                    <a:pt x="129" y="1"/>
                  </a:moveTo>
                  <a:cubicBezTo>
                    <a:pt x="81" y="1"/>
                    <a:pt x="49" y="17"/>
                    <a:pt x="1" y="33"/>
                  </a:cubicBezTo>
                  <a:cubicBezTo>
                    <a:pt x="482" y="225"/>
                    <a:pt x="980" y="418"/>
                    <a:pt x="1509" y="610"/>
                  </a:cubicBezTo>
                  <a:lnTo>
                    <a:pt x="2119" y="610"/>
                  </a:lnTo>
                  <a:lnTo>
                    <a:pt x="2119" y="835"/>
                  </a:lnTo>
                  <a:lnTo>
                    <a:pt x="2712" y="1043"/>
                  </a:lnTo>
                  <a:lnTo>
                    <a:pt x="2712" y="514"/>
                  </a:lnTo>
                  <a:cubicBezTo>
                    <a:pt x="2712" y="225"/>
                    <a:pt x="2488" y="1"/>
                    <a:pt x="221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07350" y="3468125"/>
              <a:ext cx="189350" cy="127575"/>
            </a:xfrm>
            <a:custGeom>
              <a:avLst/>
              <a:gdLst/>
              <a:ahLst/>
              <a:cxnLst/>
              <a:rect l="l" t="t" r="r" b="b"/>
              <a:pathLst>
                <a:path w="7574" h="5103" extrusionOk="0">
                  <a:moveTo>
                    <a:pt x="4798" y="1"/>
                  </a:moveTo>
                  <a:cubicBezTo>
                    <a:pt x="4397" y="1"/>
                    <a:pt x="4397" y="610"/>
                    <a:pt x="4798" y="610"/>
                  </a:cubicBezTo>
                  <a:lnTo>
                    <a:pt x="6450" y="610"/>
                  </a:lnTo>
                  <a:cubicBezTo>
                    <a:pt x="4477" y="2247"/>
                    <a:pt x="2311" y="3627"/>
                    <a:pt x="1" y="4766"/>
                  </a:cubicBezTo>
                  <a:lnTo>
                    <a:pt x="691" y="5103"/>
                  </a:lnTo>
                  <a:cubicBezTo>
                    <a:pt x="2872" y="3996"/>
                    <a:pt x="4910" y="2648"/>
                    <a:pt x="6787" y="1092"/>
                  </a:cubicBezTo>
                  <a:lnTo>
                    <a:pt x="6787" y="1092"/>
                  </a:lnTo>
                  <a:lnTo>
                    <a:pt x="6386" y="2889"/>
                  </a:lnTo>
                  <a:cubicBezTo>
                    <a:pt x="6354" y="3049"/>
                    <a:pt x="6450" y="3209"/>
                    <a:pt x="6611" y="3242"/>
                  </a:cubicBezTo>
                  <a:lnTo>
                    <a:pt x="6675" y="3242"/>
                  </a:lnTo>
                  <a:cubicBezTo>
                    <a:pt x="6819" y="3242"/>
                    <a:pt x="6948" y="3145"/>
                    <a:pt x="6980" y="3001"/>
                  </a:cubicBezTo>
                  <a:lnTo>
                    <a:pt x="7573" y="354"/>
                  </a:lnTo>
                  <a:cubicBezTo>
                    <a:pt x="7573" y="322"/>
                    <a:pt x="7573" y="290"/>
                    <a:pt x="7573" y="274"/>
                  </a:cubicBezTo>
                  <a:lnTo>
                    <a:pt x="7573" y="258"/>
                  </a:lnTo>
                  <a:cubicBezTo>
                    <a:pt x="7573" y="225"/>
                    <a:pt x="7573" y="209"/>
                    <a:pt x="7557" y="177"/>
                  </a:cubicBezTo>
                  <a:cubicBezTo>
                    <a:pt x="7541" y="145"/>
                    <a:pt x="7541" y="129"/>
                    <a:pt x="7509" y="113"/>
                  </a:cubicBezTo>
                  <a:lnTo>
                    <a:pt x="7509" y="97"/>
                  </a:lnTo>
                  <a:cubicBezTo>
                    <a:pt x="7493" y="81"/>
                    <a:pt x="7477" y="49"/>
                    <a:pt x="7445" y="33"/>
                  </a:cubicBezTo>
                  <a:cubicBezTo>
                    <a:pt x="7429" y="17"/>
                    <a:pt x="7413" y="17"/>
                    <a:pt x="738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899850" y="2856825"/>
              <a:ext cx="115125" cy="98750"/>
            </a:xfrm>
            <a:custGeom>
              <a:avLst/>
              <a:gdLst/>
              <a:ahLst/>
              <a:cxnLst/>
              <a:rect l="l" t="t" r="r" b="b"/>
              <a:pathLst>
                <a:path w="4605" h="3950" extrusionOk="0">
                  <a:moveTo>
                    <a:pt x="2646" y="607"/>
                  </a:moveTo>
                  <a:cubicBezTo>
                    <a:pt x="2984" y="607"/>
                    <a:pt x="3329" y="733"/>
                    <a:pt x="3610" y="1014"/>
                  </a:cubicBezTo>
                  <a:cubicBezTo>
                    <a:pt x="4477" y="1880"/>
                    <a:pt x="3851" y="3356"/>
                    <a:pt x="2632" y="3356"/>
                  </a:cubicBezTo>
                  <a:cubicBezTo>
                    <a:pt x="1878" y="3356"/>
                    <a:pt x="1268" y="2730"/>
                    <a:pt x="1268" y="1976"/>
                  </a:cubicBezTo>
                  <a:cubicBezTo>
                    <a:pt x="1268" y="1152"/>
                    <a:pt x="1942" y="607"/>
                    <a:pt x="2646" y="607"/>
                  </a:cubicBezTo>
                  <a:close/>
                  <a:moveTo>
                    <a:pt x="2623" y="1"/>
                  </a:moveTo>
                  <a:cubicBezTo>
                    <a:pt x="2137" y="1"/>
                    <a:pt x="1641" y="180"/>
                    <a:pt x="1236" y="580"/>
                  </a:cubicBezTo>
                  <a:cubicBezTo>
                    <a:pt x="0" y="1832"/>
                    <a:pt x="867" y="3950"/>
                    <a:pt x="2632" y="3950"/>
                  </a:cubicBezTo>
                  <a:cubicBezTo>
                    <a:pt x="3723" y="3950"/>
                    <a:pt x="4605" y="3067"/>
                    <a:pt x="4605" y="1976"/>
                  </a:cubicBezTo>
                  <a:cubicBezTo>
                    <a:pt x="4605" y="783"/>
                    <a:pt x="3637" y="1"/>
                    <a:pt x="262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868575" y="2963975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594"/>
                  </a:moveTo>
                  <a:cubicBezTo>
                    <a:pt x="5567" y="594"/>
                    <a:pt x="6995" y="1894"/>
                    <a:pt x="7139" y="3578"/>
                  </a:cubicBezTo>
                  <a:lnTo>
                    <a:pt x="610" y="3578"/>
                  </a:lnTo>
                  <a:cubicBezTo>
                    <a:pt x="770" y="1894"/>
                    <a:pt x="2182" y="594"/>
                    <a:pt x="3883" y="594"/>
                  </a:cubicBezTo>
                  <a:close/>
                  <a:moveTo>
                    <a:pt x="3883" y="0"/>
                  </a:moveTo>
                  <a:cubicBezTo>
                    <a:pt x="1733" y="0"/>
                    <a:pt x="0" y="1733"/>
                    <a:pt x="0" y="3883"/>
                  </a:cubicBezTo>
                  <a:cubicBezTo>
                    <a:pt x="0" y="4043"/>
                    <a:pt x="128" y="4188"/>
                    <a:pt x="289" y="4188"/>
                  </a:cubicBezTo>
                  <a:lnTo>
                    <a:pt x="7460" y="4188"/>
                  </a:lnTo>
                  <a:cubicBezTo>
                    <a:pt x="7621" y="4188"/>
                    <a:pt x="7765" y="4043"/>
                    <a:pt x="7765" y="3883"/>
                  </a:cubicBezTo>
                  <a:cubicBezTo>
                    <a:pt x="7765" y="1733"/>
                    <a:pt x="6016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720575" y="3111975"/>
              <a:ext cx="115525" cy="98650"/>
            </a:xfrm>
            <a:custGeom>
              <a:avLst/>
              <a:gdLst/>
              <a:ahLst/>
              <a:cxnLst/>
              <a:rect l="l" t="t" r="r" b="b"/>
              <a:pathLst>
                <a:path w="4621" h="3946" extrusionOk="0">
                  <a:moveTo>
                    <a:pt x="2631" y="589"/>
                  </a:moveTo>
                  <a:cubicBezTo>
                    <a:pt x="3336" y="589"/>
                    <a:pt x="4011" y="1138"/>
                    <a:pt x="4011" y="1974"/>
                  </a:cubicBezTo>
                  <a:cubicBezTo>
                    <a:pt x="4011" y="2728"/>
                    <a:pt x="3401" y="3337"/>
                    <a:pt x="2631" y="3337"/>
                  </a:cubicBezTo>
                  <a:cubicBezTo>
                    <a:pt x="1412" y="3337"/>
                    <a:pt x="802" y="1861"/>
                    <a:pt x="1669" y="995"/>
                  </a:cubicBezTo>
                  <a:cubicBezTo>
                    <a:pt x="1949" y="715"/>
                    <a:pt x="2293" y="589"/>
                    <a:pt x="2631" y="589"/>
                  </a:cubicBezTo>
                  <a:close/>
                  <a:moveTo>
                    <a:pt x="2631" y="0"/>
                  </a:moveTo>
                  <a:cubicBezTo>
                    <a:pt x="882" y="0"/>
                    <a:pt x="0" y="2118"/>
                    <a:pt x="1235" y="3370"/>
                  </a:cubicBezTo>
                  <a:cubicBezTo>
                    <a:pt x="1639" y="3768"/>
                    <a:pt x="2134" y="3946"/>
                    <a:pt x="2620" y="3946"/>
                  </a:cubicBezTo>
                  <a:cubicBezTo>
                    <a:pt x="3641" y="3946"/>
                    <a:pt x="4621" y="3159"/>
                    <a:pt x="4621" y="1974"/>
                  </a:cubicBezTo>
                  <a:cubicBezTo>
                    <a:pt x="4604" y="883"/>
                    <a:pt x="3722" y="0"/>
                    <a:pt x="263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89275" y="3218650"/>
              <a:ext cx="194550" cy="104725"/>
            </a:xfrm>
            <a:custGeom>
              <a:avLst/>
              <a:gdLst/>
              <a:ahLst/>
              <a:cxnLst/>
              <a:rect l="l" t="t" r="r" b="b"/>
              <a:pathLst>
                <a:path w="7782" h="4189" extrusionOk="0">
                  <a:moveTo>
                    <a:pt x="3883" y="611"/>
                  </a:moveTo>
                  <a:cubicBezTo>
                    <a:pt x="5584" y="611"/>
                    <a:pt x="6996" y="1894"/>
                    <a:pt x="7156" y="3595"/>
                  </a:cubicBezTo>
                  <a:lnTo>
                    <a:pt x="626" y="3595"/>
                  </a:lnTo>
                  <a:cubicBezTo>
                    <a:pt x="771" y="1894"/>
                    <a:pt x="2199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49" y="1"/>
                    <a:pt x="1" y="1750"/>
                    <a:pt x="1" y="3883"/>
                  </a:cubicBezTo>
                  <a:cubicBezTo>
                    <a:pt x="1" y="4060"/>
                    <a:pt x="145" y="4188"/>
                    <a:pt x="305" y="4188"/>
                  </a:cubicBezTo>
                  <a:lnTo>
                    <a:pt x="7477" y="4188"/>
                  </a:lnTo>
                  <a:cubicBezTo>
                    <a:pt x="7637" y="4188"/>
                    <a:pt x="7782" y="4060"/>
                    <a:pt x="7782" y="3883"/>
                  </a:cubicBezTo>
                  <a:cubicBezTo>
                    <a:pt x="7766" y="1750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095575" y="3111975"/>
              <a:ext cx="115150" cy="98650"/>
            </a:xfrm>
            <a:custGeom>
              <a:avLst/>
              <a:gdLst/>
              <a:ahLst/>
              <a:cxnLst/>
              <a:rect l="l" t="t" r="r" b="b"/>
              <a:pathLst>
                <a:path w="4606" h="3946" extrusionOk="0">
                  <a:moveTo>
                    <a:pt x="1974" y="594"/>
                  </a:moveTo>
                  <a:cubicBezTo>
                    <a:pt x="3193" y="594"/>
                    <a:pt x="3803" y="2070"/>
                    <a:pt x="2937" y="2936"/>
                  </a:cubicBezTo>
                  <a:cubicBezTo>
                    <a:pt x="2656" y="3217"/>
                    <a:pt x="2310" y="3343"/>
                    <a:pt x="1972" y="3343"/>
                  </a:cubicBezTo>
                  <a:cubicBezTo>
                    <a:pt x="1268" y="3343"/>
                    <a:pt x="594" y="2798"/>
                    <a:pt x="594" y="1974"/>
                  </a:cubicBezTo>
                  <a:cubicBezTo>
                    <a:pt x="594" y="1204"/>
                    <a:pt x="1220" y="594"/>
                    <a:pt x="1974" y="594"/>
                  </a:cubicBezTo>
                  <a:close/>
                  <a:moveTo>
                    <a:pt x="1974" y="0"/>
                  </a:moveTo>
                  <a:cubicBezTo>
                    <a:pt x="883" y="0"/>
                    <a:pt x="1" y="883"/>
                    <a:pt x="1" y="1974"/>
                  </a:cubicBezTo>
                  <a:cubicBezTo>
                    <a:pt x="1" y="3159"/>
                    <a:pt x="973" y="3946"/>
                    <a:pt x="1989" y="3946"/>
                  </a:cubicBezTo>
                  <a:cubicBezTo>
                    <a:pt x="2473" y="3946"/>
                    <a:pt x="2966" y="3768"/>
                    <a:pt x="3370" y="3370"/>
                  </a:cubicBezTo>
                  <a:cubicBezTo>
                    <a:pt x="4605" y="2118"/>
                    <a:pt x="3739" y="0"/>
                    <a:pt x="197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47850" y="3218650"/>
              <a:ext cx="194150" cy="104725"/>
            </a:xfrm>
            <a:custGeom>
              <a:avLst/>
              <a:gdLst/>
              <a:ahLst/>
              <a:cxnLst/>
              <a:rect l="l" t="t" r="r" b="b"/>
              <a:pathLst>
                <a:path w="7766" h="4189" extrusionOk="0">
                  <a:moveTo>
                    <a:pt x="3883" y="611"/>
                  </a:moveTo>
                  <a:cubicBezTo>
                    <a:pt x="5584" y="611"/>
                    <a:pt x="6995" y="1894"/>
                    <a:pt x="7156" y="3595"/>
                  </a:cubicBezTo>
                  <a:lnTo>
                    <a:pt x="610" y="3595"/>
                  </a:lnTo>
                  <a:cubicBezTo>
                    <a:pt x="771" y="1894"/>
                    <a:pt x="2182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33" y="1"/>
                    <a:pt x="0" y="1750"/>
                    <a:pt x="0" y="3883"/>
                  </a:cubicBezTo>
                  <a:cubicBezTo>
                    <a:pt x="0" y="4060"/>
                    <a:pt x="129" y="4188"/>
                    <a:pt x="305" y="4188"/>
                  </a:cubicBezTo>
                  <a:lnTo>
                    <a:pt x="7461" y="4188"/>
                  </a:lnTo>
                  <a:cubicBezTo>
                    <a:pt x="7621" y="4188"/>
                    <a:pt x="7766" y="4060"/>
                    <a:pt x="7766" y="3883"/>
                  </a:cubicBezTo>
                  <a:cubicBezTo>
                    <a:pt x="7766" y="1750"/>
                    <a:pt x="6017" y="17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900175" y="3105650"/>
              <a:ext cx="130850" cy="147925"/>
            </a:xfrm>
            <a:custGeom>
              <a:avLst/>
              <a:gdLst/>
              <a:ahLst/>
              <a:cxnLst/>
              <a:rect l="l" t="t" r="r" b="b"/>
              <a:pathLst>
                <a:path w="5234" h="5917" extrusionOk="0">
                  <a:moveTo>
                    <a:pt x="2659" y="1"/>
                  </a:moveTo>
                  <a:cubicBezTo>
                    <a:pt x="2510" y="1"/>
                    <a:pt x="2362" y="101"/>
                    <a:pt x="2362" y="302"/>
                  </a:cubicBezTo>
                  <a:lnTo>
                    <a:pt x="2362" y="3254"/>
                  </a:lnTo>
                  <a:lnTo>
                    <a:pt x="212" y="5403"/>
                  </a:lnTo>
                  <a:cubicBezTo>
                    <a:pt x="1" y="5615"/>
                    <a:pt x="203" y="5903"/>
                    <a:pt x="432" y="5903"/>
                  </a:cubicBezTo>
                  <a:cubicBezTo>
                    <a:pt x="499" y="5903"/>
                    <a:pt x="568" y="5878"/>
                    <a:pt x="629" y="5820"/>
                  </a:cubicBezTo>
                  <a:lnTo>
                    <a:pt x="2667" y="3799"/>
                  </a:lnTo>
                  <a:lnTo>
                    <a:pt x="4688" y="5820"/>
                  </a:lnTo>
                  <a:cubicBezTo>
                    <a:pt x="4736" y="5885"/>
                    <a:pt x="4817" y="5917"/>
                    <a:pt x="4897" y="5917"/>
                  </a:cubicBezTo>
                  <a:cubicBezTo>
                    <a:pt x="4977" y="5917"/>
                    <a:pt x="5057" y="5885"/>
                    <a:pt x="5105" y="5820"/>
                  </a:cubicBezTo>
                  <a:cubicBezTo>
                    <a:pt x="5234" y="5708"/>
                    <a:pt x="5234" y="5516"/>
                    <a:pt x="5105" y="5403"/>
                  </a:cubicBezTo>
                  <a:lnTo>
                    <a:pt x="2955" y="3254"/>
                  </a:lnTo>
                  <a:lnTo>
                    <a:pt x="2955" y="302"/>
                  </a:lnTo>
                  <a:cubicBezTo>
                    <a:pt x="2955" y="101"/>
                    <a:pt x="2807" y="1"/>
                    <a:pt x="265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104800" y="1961050"/>
              <a:ext cx="115550" cy="98925"/>
            </a:xfrm>
            <a:custGeom>
              <a:avLst/>
              <a:gdLst/>
              <a:ahLst/>
              <a:cxnLst/>
              <a:rect l="l" t="t" r="r" b="b"/>
              <a:pathLst>
                <a:path w="4622" h="3957" extrusionOk="0">
                  <a:moveTo>
                    <a:pt x="1974" y="603"/>
                  </a:moveTo>
                  <a:cubicBezTo>
                    <a:pt x="3193" y="603"/>
                    <a:pt x="3803" y="2095"/>
                    <a:pt x="2953" y="2961"/>
                  </a:cubicBezTo>
                  <a:cubicBezTo>
                    <a:pt x="2674" y="3235"/>
                    <a:pt x="2331" y="3357"/>
                    <a:pt x="1994" y="3357"/>
                  </a:cubicBezTo>
                  <a:cubicBezTo>
                    <a:pt x="1282" y="3357"/>
                    <a:pt x="594" y="2810"/>
                    <a:pt x="594" y="1983"/>
                  </a:cubicBezTo>
                  <a:cubicBezTo>
                    <a:pt x="594" y="1229"/>
                    <a:pt x="1220" y="603"/>
                    <a:pt x="1974" y="603"/>
                  </a:cubicBezTo>
                  <a:close/>
                  <a:moveTo>
                    <a:pt x="1982" y="0"/>
                  </a:moveTo>
                  <a:cubicBezTo>
                    <a:pt x="968" y="0"/>
                    <a:pt x="1" y="790"/>
                    <a:pt x="1" y="1983"/>
                  </a:cubicBezTo>
                  <a:cubicBezTo>
                    <a:pt x="1" y="3074"/>
                    <a:pt x="883" y="3956"/>
                    <a:pt x="1974" y="3956"/>
                  </a:cubicBezTo>
                  <a:cubicBezTo>
                    <a:pt x="3739" y="3956"/>
                    <a:pt x="4621" y="1838"/>
                    <a:pt x="3370" y="587"/>
                  </a:cubicBezTo>
                  <a:cubicBezTo>
                    <a:pt x="2964" y="181"/>
                    <a:pt x="2468" y="0"/>
                    <a:pt x="198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057075" y="2068350"/>
              <a:ext cx="194150" cy="104325"/>
            </a:xfrm>
            <a:custGeom>
              <a:avLst/>
              <a:gdLst/>
              <a:ahLst/>
              <a:cxnLst/>
              <a:rect l="l" t="t" r="r" b="b"/>
              <a:pathLst>
                <a:path w="7766" h="4173" extrusionOk="0">
                  <a:moveTo>
                    <a:pt x="3883" y="595"/>
                  </a:moveTo>
                  <a:cubicBezTo>
                    <a:pt x="5584" y="595"/>
                    <a:pt x="6995" y="1878"/>
                    <a:pt x="7156" y="3563"/>
                  </a:cubicBezTo>
                  <a:lnTo>
                    <a:pt x="610" y="3563"/>
                  </a:lnTo>
                  <a:cubicBezTo>
                    <a:pt x="771" y="1878"/>
                    <a:pt x="2182" y="595"/>
                    <a:pt x="3883" y="595"/>
                  </a:cubicBezTo>
                  <a:close/>
                  <a:moveTo>
                    <a:pt x="3883" y="1"/>
                  </a:moveTo>
                  <a:cubicBezTo>
                    <a:pt x="1749" y="1"/>
                    <a:pt x="0" y="1734"/>
                    <a:pt x="0" y="3883"/>
                  </a:cubicBezTo>
                  <a:cubicBezTo>
                    <a:pt x="0" y="4044"/>
                    <a:pt x="145" y="4172"/>
                    <a:pt x="305" y="4172"/>
                  </a:cubicBezTo>
                  <a:lnTo>
                    <a:pt x="7477" y="4172"/>
                  </a:lnTo>
                  <a:cubicBezTo>
                    <a:pt x="7637" y="4172"/>
                    <a:pt x="7766" y="4044"/>
                    <a:pt x="7766" y="3883"/>
                  </a:cubicBezTo>
                  <a:cubicBezTo>
                    <a:pt x="7766" y="1734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925525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90" y="603"/>
                  </a:moveTo>
                  <a:cubicBezTo>
                    <a:pt x="3209" y="603"/>
                    <a:pt x="3819" y="2079"/>
                    <a:pt x="2952" y="2946"/>
                  </a:cubicBezTo>
                  <a:cubicBezTo>
                    <a:pt x="2671" y="3227"/>
                    <a:pt x="2326" y="3353"/>
                    <a:pt x="1988" y="3353"/>
                  </a:cubicBezTo>
                  <a:cubicBezTo>
                    <a:pt x="1284" y="3353"/>
                    <a:pt x="610" y="2807"/>
                    <a:pt x="610" y="1983"/>
                  </a:cubicBezTo>
                  <a:cubicBezTo>
                    <a:pt x="610" y="1213"/>
                    <a:pt x="1220" y="603"/>
                    <a:pt x="1990" y="603"/>
                  </a:cubicBezTo>
                  <a:close/>
                  <a:moveTo>
                    <a:pt x="1994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3" y="3957"/>
                    <a:pt x="1990" y="3957"/>
                  </a:cubicBezTo>
                  <a:cubicBezTo>
                    <a:pt x="3738" y="3957"/>
                    <a:pt x="4621" y="1823"/>
                    <a:pt x="3385" y="587"/>
                  </a:cubicBezTo>
                  <a:cubicBezTo>
                    <a:pt x="2980" y="182"/>
                    <a:pt x="2482" y="1"/>
                    <a:pt x="19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877800" y="2323050"/>
              <a:ext cx="194550" cy="104700"/>
            </a:xfrm>
            <a:custGeom>
              <a:avLst/>
              <a:gdLst/>
              <a:ahLst/>
              <a:cxnLst/>
              <a:rect l="l" t="t" r="r" b="b"/>
              <a:pathLst>
                <a:path w="7782" h="4188" extrusionOk="0">
                  <a:moveTo>
                    <a:pt x="3899" y="610"/>
                  </a:moveTo>
                  <a:cubicBezTo>
                    <a:pt x="5583" y="610"/>
                    <a:pt x="6995" y="1893"/>
                    <a:pt x="7155" y="3594"/>
                  </a:cubicBezTo>
                  <a:lnTo>
                    <a:pt x="626" y="3594"/>
                  </a:lnTo>
                  <a:cubicBezTo>
                    <a:pt x="786" y="1893"/>
                    <a:pt x="2198" y="610"/>
                    <a:pt x="3899" y="610"/>
                  </a:cubicBezTo>
                  <a:close/>
                  <a:moveTo>
                    <a:pt x="3899" y="0"/>
                  </a:moveTo>
                  <a:cubicBezTo>
                    <a:pt x="1749" y="0"/>
                    <a:pt x="0" y="1749"/>
                    <a:pt x="0" y="3883"/>
                  </a:cubicBezTo>
                  <a:cubicBezTo>
                    <a:pt x="0" y="4059"/>
                    <a:pt x="144" y="4188"/>
                    <a:pt x="305" y="4188"/>
                  </a:cubicBezTo>
                  <a:lnTo>
                    <a:pt x="7476" y="4188"/>
                  </a:lnTo>
                  <a:cubicBezTo>
                    <a:pt x="7637" y="4188"/>
                    <a:pt x="7781" y="4059"/>
                    <a:pt x="7781" y="3883"/>
                  </a:cubicBezTo>
                  <a:cubicBezTo>
                    <a:pt x="7781" y="1749"/>
                    <a:pt x="6032" y="0"/>
                    <a:pt x="389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4100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73" y="603"/>
                  </a:moveTo>
                  <a:cubicBezTo>
                    <a:pt x="3193" y="603"/>
                    <a:pt x="3818" y="2079"/>
                    <a:pt x="2952" y="2946"/>
                  </a:cubicBezTo>
                  <a:cubicBezTo>
                    <a:pt x="2671" y="3227"/>
                    <a:pt x="2324" y="3353"/>
                    <a:pt x="1984" y="3353"/>
                  </a:cubicBezTo>
                  <a:cubicBezTo>
                    <a:pt x="1275" y="3353"/>
                    <a:pt x="594" y="2807"/>
                    <a:pt x="594" y="1983"/>
                  </a:cubicBezTo>
                  <a:cubicBezTo>
                    <a:pt x="594" y="1213"/>
                    <a:pt x="1219" y="603"/>
                    <a:pt x="1973" y="603"/>
                  </a:cubicBezTo>
                  <a:close/>
                  <a:moveTo>
                    <a:pt x="1989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2" y="3957"/>
                    <a:pt x="1973" y="3957"/>
                  </a:cubicBezTo>
                  <a:cubicBezTo>
                    <a:pt x="3738" y="3957"/>
                    <a:pt x="4621" y="1823"/>
                    <a:pt x="3369" y="587"/>
                  </a:cubicBezTo>
                  <a:cubicBezTo>
                    <a:pt x="2969" y="182"/>
                    <a:pt x="2474" y="1"/>
                    <a:pt x="198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236350" y="2323050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610"/>
                  </a:moveTo>
                  <a:cubicBezTo>
                    <a:pt x="5584" y="610"/>
                    <a:pt x="6996" y="1893"/>
                    <a:pt x="7156" y="3594"/>
                  </a:cubicBezTo>
                  <a:lnTo>
                    <a:pt x="611" y="3594"/>
                  </a:lnTo>
                  <a:cubicBezTo>
                    <a:pt x="771" y="1893"/>
                    <a:pt x="2183" y="610"/>
                    <a:pt x="3883" y="610"/>
                  </a:cubicBezTo>
                  <a:close/>
                  <a:moveTo>
                    <a:pt x="3883" y="0"/>
                  </a:moveTo>
                  <a:cubicBezTo>
                    <a:pt x="1734" y="0"/>
                    <a:pt x="1" y="1749"/>
                    <a:pt x="1" y="3883"/>
                  </a:cubicBezTo>
                  <a:cubicBezTo>
                    <a:pt x="1" y="4059"/>
                    <a:pt x="129" y="4188"/>
                    <a:pt x="306" y="4188"/>
                  </a:cubicBezTo>
                  <a:lnTo>
                    <a:pt x="7461" y="4188"/>
                  </a:lnTo>
                  <a:cubicBezTo>
                    <a:pt x="7638" y="4188"/>
                    <a:pt x="7766" y="4059"/>
                    <a:pt x="7766" y="3883"/>
                  </a:cubicBezTo>
                  <a:cubicBezTo>
                    <a:pt x="7766" y="1749"/>
                    <a:pt x="6033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91175" y="2209650"/>
              <a:ext cx="129975" cy="148325"/>
            </a:xfrm>
            <a:custGeom>
              <a:avLst/>
              <a:gdLst/>
              <a:ahLst/>
              <a:cxnLst/>
              <a:rect l="l" t="t" r="r" b="b"/>
              <a:pathLst>
                <a:path w="5199" h="5933" extrusionOk="0">
                  <a:moveTo>
                    <a:pt x="2567" y="0"/>
                  </a:moveTo>
                  <a:cubicBezTo>
                    <a:pt x="2415" y="0"/>
                    <a:pt x="2262" y="100"/>
                    <a:pt x="2262" y="301"/>
                  </a:cubicBezTo>
                  <a:lnTo>
                    <a:pt x="2262" y="3253"/>
                  </a:lnTo>
                  <a:lnTo>
                    <a:pt x="112" y="5403"/>
                  </a:lnTo>
                  <a:cubicBezTo>
                    <a:pt x="0" y="5531"/>
                    <a:pt x="0" y="5724"/>
                    <a:pt x="112" y="5836"/>
                  </a:cubicBezTo>
                  <a:cubicBezTo>
                    <a:pt x="169" y="5892"/>
                    <a:pt x="245" y="5920"/>
                    <a:pt x="321" y="5920"/>
                  </a:cubicBezTo>
                  <a:cubicBezTo>
                    <a:pt x="397" y="5920"/>
                    <a:pt x="473" y="5892"/>
                    <a:pt x="530" y="5836"/>
                  </a:cubicBezTo>
                  <a:lnTo>
                    <a:pt x="2567" y="3814"/>
                  </a:lnTo>
                  <a:lnTo>
                    <a:pt x="4589" y="5836"/>
                  </a:lnTo>
                  <a:cubicBezTo>
                    <a:pt x="4653" y="5884"/>
                    <a:pt x="4717" y="5916"/>
                    <a:pt x="4797" y="5932"/>
                  </a:cubicBezTo>
                  <a:cubicBezTo>
                    <a:pt x="5070" y="5916"/>
                    <a:pt x="5198" y="5595"/>
                    <a:pt x="5022" y="5403"/>
                  </a:cubicBezTo>
                  <a:lnTo>
                    <a:pt x="2872" y="3253"/>
                  </a:lnTo>
                  <a:lnTo>
                    <a:pt x="2872" y="301"/>
                  </a:lnTo>
                  <a:cubicBezTo>
                    <a:pt x="2872" y="100"/>
                    <a:pt x="2720" y="0"/>
                    <a:pt x="25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08425" y="2919575"/>
              <a:ext cx="291225" cy="252975"/>
            </a:xfrm>
            <a:custGeom>
              <a:avLst/>
              <a:gdLst/>
              <a:ahLst/>
              <a:cxnLst/>
              <a:rect l="l" t="t" r="r" b="b"/>
              <a:pathLst>
                <a:path w="11649" h="10119" extrusionOk="0">
                  <a:moveTo>
                    <a:pt x="3161" y="1022"/>
                  </a:moveTo>
                  <a:lnTo>
                    <a:pt x="3161" y="1953"/>
                  </a:lnTo>
                  <a:cubicBezTo>
                    <a:pt x="3161" y="2113"/>
                    <a:pt x="3306" y="2242"/>
                    <a:pt x="3466" y="2242"/>
                  </a:cubicBezTo>
                  <a:cubicBezTo>
                    <a:pt x="7525" y="2258"/>
                    <a:pt x="10862" y="5450"/>
                    <a:pt x="11039" y="9525"/>
                  </a:cubicBezTo>
                  <a:lnTo>
                    <a:pt x="8857" y="9525"/>
                  </a:lnTo>
                  <a:cubicBezTo>
                    <a:pt x="8696" y="6654"/>
                    <a:pt x="6338" y="4424"/>
                    <a:pt x="3466" y="4424"/>
                  </a:cubicBezTo>
                  <a:cubicBezTo>
                    <a:pt x="3306" y="4424"/>
                    <a:pt x="3177" y="4552"/>
                    <a:pt x="3177" y="4712"/>
                  </a:cubicBezTo>
                  <a:lnTo>
                    <a:pt x="3177" y="5803"/>
                  </a:lnTo>
                  <a:lnTo>
                    <a:pt x="723" y="3413"/>
                  </a:lnTo>
                  <a:lnTo>
                    <a:pt x="3161" y="1022"/>
                  </a:lnTo>
                  <a:close/>
                  <a:moveTo>
                    <a:pt x="3464" y="1"/>
                  </a:moveTo>
                  <a:cubicBezTo>
                    <a:pt x="3390" y="1"/>
                    <a:pt x="3318" y="26"/>
                    <a:pt x="3257" y="76"/>
                  </a:cubicBezTo>
                  <a:lnTo>
                    <a:pt x="97" y="3188"/>
                  </a:lnTo>
                  <a:cubicBezTo>
                    <a:pt x="33" y="3252"/>
                    <a:pt x="1" y="3333"/>
                    <a:pt x="1" y="3413"/>
                  </a:cubicBezTo>
                  <a:cubicBezTo>
                    <a:pt x="1" y="3493"/>
                    <a:pt x="33" y="3573"/>
                    <a:pt x="97" y="3621"/>
                  </a:cubicBezTo>
                  <a:lnTo>
                    <a:pt x="3257" y="6734"/>
                  </a:lnTo>
                  <a:cubicBezTo>
                    <a:pt x="3323" y="6788"/>
                    <a:pt x="3403" y="6821"/>
                    <a:pt x="3483" y="6821"/>
                  </a:cubicBezTo>
                  <a:cubicBezTo>
                    <a:pt x="3521" y="6821"/>
                    <a:pt x="3558" y="6813"/>
                    <a:pt x="3594" y="6798"/>
                  </a:cubicBezTo>
                  <a:cubicBezTo>
                    <a:pt x="3691" y="6750"/>
                    <a:pt x="3771" y="6638"/>
                    <a:pt x="3771" y="6525"/>
                  </a:cubicBezTo>
                  <a:lnTo>
                    <a:pt x="3771" y="5033"/>
                  </a:lnTo>
                  <a:cubicBezTo>
                    <a:pt x="6290" y="5194"/>
                    <a:pt x="8263" y="7295"/>
                    <a:pt x="8263" y="9814"/>
                  </a:cubicBezTo>
                  <a:cubicBezTo>
                    <a:pt x="8263" y="9991"/>
                    <a:pt x="8407" y="10119"/>
                    <a:pt x="8568" y="10119"/>
                  </a:cubicBezTo>
                  <a:lnTo>
                    <a:pt x="11359" y="10119"/>
                  </a:lnTo>
                  <a:cubicBezTo>
                    <a:pt x="11520" y="10119"/>
                    <a:pt x="11648" y="9991"/>
                    <a:pt x="11648" y="9814"/>
                  </a:cubicBezTo>
                  <a:cubicBezTo>
                    <a:pt x="11648" y="5418"/>
                    <a:pt x="8167" y="1809"/>
                    <a:pt x="3771" y="1648"/>
                  </a:cubicBezTo>
                  <a:lnTo>
                    <a:pt x="3771" y="301"/>
                  </a:lnTo>
                  <a:cubicBezTo>
                    <a:pt x="3771" y="172"/>
                    <a:pt x="3691" y="60"/>
                    <a:pt x="3594" y="28"/>
                  </a:cubicBezTo>
                  <a:cubicBezTo>
                    <a:pt x="3552" y="10"/>
                    <a:pt x="3508" y="1"/>
                    <a:pt x="346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8550" y="3103300"/>
              <a:ext cx="291200" cy="252950"/>
            </a:xfrm>
            <a:custGeom>
              <a:avLst/>
              <a:gdLst/>
              <a:ahLst/>
              <a:cxnLst/>
              <a:rect l="l" t="t" r="r" b="b"/>
              <a:pathLst>
                <a:path w="11648" h="10118" extrusionOk="0">
                  <a:moveTo>
                    <a:pt x="3161" y="1005"/>
                  </a:moveTo>
                  <a:lnTo>
                    <a:pt x="3161" y="1936"/>
                  </a:lnTo>
                  <a:cubicBezTo>
                    <a:pt x="3161" y="2112"/>
                    <a:pt x="3305" y="2241"/>
                    <a:pt x="3466" y="2241"/>
                  </a:cubicBezTo>
                  <a:cubicBezTo>
                    <a:pt x="7525" y="2241"/>
                    <a:pt x="10862" y="5449"/>
                    <a:pt x="11038" y="9508"/>
                  </a:cubicBezTo>
                  <a:lnTo>
                    <a:pt x="8856" y="9508"/>
                  </a:lnTo>
                  <a:cubicBezTo>
                    <a:pt x="8696" y="6652"/>
                    <a:pt x="6322" y="4422"/>
                    <a:pt x="3466" y="4406"/>
                  </a:cubicBezTo>
                  <a:cubicBezTo>
                    <a:pt x="3305" y="4406"/>
                    <a:pt x="3161" y="4551"/>
                    <a:pt x="3161" y="4711"/>
                  </a:cubicBezTo>
                  <a:lnTo>
                    <a:pt x="3161" y="5802"/>
                  </a:lnTo>
                  <a:lnTo>
                    <a:pt x="722" y="3412"/>
                  </a:lnTo>
                  <a:lnTo>
                    <a:pt x="3161" y="1005"/>
                  </a:lnTo>
                  <a:close/>
                  <a:moveTo>
                    <a:pt x="3454" y="0"/>
                  </a:moveTo>
                  <a:cubicBezTo>
                    <a:pt x="3380" y="0"/>
                    <a:pt x="3309" y="29"/>
                    <a:pt x="3257" y="91"/>
                  </a:cubicBezTo>
                  <a:lnTo>
                    <a:pt x="81" y="3187"/>
                  </a:lnTo>
                  <a:cubicBezTo>
                    <a:pt x="32" y="3251"/>
                    <a:pt x="0" y="3315"/>
                    <a:pt x="0" y="3412"/>
                  </a:cubicBezTo>
                  <a:cubicBezTo>
                    <a:pt x="0" y="3492"/>
                    <a:pt x="32" y="3556"/>
                    <a:pt x="81" y="3620"/>
                  </a:cubicBezTo>
                  <a:lnTo>
                    <a:pt x="3257" y="6733"/>
                  </a:lnTo>
                  <a:cubicBezTo>
                    <a:pt x="3312" y="6787"/>
                    <a:pt x="3388" y="6819"/>
                    <a:pt x="3467" y="6819"/>
                  </a:cubicBezTo>
                  <a:cubicBezTo>
                    <a:pt x="3504" y="6819"/>
                    <a:pt x="3542" y="6812"/>
                    <a:pt x="3578" y="6797"/>
                  </a:cubicBezTo>
                  <a:cubicBezTo>
                    <a:pt x="3690" y="6749"/>
                    <a:pt x="3771" y="6636"/>
                    <a:pt x="3771" y="6508"/>
                  </a:cubicBezTo>
                  <a:lnTo>
                    <a:pt x="3771" y="5032"/>
                  </a:lnTo>
                  <a:cubicBezTo>
                    <a:pt x="6289" y="5192"/>
                    <a:pt x="8263" y="7278"/>
                    <a:pt x="8263" y="9813"/>
                  </a:cubicBezTo>
                  <a:cubicBezTo>
                    <a:pt x="8263" y="9973"/>
                    <a:pt x="8407" y="10118"/>
                    <a:pt x="8568" y="10118"/>
                  </a:cubicBezTo>
                  <a:lnTo>
                    <a:pt x="11343" y="10118"/>
                  </a:lnTo>
                  <a:cubicBezTo>
                    <a:pt x="11504" y="10118"/>
                    <a:pt x="11648" y="9973"/>
                    <a:pt x="11648" y="9813"/>
                  </a:cubicBezTo>
                  <a:cubicBezTo>
                    <a:pt x="11632" y="5417"/>
                    <a:pt x="8167" y="1807"/>
                    <a:pt x="3771" y="1647"/>
                  </a:cubicBezTo>
                  <a:lnTo>
                    <a:pt x="3771" y="299"/>
                  </a:lnTo>
                  <a:cubicBezTo>
                    <a:pt x="3771" y="171"/>
                    <a:pt x="3690" y="75"/>
                    <a:pt x="3578" y="27"/>
                  </a:cubicBezTo>
                  <a:cubicBezTo>
                    <a:pt x="3538" y="9"/>
                    <a:pt x="3495" y="0"/>
                    <a:pt x="34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7200" y="1957675"/>
              <a:ext cx="291200" cy="195350"/>
            </a:xfrm>
            <a:custGeom>
              <a:avLst/>
              <a:gdLst/>
              <a:ahLst/>
              <a:cxnLst/>
              <a:rect l="l" t="t" r="r" b="b"/>
              <a:pathLst>
                <a:path w="11648" h="7814" extrusionOk="0">
                  <a:moveTo>
                    <a:pt x="995" y="0"/>
                  </a:moveTo>
                  <a:lnTo>
                    <a:pt x="97" y="898"/>
                  </a:lnTo>
                  <a:cubicBezTo>
                    <a:pt x="32" y="947"/>
                    <a:pt x="0" y="1027"/>
                    <a:pt x="0" y="1107"/>
                  </a:cubicBezTo>
                  <a:cubicBezTo>
                    <a:pt x="0" y="1187"/>
                    <a:pt x="32" y="1267"/>
                    <a:pt x="97" y="1316"/>
                  </a:cubicBezTo>
                  <a:lnTo>
                    <a:pt x="3273" y="4428"/>
                  </a:lnTo>
                  <a:cubicBezTo>
                    <a:pt x="3335" y="4484"/>
                    <a:pt x="3407" y="4509"/>
                    <a:pt x="3478" y="4509"/>
                  </a:cubicBezTo>
                  <a:cubicBezTo>
                    <a:pt x="3629" y="4509"/>
                    <a:pt x="3771" y="4394"/>
                    <a:pt x="3771" y="4219"/>
                  </a:cubicBezTo>
                  <a:lnTo>
                    <a:pt x="3771" y="2727"/>
                  </a:lnTo>
                  <a:cubicBezTo>
                    <a:pt x="6305" y="2888"/>
                    <a:pt x="8263" y="4989"/>
                    <a:pt x="8279" y="7508"/>
                  </a:cubicBezTo>
                  <a:cubicBezTo>
                    <a:pt x="8279" y="7685"/>
                    <a:pt x="8407" y="7813"/>
                    <a:pt x="8568" y="7813"/>
                  </a:cubicBezTo>
                  <a:lnTo>
                    <a:pt x="11343" y="7813"/>
                  </a:lnTo>
                  <a:cubicBezTo>
                    <a:pt x="11519" y="7813"/>
                    <a:pt x="11648" y="7685"/>
                    <a:pt x="11648" y="7508"/>
                  </a:cubicBezTo>
                  <a:cubicBezTo>
                    <a:pt x="11648" y="4251"/>
                    <a:pt x="9691" y="1283"/>
                    <a:pt x="6690" y="0"/>
                  </a:cubicBezTo>
                  <a:lnTo>
                    <a:pt x="4396" y="0"/>
                  </a:lnTo>
                  <a:cubicBezTo>
                    <a:pt x="8070" y="449"/>
                    <a:pt x="10894" y="3513"/>
                    <a:pt x="11038" y="7219"/>
                  </a:cubicBezTo>
                  <a:lnTo>
                    <a:pt x="8872" y="7219"/>
                  </a:lnTo>
                  <a:cubicBezTo>
                    <a:pt x="8696" y="4364"/>
                    <a:pt x="6337" y="2134"/>
                    <a:pt x="3482" y="2118"/>
                  </a:cubicBezTo>
                  <a:cubicBezTo>
                    <a:pt x="3305" y="2118"/>
                    <a:pt x="3177" y="2262"/>
                    <a:pt x="3177" y="2423"/>
                  </a:cubicBezTo>
                  <a:lnTo>
                    <a:pt x="3177" y="3497"/>
                  </a:lnTo>
                  <a:lnTo>
                    <a:pt x="738" y="1107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61475" y="2774375"/>
              <a:ext cx="144025" cy="141400"/>
            </a:xfrm>
            <a:custGeom>
              <a:avLst/>
              <a:gdLst/>
              <a:ahLst/>
              <a:cxnLst/>
              <a:rect l="l" t="t" r="r" b="b"/>
              <a:pathLst>
                <a:path w="5761" h="5656" extrusionOk="0">
                  <a:moveTo>
                    <a:pt x="2824" y="1568"/>
                  </a:moveTo>
                  <a:cubicBezTo>
                    <a:pt x="3097" y="2114"/>
                    <a:pt x="3546" y="2547"/>
                    <a:pt x="4092" y="2836"/>
                  </a:cubicBezTo>
                  <a:cubicBezTo>
                    <a:pt x="3546" y="3108"/>
                    <a:pt x="3097" y="3542"/>
                    <a:pt x="2824" y="4087"/>
                  </a:cubicBezTo>
                  <a:cubicBezTo>
                    <a:pt x="2551" y="3542"/>
                    <a:pt x="2102" y="3108"/>
                    <a:pt x="1557" y="2836"/>
                  </a:cubicBezTo>
                  <a:cubicBezTo>
                    <a:pt x="2102" y="2547"/>
                    <a:pt x="2551" y="2114"/>
                    <a:pt x="2824" y="1568"/>
                  </a:cubicBezTo>
                  <a:close/>
                  <a:moveTo>
                    <a:pt x="2824" y="0"/>
                  </a:moveTo>
                  <a:cubicBezTo>
                    <a:pt x="2672" y="0"/>
                    <a:pt x="2519" y="100"/>
                    <a:pt x="2519" y="301"/>
                  </a:cubicBezTo>
                  <a:cubicBezTo>
                    <a:pt x="2519" y="1520"/>
                    <a:pt x="1525" y="2531"/>
                    <a:pt x="289" y="2531"/>
                  </a:cubicBezTo>
                  <a:cubicBezTo>
                    <a:pt x="129" y="2531"/>
                    <a:pt x="1" y="2659"/>
                    <a:pt x="1" y="2836"/>
                  </a:cubicBezTo>
                  <a:cubicBezTo>
                    <a:pt x="1" y="2996"/>
                    <a:pt x="129" y="3124"/>
                    <a:pt x="289" y="3124"/>
                  </a:cubicBezTo>
                  <a:cubicBezTo>
                    <a:pt x="1525" y="3124"/>
                    <a:pt x="2519" y="4135"/>
                    <a:pt x="2519" y="5354"/>
                  </a:cubicBezTo>
                  <a:cubicBezTo>
                    <a:pt x="2519" y="5555"/>
                    <a:pt x="2672" y="5655"/>
                    <a:pt x="2824" y="5655"/>
                  </a:cubicBezTo>
                  <a:cubicBezTo>
                    <a:pt x="2977" y="5655"/>
                    <a:pt x="3129" y="5555"/>
                    <a:pt x="3129" y="5354"/>
                  </a:cubicBezTo>
                  <a:cubicBezTo>
                    <a:pt x="3129" y="4135"/>
                    <a:pt x="4124" y="3124"/>
                    <a:pt x="5359" y="3124"/>
                  </a:cubicBezTo>
                  <a:cubicBezTo>
                    <a:pt x="5760" y="3124"/>
                    <a:pt x="5760" y="2531"/>
                    <a:pt x="5359" y="2531"/>
                  </a:cubicBezTo>
                  <a:cubicBezTo>
                    <a:pt x="4124" y="2531"/>
                    <a:pt x="3129" y="1520"/>
                    <a:pt x="3129" y="301"/>
                  </a:cubicBezTo>
                  <a:cubicBezTo>
                    <a:pt x="3129" y="100"/>
                    <a:pt x="297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39925" y="2094925"/>
              <a:ext cx="146825" cy="141825"/>
            </a:xfrm>
            <a:custGeom>
              <a:avLst/>
              <a:gdLst/>
              <a:ahLst/>
              <a:cxnLst/>
              <a:rect l="l" t="t" r="r" b="b"/>
              <a:pathLst>
                <a:path w="5873" h="5673" extrusionOk="0">
                  <a:moveTo>
                    <a:pt x="2937" y="1569"/>
                  </a:moveTo>
                  <a:cubicBezTo>
                    <a:pt x="3210" y="2114"/>
                    <a:pt x="3659" y="2564"/>
                    <a:pt x="4204" y="2836"/>
                  </a:cubicBezTo>
                  <a:cubicBezTo>
                    <a:pt x="3659" y="3109"/>
                    <a:pt x="3210" y="3558"/>
                    <a:pt x="2937" y="4104"/>
                  </a:cubicBezTo>
                  <a:cubicBezTo>
                    <a:pt x="2664" y="3558"/>
                    <a:pt x="2215" y="3109"/>
                    <a:pt x="1685" y="2836"/>
                  </a:cubicBezTo>
                  <a:cubicBezTo>
                    <a:pt x="2215" y="2564"/>
                    <a:pt x="2664" y="2114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7" y="5672"/>
                  </a:cubicBezTo>
                  <a:cubicBezTo>
                    <a:pt x="3089" y="5672"/>
                    <a:pt x="3242" y="5572"/>
                    <a:pt x="3242" y="5371"/>
                  </a:cubicBezTo>
                  <a:cubicBezTo>
                    <a:pt x="3242" y="4136"/>
                    <a:pt x="4236" y="3141"/>
                    <a:pt x="5472" y="3141"/>
                  </a:cubicBezTo>
                  <a:cubicBezTo>
                    <a:pt x="5873" y="3141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39625" y="2678900"/>
              <a:ext cx="146425" cy="141825"/>
            </a:xfrm>
            <a:custGeom>
              <a:avLst/>
              <a:gdLst/>
              <a:ahLst/>
              <a:cxnLst/>
              <a:rect l="l" t="t" r="r" b="b"/>
              <a:pathLst>
                <a:path w="5857" h="5673" extrusionOk="0">
                  <a:moveTo>
                    <a:pt x="2936" y="1569"/>
                  </a:moveTo>
                  <a:cubicBezTo>
                    <a:pt x="3209" y="2114"/>
                    <a:pt x="3642" y="2564"/>
                    <a:pt x="4188" y="2836"/>
                  </a:cubicBezTo>
                  <a:cubicBezTo>
                    <a:pt x="3642" y="3109"/>
                    <a:pt x="3209" y="3558"/>
                    <a:pt x="2936" y="4104"/>
                  </a:cubicBezTo>
                  <a:cubicBezTo>
                    <a:pt x="2664" y="3558"/>
                    <a:pt x="2215" y="3109"/>
                    <a:pt x="1669" y="2836"/>
                  </a:cubicBezTo>
                  <a:cubicBezTo>
                    <a:pt x="2215" y="2564"/>
                    <a:pt x="2664" y="2114"/>
                    <a:pt x="2936" y="1569"/>
                  </a:cubicBezTo>
                  <a:close/>
                  <a:moveTo>
                    <a:pt x="2936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6" y="5672"/>
                  </a:cubicBezTo>
                  <a:cubicBezTo>
                    <a:pt x="3089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56" y="3141"/>
                    <a:pt x="5856" y="2532"/>
                    <a:pt x="5471" y="2532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9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26200" y="3153775"/>
              <a:ext cx="146825" cy="141425"/>
            </a:xfrm>
            <a:custGeom>
              <a:avLst/>
              <a:gdLst/>
              <a:ahLst/>
              <a:cxnLst/>
              <a:rect l="l" t="t" r="r" b="b"/>
              <a:pathLst>
                <a:path w="5873" h="5657" extrusionOk="0">
                  <a:moveTo>
                    <a:pt x="2937" y="1569"/>
                  </a:moveTo>
                  <a:cubicBezTo>
                    <a:pt x="3209" y="2115"/>
                    <a:pt x="3659" y="2564"/>
                    <a:pt x="4204" y="2837"/>
                  </a:cubicBezTo>
                  <a:cubicBezTo>
                    <a:pt x="3659" y="3109"/>
                    <a:pt x="3209" y="3559"/>
                    <a:pt x="2937" y="4104"/>
                  </a:cubicBezTo>
                  <a:cubicBezTo>
                    <a:pt x="2664" y="3559"/>
                    <a:pt x="2215" y="3109"/>
                    <a:pt x="1685" y="2837"/>
                  </a:cubicBezTo>
                  <a:cubicBezTo>
                    <a:pt x="2215" y="2564"/>
                    <a:pt x="2664" y="2115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25"/>
                    <a:pt x="402" y="3125"/>
                  </a:cubicBezTo>
                  <a:cubicBezTo>
                    <a:pt x="1637" y="3125"/>
                    <a:pt x="2632" y="4136"/>
                    <a:pt x="2632" y="5355"/>
                  </a:cubicBezTo>
                  <a:cubicBezTo>
                    <a:pt x="2632" y="5556"/>
                    <a:pt x="2784" y="5656"/>
                    <a:pt x="2937" y="5656"/>
                  </a:cubicBezTo>
                  <a:cubicBezTo>
                    <a:pt x="3089" y="5656"/>
                    <a:pt x="3242" y="5556"/>
                    <a:pt x="3242" y="5355"/>
                  </a:cubicBezTo>
                  <a:cubicBezTo>
                    <a:pt x="3242" y="4136"/>
                    <a:pt x="4236" y="3125"/>
                    <a:pt x="5472" y="3125"/>
                  </a:cubicBezTo>
                  <a:cubicBezTo>
                    <a:pt x="5873" y="3125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331475" y="3340300"/>
              <a:ext cx="146825" cy="141800"/>
            </a:xfrm>
            <a:custGeom>
              <a:avLst/>
              <a:gdLst/>
              <a:ahLst/>
              <a:cxnLst/>
              <a:rect l="l" t="t" r="r" b="b"/>
              <a:pathLst>
                <a:path w="5873" h="5672" extrusionOk="0">
                  <a:moveTo>
                    <a:pt x="2936" y="1568"/>
                  </a:moveTo>
                  <a:cubicBezTo>
                    <a:pt x="3209" y="2114"/>
                    <a:pt x="3658" y="2563"/>
                    <a:pt x="4204" y="2836"/>
                  </a:cubicBezTo>
                  <a:cubicBezTo>
                    <a:pt x="3658" y="3108"/>
                    <a:pt x="3209" y="3558"/>
                    <a:pt x="2936" y="4103"/>
                  </a:cubicBezTo>
                  <a:cubicBezTo>
                    <a:pt x="2664" y="3558"/>
                    <a:pt x="2214" y="3108"/>
                    <a:pt x="1685" y="2836"/>
                  </a:cubicBezTo>
                  <a:cubicBezTo>
                    <a:pt x="2214" y="2563"/>
                    <a:pt x="2664" y="2114"/>
                    <a:pt x="2936" y="1568"/>
                  </a:cubicBezTo>
                  <a:close/>
                  <a:moveTo>
                    <a:pt x="2936" y="0"/>
                  </a:moveTo>
                  <a:cubicBezTo>
                    <a:pt x="2784" y="0"/>
                    <a:pt x="2632" y="100"/>
                    <a:pt x="2632" y="301"/>
                  </a:cubicBezTo>
                  <a:cubicBezTo>
                    <a:pt x="2632" y="1536"/>
                    <a:pt x="1637" y="2531"/>
                    <a:pt x="402" y="2531"/>
                  </a:cubicBezTo>
                  <a:cubicBezTo>
                    <a:pt x="0" y="2531"/>
                    <a:pt x="0" y="3141"/>
                    <a:pt x="402" y="3141"/>
                  </a:cubicBezTo>
                  <a:cubicBezTo>
                    <a:pt x="1637" y="3141"/>
                    <a:pt x="2632" y="4135"/>
                    <a:pt x="2632" y="5371"/>
                  </a:cubicBezTo>
                  <a:cubicBezTo>
                    <a:pt x="2632" y="5571"/>
                    <a:pt x="2784" y="5671"/>
                    <a:pt x="2936" y="5671"/>
                  </a:cubicBezTo>
                  <a:cubicBezTo>
                    <a:pt x="3089" y="5671"/>
                    <a:pt x="3241" y="5571"/>
                    <a:pt x="3241" y="5371"/>
                  </a:cubicBezTo>
                  <a:cubicBezTo>
                    <a:pt x="3241" y="4135"/>
                    <a:pt x="4236" y="3141"/>
                    <a:pt x="5471" y="3141"/>
                  </a:cubicBezTo>
                  <a:cubicBezTo>
                    <a:pt x="5872" y="3141"/>
                    <a:pt x="5872" y="2531"/>
                    <a:pt x="5471" y="2531"/>
                  </a:cubicBezTo>
                  <a:cubicBezTo>
                    <a:pt x="4236" y="2531"/>
                    <a:pt x="3241" y="1536"/>
                    <a:pt x="3241" y="301"/>
                  </a:cubicBezTo>
                  <a:cubicBezTo>
                    <a:pt x="3241" y="100"/>
                    <a:pt x="3089" y="0"/>
                    <a:pt x="293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770800" y="2260975"/>
              <a:ext cx="146800" cy="141800"/>
            </a:xfrm>
            <a:custGeom>
              <a:avLst/>
              <a:gdLst/>
              <a:ahLst/>
              <a:cxnLst/>
              <a:rect l="l" t="t" r="r" b="b"/>
              <a:pathLst>
                <a:path w="5872" h="5672" extrusionOk="0">
                  <a:moveTo>
                    <a:pt x="2936" y="1585"/>
                  </a:moveTo>
                  <a:cubicBezTo>
                    <a:pt x="3209" y="2130"/>
                    <a:pt x="3658" y="2564"/>
                    <a:pt x="4203" y="2836"/>
                  </a:cubicBezTo>
                  <a:cubicBezTo>
                    <a:pt x="3658" y="3125"/>
                    <a:pt x="3209" y="3558"/>
                    <a:pt x="2936" y="4120"/>
                  </a:cubicBezTo>
                  <a:cubicBezTo>
                    <a:pt x="2663" y="3574"/>
                    <a:pt x="2214" y="3125"/>
                    <a:pt x="1685" y="2852"/>
                  </a:cubicBezTo>
                  <a:cubicBezTo>
                    <a:pt x="2214" y="2580"/>
                    <a:pt x="2663" y="2130"/>
                    <a:pt x="2936" y="1585"/>
                  </a:cubicBezTo>
                  <a:close/>
                  <a:moveTo>
                    <a:pt x="2936" y="1"/>
                  </a:moveTo>
                  <a:cubicBezTo>
                    <a:pt x="2784" y="1"/>
                    <a:pt x="2631" y="101"/>
                    <a:pt x="2631" y="302"/>
                  </a:cubicBezTo>
                  <a:cubicBezTo>
                    <a:pt x="2647" y="1537"/>
                    <a:pt x="1637" y="2532"/>
                    <a:pt x="401" y="2548"/>
                  </a:cubicBezTo>
                  <a:cubicBezTo>
                    <a:pt x="0" y="2548"/>
                    <a:pt x="0" y="3141"/>
                    <a:pt x="401" y="3141"/>
                  </a:cubicBezTo>
                  <a:cubicBezTo>
                    <a:pt x="1637" y="3141"/>
                    <a:pt x="2631" y="4136"/>
                    <a:pt x="2631" y="5371"/>
                  </a:cubicBezTo>
                  <a:cubicBezTo>
                    <a:pt x="2631" y="5572"/>
                    <a:pt x="2784" y="5672"/>
                    <a:pt x="2936" y="5672"/>
                  </a:cubicBezTo>
                  <a:cubicBezTo>
                    <a:pt x="3088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72" y="3141"/>
                    <a:pt x="5872" y="2548"/>
                    <a:pt x="5471" y="2548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8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6325" y="3238825"/>
              <a:ext cx="120350" cy="77725"/>
            </a:xfrm>
            <a:custGeom>
              <a:avLst/>
              <a:gdLst/>
              <a:ahLst/>
              <a:cxnLst/>
              <a:rect l="l" t="t" r="r" b="b"/>
              <a:pathLst>
                <a:path w="4814" h="3109" extrusionOk="0">
                  <a:moveTo>
                    <a:pt x="2455" y="0"/>
                  </a:moveTo>
                  <a:cubicBezTo>
                    <a:pt x="2303" y="0"/>
                    <a:pt x="2151" y="100"/>
                    <a:pt x="2151" y="301"/>
                  </a:cubicBezTo>
                  <a:cubicBezTo>
                    <a:pt x="2151" y="1280"/>
                    <a:pt x="1364" y="2066"/>
                    <a:pt x="402" y="2066"/>
                  </a:cubicBezTo>
                  <a:cubicBezTo>
                    <a:pt x="1" y="2066"/>
                    <a:pt x="1" y="2659"/>
                    <a:pt x="402" y="2659"/>
                  </a:cubicBezTo>
                  <a:cubicBezTo>
                    <a:pt x="739" y="2659"/>
                    <a:pt x="1076" y="2756"/>
                    <a:pt x="1348" y="2948"/>
                  </a:cubicBezTo>
                  <a:cubicBezTo>
                    <a:pt x="1669" y="2964"/>
                    <a:pt x="1974" y="2996"/>
                    <a:pt x="2295" y="3012"/>
                  </a:cubicBezTo>
                  <a:cubicBezTo>
                    <a:pt x="2102" y="2739"/>
                    <a:pt x="1846" y="2531"/>
                    <a:pt x="1557" y="2354"/>
                  </a:cubicBezTo>
                  <a:cubicBezTo>
                    <a:pt x="1926" y="2146"/>
                    <a:pt x="2247" y="1841"/>
                    <a:pt x="2455" y="1456"/>
                  </a:cubicBezTo>
                  <a:cubicBezTo>
                    <a:pt x="2664" y="1841"/>
                    <a:pt x="2985" y="2146"/>
                    <a:pt x="3354" y="2354"/>
                  </a:cubicBezTo>
                  <a:cubicBezTo>
                    <a:pt x="3065" y="2531"/>
                    <a:pt x="2792" y="2756"/>
                    <a:pt x="2600" y="3044"/>
                  </a:cubicBezTo>
                  <a:lnTo>
                    <a:pt x="3338" y="3108"/>
                  </a:lnTo>
                  <a:cubicBezTo>
                    <a:pt x="3659" y="2820"/>
                    <a:pt x="4076" y="2659"/>
                    <a:pt x="4509" y="2659"/>
                  </a:cubicBezTo>
                  <a:cubicBezTo>
                    <a:pt x="4669" y="2659"/>
                    <a:pt x="4814" y="2531"/>
                    <a:pt x="4814" y="2354"/>
                  </a:cubicBezTo>
                  <a:cubicBezTo>
                    <a:pt x="4814" y="2194"/>
                    <a:pt x="4669" y="2066"/>
                    <a:pt x="4509" y="2066"/>
                  </a:cubicBezTo>
                  <a:cubicBezTo>
                    <a:pt x="3546" y="2066"/>
                    <a:pt x="2760" y="1280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98300" y="2757925"/>
              <a:ext cx="343350" cy="338325"/>
            </a:xfrm>
            <a:custGeom>
              <a:avLst/>
              <a:gdLst/>
              <a:ahLst/>
              <a:cxnLst/>
              <a:rect l="l" t="t" r="r" b="b"/>
              <a:pathLst>
                <a:path w="13734" h="13533" extrusionOk="0">
                  <a:moveTo>
                    <a:pt x="6867" y="2290"/>
                  </a:moveTo>
                  <a:cubicBezTo>
                    <a:pt x="7524" y="4424"/>
                    <a:pt x="9193" y="6093"/>
                    <a:pt x="11327" y="6767"/>
                  </a:cubicBezTo>
                  <a:cubicBezTo>
                    <a:pt x="9193" y="7424"/>
                    <a:pt x="7524" y="9093"/>
                    <a:pt x="6867" y="11227"/>
                  </a:cubicBezTo>
                  <a:cubicBezTo>
                    <a:pt x="6193" y="9093"/>
                    <a:pt x="4524" y="7424"/>
                    <a:pt x="2390" y="6767"/>
                  </a:cubicBezTo>
                  <a:cubicBezTo>
                    <a:pt x="4524" y="6093"/>
                    <a:pt x="6193" y="4424"/>
                    <a:pt x="6867" y="2290"/>
                  </a:cubicBezTo>
                  <a:close/>
                  <a:moveTo>
                    <a:pt x="6867" y="0"/>
                  </a:moveTo>
                  <a:cubicBezTo>
                    <a:pt x="6714" y="0"/>
                    <a:pt x="6562" y="101"/>
                    <a:pt x="6562" y="301"/>
                  </a:cubicBezTo>
                  <a:cubicBezTo>
                    <a:pt x="6562" y="3702"/>
                    <a:pt x="3802" y="6462"/>
                    <a:pt x="401" y="6462"/>
                  </a:cubicBezTo>
                  <a:cubicBezTo>
                    <a:pt x="0" y="6462"/>
                    <a:pt x="0" y="7071"/>
                    <a:pt x="401" y="7071"/>
                  </a:cubicBezTo>
                  <a:cubicBezTo>
                    <a:pt x="3802" y="7071"/>
                    <a:pt x="6562" y="9831"/>
                    <a:pt x="6562" y="13232"/>
                  </a:cubicBezTo>
                  <a:cubicBezTo>
                    <a:pt x="6562" y="13432"/>
                    <a:pt x="6714" y="13533"/>
                    <a:pt x="6867" y="13533"/>
                  </a:cubicBezTo>
                  <a:cubicBezTo>
                    <a:pt x="7019" y="13533"/>
                    <a:pt x="7171" y="13432"/>
                    <a:pt x="7171" y="13232"/>
                  </a:cubicBezTo>
                  <a:cubicBezTo>
                    <a:pt x="7171" y="9831"/>
                    <a:pt x="9931" y="7071"/>
                    <a:pt x="13332" y="7071"/>
                  </a:cubicBezTo>
                  <a:cubicBezTo>
                    <a:pt x="13733" y="7071"/>
                    <a:pt x="13733" y="6462"/>
                    <a:pt x="13332" y="6462"/>
                  </a:cubicBezTo>
                  <a:cubicBezTo>
                    <a:pt x="9931" y="6462"/>
                    <a:pt x="7171" y="3702"/>
                    <a:pt x="7171" y="301"/>
                  </a:cubicBezTo>
                  <a:cubicBezTo>
                    <a:pt x="7171" y="101"/>
                    <a:pt x="7019" y="0"/>
                    <a:pt x="68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68200" y="1957675"/>
              <a:ext cx="515025" cy="281075"/>
            </a:xfrm>
            <a:custGeom>
              <a:avLst/>
              <a:gdLst/>
              <a:ahLst/>
              <a:cxnLst/>
              <a:rect l="l" t="t" r="r" b="b"/>
              <a:pathLst>
                <a:path w="20601" h="11243" extrusionOk="0">
                  <a:moveTo>
                    <a:pt x="0" y="0"/>
                  </a:moveTo>
                  <a:lnTo>
                    <a:pt x="0" y="706"/>
                  </a:lnTo>
                  <a:cubicBezTo>
                    <a:pt x="5279" y="1219"/>
                    <a:pt x="9305" y="5647"/>
                    <a:pt x="9305" y="10941"/>
                  </a:cubicBezTo>
                  <a:cubicBezTo>
                    <a:pt x="9305" y="11142"/>
                    <a:pt x="9458" y="11242"/>
                    <a:pt x="9610" y="11242"/>
                  </a:cubicBezTo>
                  <a:cubicBezTo>
                    <a:pt x="9763" y="11242"/>
                    <a:pt x="9915" y="11142"/>
                    <a:pt x="9915" y="10941"/>
                  </a:cubicBezTo>
                  <a:cubicBezTo>
                    <a:pt x="9915" y="5262"/>
                    <a:pt x="14520" y="658"/>
                    <a:pt x="20199" y="658"/>
                  </a:cubicBezTo>
                  <a:cubicBezTo>
                    <a:pt x="20600" y="658"/>
                    <a:pt x="20600" y="48"/>
                    <a:pt x="20199" y="48"/>
                  </a:cubicBezTo>
                  <a:cubicBezTo>
                    <a:pt x="19846" y="48"/>
                    <a:pt x="19509" y="32"/>
                    <a:pt x="19156" y="0"/>
                  </a:cubicBezTo>
                  <a:lnTo>
                    <a:pt x="16493" y="0"/>
                  </a:lnTo>
                  <a:cubicBezTo>
                    <a:pt x="16862" y="144"/>
                    <a:pt x="17247" y="257"/>
                    <a:pt x="17648" y="353"/>
                  </a:cubicBezTo>
                  <a:cubicBezTo>
                    <a:pt x="13669" y="1316"/>
                    <a:pt x="10573" y="4428"/>
                    <a:pt x="9610" y="8391"/>
                  </a:cubicBezTo>
                  <a:cubicBezTo>
                    <a:pt x="8648" y="4428"/>
                    <a:pt x="5535" y="1316"/>
                    <a:pt x="1573" y="353"/>
                  </a:cubicBezTo>
                  <a:cubicBezTo>
                    <a:pt x="1958" y="257"/>
                    <a:pt x="2359" y="144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873875" y="3284550"/>
              <a:ext cx="120350" cy="86550"/>
            </a:xfrm>
            <a:custGeom>
              <a:avLst/>
              <a:gdLst/>
              <a:ahLst/>
              <a:cxnLst/>
              <a:rect l="l" t="t" r="r" b="b"/>
              <a:pathLst>
                <a:path w="4814" h="3462" extrusionOk="0">
                  <a:moveTo>
                    <a:pt x="2455" y="1456"/>
                  </a:moveTo>
                  <a:cubicBezTo>
                    <a:pt x="2663" y="1825"/>
                    <a:pt x="2984" y="2146"/>
                    <a:pt x="3353" y="2354"/>
                  </a:cubicBezTo>
                  <a:cubicBezTo>
                    <a:pt x="2984" y="2563"/>
                    <a:pt x="2663" y="2884"/>
                    <a:pt x="2455" y="3253"/>
                  </a:cubicBezTo>
                  <a:cubicBezTo>
                    <a:pt x="2246" y="2884"/>
                    <a:pt x="1925" y="2563"/>
                    <a:pt x="1556" y="2354"/>
                  </a:cubicBezTo>
                  <a:cubicBezTo>
                    <a:pt x="1925" y="2146"/>
                    <a:pt x="2246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3"/>
                    <a:pt x="1364" y="2050"/>
                    <a:pt x="401" y="2050"/>
                  </a:cubicBezTo>
                  <a:cubicBezTo>
                    <a:pt x="0" y="2050"/>
                    <a:pt x="0" y="2659"/>
                    <a:pt x="401" y="2659"/>
                  </a:cubicBezTo>
                  <a:cubicBezTo>
                    <a:pt x="995" y="2659"/>
                    <a:pt x="1556" y="2948"/>
                    <a:pt x="1877" y="3461"/>
                  </a:cubicBezTo>
                  <a:cubicBezTo>
                    <a:pt x="2375" y="3317"/>
                    <a:pt x="2888" y="3173"/>
                    <a:pt x="3418" y="3028"/>
                  </a:cubicBezTo>
                  <a:cubicBezTo>
                    <a:pt x="3722" y="2788"/>
                    <a:pt x="4107" y="2659"/>
                    <a:pt x="4508" y="2643"/>
                  </a:cubicBezTo>
                  <a:cubicBezTo>
                    <a:pt x="4517" y="2644"/>
                    <a:pt x="4525" y="2644"/>
                    <a:pt x="4533" y="2644"/>
                  </a:cubicBezTo>
                  <a:cubicBezTo>
                    <a:pt x="4683" y="2644"/>
                    <a:pt x="4813" y="2507"/>
                    <a:pt x="4813" y="2354"/>
                  </a:cubicBezTo>
                  <a:cubicBezTo>
                    <a:pt x="4813" y="2194"/>
                    <a:pt x="4669" y="2050"/>
                    <a:pt x="4508" y="2050"/>
                  </a:cubicBezTo>
                  <a:cubicBezTo>
                    <a:pt x="3546" y="2050"/>
                    <a:pt x="2760" y="1263"/>
                    <a:pt x="2760" y="301"/>
                  </a:cubicBezTo>
                  <a:cubicBezTo>
                    <a:pt x="2760" y="100"/>
                    <a:pt x="2607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52175" y="2498200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316" y="599"/>
                  </a:moveTo>
                  <a:cubicBezTo>
                    <a:pt x="1942" y="599"/>
                    <a:pt x="2263" y="1369"/>
                    <a:pt x="1813" y="1818"/>
                  </a:cubicBezTo>
                  <a:cubicBezTo>
                    <a:pt x="1668" y="1963"/>
                    <a:pt x="1490" y="2028"/>
                    <a:pt x="1314" y="2028"/>
                  </a:cubicBezTo>
                  <a:cubicBezTo>
                    <a:pt x="947" y="2028"/>
                    <a:pt x="594" y="1744"/>
                    <a:pt x="594" y="1321"/>
                  </a:cubicBezTo>
                  <a:cubicBezTo>
                    <a:pt x="594" y="920"/>
                    <a:pt x="915" y="599"/>
                    <a:pt x="1316" y="599"/>
                  </a:cubicBezTo>
                  <a:close/>
                  <a:moveTo>
                    <a:pt x="1319" y="0"/>
                  </a:moveTo>
                  <a:cubicBezTo>
                    <a:pt x="647" y="0"/>
                    <a:pt x="1" y="528"/>
                    <a:pt x="1" y="1321"/>
                  </a:cubicBezTo>
                  <a:cubicBezTo>
                    <a:pt x="1" y="2043"/>
                    <a:pt x="578" y="2636"/>
                    <a:pt x="1316" y="2636"/>
                  </a:cubicBezTo>
                  <a:cubicBezTo>
                    <a:pt x="2471" y="2636"/>
                    <a:pt x="3065" y="1209"/>
                    <a:pt x="2231" y="390"/>
                  </a:cubicBezTo>
                  <a:cubicBezTo>
                    <a:pt x="1966" y="121"/>
                    <a:pt x="1640" y="0"/>
                    <a:pt x="13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905750" y="2539625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751" y="609"/>
                  </a:moveTo>
                  <a:cubicBezTo>
                    <a:pt x="2118" y="609"/>
                    <a:pt x="2471" y="893"/>
                    <a:pt x="2471" y="1316"/>
                  </a:cubicBezTo>
                  <a:cubicBezTo>
                    <a:pt x="2471" y="1717"/>
                    <a:pt x="2150" y="2022"/>
                    <a:pt x="1765" y="2022"/>
                  </a:cubicBezTo>
                  <a:cubicBezTo>
                    <a:pt x="1123" y="2022"/>
                    <a:pt x="802" y="1268"/>
                    <a:pt x="1251" y="819"/>
                  </a:cubicBezTo>
                  <a:cubicBezTo>
                    <a:pt x="1397" y="674"/>
                    <a:pt x="1575" y="609"/>
                    <a:pt x="1751" y="609"/>
                  </a:cubicBezTo>
                  <a:close/>
                  <a:moveTo>
                    <a:pt x="1765" y="1"/>
                  </a:moveTo>
                  <a:cubicBezTo>
                    <a:pt x="594" y="1"/>
                    <a:pt x="0" y="1413"/>
                    <a:pt x="834" y="2247"/>
                  </a:cubicBezTo>
                  <a:cubicBezTo>
                    <a:pt x="1099" y="2516"/>
                    <a:pt x="1425" y="2637"/>
                    <a:pt x="1746" y="2637"/>
                  </a:cubicBezTo>
                  <a:cubicBezTo>
                    <a:pt x="2418" y="2637"/>
                    <a:pt x="3064" y="2109"/>
                    <a:pt x="3064" y="1316"/>
                  </a:cubicBezTo>
                  <a:cubicBezTo>
                    <a:pt x="3064" y="594"/>
                    <a:pt x="2487" y="1"/>
                    <a:pt x="176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812400" y="271570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317" y="610"/>
                  </a:moveTo>
                  <a:cubicBezTo>
                    <a:pt x="1958" y="610"/>
                    <a:pt x="2263" y="1380"/>
                    <a:pt x="1814" y="1830"/>
                  </a:cubicBezTo>
                  <a:cubicBezTo>
                    <a:pt x="1669" y="1969"/>
                    <a:pt x="1493" y="2032"/>
                    <a:pt x="1321" y="2032"/>
                  </a:cubicBezTo>
                  <a:cubicBezTo>
                    <a:pt x="958" y="2032"/>
                    <a:pt x="611" y="1752"/>
                    <a:pt x="611" y="1316"/>
                  </a:cubicBezTo>
                  <a:cubicBezTo>
                    <a:pt x="611" y="931"/>
                    <a:pt x="915" y="610"/>
                    <a:pt x="1317" y="610"/>
                  </a:cubicBezTo>
                  <a:close/>
                  <a:moveTo>
                    <a:pt x="1317" y="1"/>
                  </a:moveTo>
                  <a:cubicBezTo>
                    <a:pt x="595" y="1"/>
                    <a:pt x="1" y="594"/>
                    <a:pt x="1" y="1316"/>
                  </a:cubicBezTo>
                  <a:cubicBezTo>
                    <a:pt x="1" y="2109"/>
                    <a:pt x="648" y="2637"/>
                    <a:pt x="1324" y="2637"/>
                  </a:cubicBezTo>
                  <a:cubicBezTo>
                    <a:pt x="1647" y="2637"/>
                    <a:pt x="1977" y="2516"/>
                    <a:pt x="2247" y="2247"/>
                  </a:cubicBezTo>
                  <a:cubicBezTo>
                    <a:pt x="3065" y="1413"/>
                    <a:pt x="2488" y="1"/>
                    <a:pt x="131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629300" y="2196300"/>
              <a:ext cx="76625" cy="65750"/>
            </a:xfrm>
            <a:custGeom>
              <a:avLst/>
              <a:gdLst/>
              <a:ahLst/>
              <a:cxnLst/>
              <a:rect l="l" t="t" r="r" b="b"/>
              <a:pathLst>
                <a:path w="3065" h="2630" extrusionOk="0">
                  <a:moveTo>
                    <a:pt x="1749" y="593"/>
                  </a:moveTo>
                  <a:cubicBezTo>
                    <a:pt x="2117" y="593"/>
                    <a:pt x="2471" y="881"/>
                    <a:pt x="2471" y="1316"/>
                  </a:cubicBezTo>
                  <a:cubicBezTo>
                    <a:pt x="2455" y="1701"/>
                    <a:pt x="2150" y="2022"/>
                    <a:pt x="1749" y="2022"/>
                  </a:cubicBezTo>
                  <a:cubicBezTo>
                    <a:pt x="1123" y="2022"/>
                    <a:pt x="803" y="1252"/>
                    <a:pt x="1252" y="803"/>
                  </a:cubicBezTo>
                  <a:cubicBezTo>
                    <a:pt x="1396" y="658"/>
                    <a:pt x="1574" y="593"/>
                    <a:pt x="1749" y="593"/>
                  </a:cubicBezTo>
                  <a:close/>
                  <a:moveTo>
                    <a:pt x="1749" y="1"/>
                  </a:moveTo>
                  <a:cubicBezTo>
                    <a:pt x="578" y="1"/>
                    <a:pt x="0" y="1413"/>
                    <a:pt x="819" y="2247"/>
                  </a:cubicBezTo>
                  <a:cubicBezTo>
                    <a:pt x="1088" y="2511"/>
                    <a:pt x="1418" y="2630"/>
                    <a:pt x="1741" y="2630"/>
                  </a:cubicBezTo>
                  <a:cubicBezTo>
                    <a:pt x="2418" y="2630"/>
                    <a:pt x="3065" y="2109"/>
                    <a:pt x="3065" y="1316"/>
                  </a:cubicBezTo>
                  <a:cubicBezTo>
                    <a:pt x="3065" y="594"/>
                    <a:pt x="247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110425" y="2561450"/>
              <a:ext cx="76625" cy="65650"/>
            </a:xfrm>
            <a:custGeom>
              <a:avLst/>
              <a:gdLst/>
              <a:ahLst/>
              <a:cxnLst/>
              <a:rect l="l" t="t" r="r" b="b"/>
              <a:pathLst>
                <a:path w="3065" h="2626" extrusionOk="0">
                  <a:moveTo>
                    <a:pt x="1765" y="603"/>
                  </a:moveTo>
                  <a:cubicBezTo>
                    <a:pt x="1940" y="603"/>
                    <a:pt x="2118" y="668"/>
                    <a:pt x="2262" y="812"/>
                  </a:cubicBezTo>
                  <a:cubicBezTo>
                    <a:pt x="2712" y="1261"/>
                    <a:pt x="2391" y="2032"/>
                    <a:pt x="1749" y="2032"/>
                  </a:cubicBezTo>
                  <a:cubicBezTo>
                    <a:pt x="1364" y="2032"/>
                    <a:pt x="1043" y="1711"/>
                    <a:pt x="1043" y="1326"/>
                  </a:cubicBezTo>
                  <a:cubicBezTo>
                    <a:pt x="1043" y="890"/>
                    <a:pt x="1397" y="603"/>
                    <a:pt x="1765" y="603"/>
                  </a:cubicBezTo>
                  <a:close/>
                  <a:moveTo>
                    <a:pt x="1732" y="0"/>
                  </a:moveTo>
                  <a:cubicBezTo>
                    <a:pt x="1412" y="0"/>
                    <a:pt x="1085" y="117"/>
                    <a:pt x="818" y="379"/>
                  </a:cubicBezTo>
                  <a:cubicBezTo>
                    <a:pt x="0" y="1213"/>
                    <a:pt x="578" y="2625"/>
                    <a:pt x="1749" y="2625"/>
                  </a:cubicBezTo>
                  <a:cubicBezTo>
                    <a:pt x="2471" y="2625"/>
                    <a:pt x="3065" y="2048"/>
                    <a:pt x="3065" y="1326"/>
                  </a:cubicBezTo>
                  <a:cubicBezTo>
                    <a:pt x="3065" y="529"/>
                    <a:pt x="2412" y="0"/>
                    <a:pt x="17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374725" y="309875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752" y="608"/>
                  </a:moveTo>
                  <a:cubicBezTo>
                    <a:pt x="2119" y="608"/>
                    <a:pt x="2472" y="892"/>
                    <a:pt x="2472" y="1316"/>
                  </a:cubicBezTo>
                  <a:cubicBezTo>
                    <a:pt x="2472" y="1717"/>
                    <a:pt x="2151" y="2038"/>
                    <a:pt x="1750" y="2038"/>
                  </a:cubicBezTo>
                  <a:cubicBezTo>
                    <a:pt x="1124" y="2038"/>
                    <a:pt x="803" y="1267"/>
                    <a:pt x="1252" y="818"/>
                  </a:cubicBezTo>
                  <a:cubicBezTo>
                    <a:pt x="1397" y="673"/>
                    <a:pt x="1576" y="608"/>
                    <a:pt x="1752" y="608"/>
                  </a:cubicBezTo>
                  <a:close/>
                  <a:moveTo>
                    <a:pt x="1750" y="0"/>
                  </a:moveTo>
                  <a:cubicBezTo>
                    <a:pt x="578" y="0"/>
                    <a:pt x="1" y="1428"/>
                    <a:pt x="819" y="2246"/>
                  </a:cubicBezTo>
                  <a:cubicBezTo>
                    <a:pt x="1089" y="2516"/>
                    <a:pt x="1419" y="2636"/>
                    <a:pt x="1742" y="2636"/>
                  </a:cubicBezTo>
                  <a:cubicBezTo>
                    <a:pt x="2419" y="2636"/>
                    <a:pt x="3065" y="2108"/>
                    <a:pt x="3065" y="1316"/>
                  </a:cubicBezTo>
                  <a:cubicBezTo>
                    <a:pt x="3065" y="594"/>
                    <a:pt x="2488" y="0"/>
                    <a:pt x="175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51825" y="2807150"/>
              <a:ext cx="50950" cy="87050"/>
            </a:xfrm>
            <a:custGeom>
              <a:avLst/>
              <a:gdLst/>
              <a:ahLst/>
              <a:cxnLst/>
              <a:rect l="l" t="t" r="r" b="b"/>
              <a:pathLst>
                <a:path w="2038" h="3482" extrusionOk="0">
                  <a:moveTo>
                    <a:pt x="918" y="687"/>
                  </a:moveTo>
                  <a:cubicBezTo>
                    <a:pt x="933" y="687"/>
                    <a:pt x="948" y="688"/>
                    <a:pt x="963" y="690"/>
                  </a:cubicBezTo>
                  <a:lnTo>
                    <a:pt x="963" y="1525"/>
                  </a:lnTo>
                  <a:cubicBezTo>
                    <a:pt x="850" y="1477"/>
                    <a:pt x="738" y="1412"/>
                    <a:pt x="642" y="1348"/>
                  </a:cubicBezTo>
                  <a:cubicBezTo>
                    <a:pt x="562" y="1268"/>
                    <a:pt x="529" y="1172"/>
                    <a:pt x="529" y="1075"/>
                  </a:cubicBezTo>
                  <a:cubicBezTo>
                    <a:pt x="513" y="963"/>
                    <a:pt x="562" y="867"/>
                    <a:pt x="642" y="787"/>
                  </a:cubicBezTo>
                  <a:cubicBezTo>
                    <a:pt x="725" y="731"/>
                    <a:pt x="821" y="687"/>
                    <a:pt x="918" y="687"/>
                  </a:cubicBezTo>
                  <a:close/>
                  <a:moveTo>
                    <a:pt x="1091" y="1958"/>
                  </a:moveTo>
                  <a:cubicBezTo>
                    <a:pt x="1219" y="2006"/>
                    <a:pt x="1332" y="2054"/>
                    <a:pt x="1444" y="2134"/>
                  </a:cubicBezTo>
                  <a:cubicBezTo>
                    <a:pt x="1524" y="2215"/>
                    <a:pt x="1556" y="2311"/>
                    <a:pt x="1556" y="2423"/>
                  </a:cubicBezTo>
                  <a:cubicBezTo>
                    <a:pt x="1556" y="2535"/>
                    <a:pt x="1508" y="2632"/>
                    <a:pt x="1444" y="2712"/>
                  </a:cubicBezTo>
                  <a:cubicBezTo>
                    <a:pt x="1348" y="2792"/>
                    <a:pt x="1219" y="2824"/>
                    <a:pt x="1091" y="2824"/>
                  </a:cubicBezTo>
                  <a:lnTo>
                    <a:pt x="1091" y="1958"/>
                  </a:lnTo>
                  <a:close/>
                  <a:moveTo>
                    <a:pt x="963" y="1"/>
                  </a:moveTo>
                  <a:lnTo>
                    <a:pt x="963" y="337"/>
                  </a:lnTo>
                  <a:cubicBezTo>
                    <a:pt x="802" y="337"/>
                    <a:pt x="642" y="370"/>
                    <a:pt x="481" y="434"/>
                  </a:cubicBezTo>
                  <a:cubicBezTo>
                    <a:pt x="353" y="482"/>
                    <a:pt x="241" y="578"/>
                    <a:pt x="160" y="690"/>
                  </a:cubicBezTo>
                  <a:cubicBezTo>
                    <a:pt x="0" y="947"/>
                    <a:pt x="0" y="1268"/>
                    <a:pt x="176" y="1509"/>
                  </a:cubicBezTo>
                  <a:cubicBezTo>
                    <a:pt x="257" y="1621"/>
                    <a:pt x="353" y="1701"/>
                    <a:pt x="465" y="1749"/>
                  </a:cubicBezTo>
                  <a:cubicBezTo>
                    <a:pt x="626" y="1813"/>
                    <a:pt x="802" y="1878"/>
                    <a:pt x="963" y="1910"/>
                  </a:cubicBezTo>
                  <a:lnTo>
                    <a:pt x="963" y="2808"/>
                  </a:lnTo>
                  <a:cubicBezTo>
                    <a:pt x="850" y="2792"/>
                    <a:pt x="738" y="2744"/>
                    <a:pt x="658" y="2648"/>
                  </a:cubicBezTo>
                  <a:cubicBezTo>
                    <a:pt x="594" y="2567"/>
                    <a:pt x="545" y="2471"/>
                    <a:pt x="529" y="2375"/>
                  </a:cubicBezTo>
                  <a:lnTo>
                    <a:pt x="64" y="2375"/>
                  </a:lnTo>
                  <a:cubicBezTo>
                    <a:pt x="64" y="2584"/>
                    <a:pt x="176" y="2776"/>
                    <a:pt x="337" y="2920"/>
                  </a:cubicBezTo>
                  <a:cubicBezTo>
                    <a:pt x="513" y="3065"/>
                    <a:pt x="738" y="3145"/>
                    <a:pt x="963" y="3161"/>
                  </a:cubicBezTo>
                  <a:lnTo>
                    <a:pt x="963" y="3482"/>
                  </a:lnTo>
                  <a:lnTo>
                    <a:pt x="1107" y="3482"/>
                  </a:lnTo>
                  <a:lnTo>
                    <a:pt x="1107" y="3177"/>
                  </a:lnTo>
                  <a:cubicBezTo>
                    <a:pt x="1267" y="3177"/>
                    <a:pt x="1444" y="3145"/>
                    <a:pt x="1604" y="3065"/>
                  </a:cubicBezTo>
                  <a:cubicBezTo>
                    <a:pt x="1733" y="3001"/>
                    <a:pt x="1845" y="2904"/>
                    <a:pt x="1925" y="2776"/>
                  </a:cubicBezTo>
                  <a:cubicBezTo>
                    <a:pt x="1989" y="2664"/>
                    <a:pt x="2021" y="2535"/>
                    <a:pt x="2021" y="2407"/>
                  </a:cubicBezTo>
                  <a:cubicBezTo>
                    <a:pt x="2038" y="2263"/>
                    <a:pt x="1989" y="2102"/>
                    <a:pt x="1909" y="1990"/>
                  </a:cubicBezTo>
                  <a:cubicBezTo>
                    <a:pt x="1829" y="1878"/>
                    <a:pt x="1733" y="1797"/>
                    <a:pt x="1620" y="1749"/>
                  </a:cubicBezTo>
                  <a:cubicBezTo>
                    <a:pt x="1476" y="1685"/>
                    <a:pt x="1332" y="1621"/>
                    <a:pt x="1171" y="1589"/>
                  </a:cubicBezTo>
                  <a:lnTo>
                    <a:pt x="1091" y="1557"/>
                  </a:lnTo>
                  <a:lnTo>
                    <a:pt x="1091" y="690"/>
                  </a:lnTo>
                  <a:cubicBezTo>
                    <a:pt x="1203" y="706"/>
                    <a:pt x="1283" y="755"/>
                    <a:pt x="1364" y="835"/>
                  </a:cubicBezTo>
                  <a:cubicBezTo>
                    <a:pt x="1428" y="899"/>
                    <a:pt x="1476" y="979"/>
                    <a:pt x="1492" y="1075"/>
                  </a:cubicBezTo>
                  <a:lnTo>
                    <a:pt x="1973" y="1075"/>
                  </a:lnTo>
                  <a:cubicBezTo>
                    <a:pt x="1957" y="883"/>
                    <a:pt x="1861" y="690"/>
                    <a:pt x="1701" y="562"/>
                  </a:cubicBezTo>
                  <a:cubicBezTo>
                    <a:pt x="1540" y="434"/>
                    <a:pt x="1316" y="354"/>
                    <a:pt x="1091" y="337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800" y="2774275"/>
              <a:ext cx="180925" cy="155050"/>
            </a:xfrm>
            <a:custGeom>
              <a:avLst/>
              <a:gdLst/>
              <a:ahLst/>
              <a:cxnLst/>
              <a:rect l="l" t="t" r="r" b="b"/>
              <a:pathLst>
                <a:path w="7237" h="6202" extrusionOk="0">
                  <a:moveTo>
                    <a:pt x="4116" y="598"/>
                  </a:moveTo>
                  <a:cubicBezTo>
                    <a:pt x="5397" y="598"/>
                    <a:pt x="6627" y="1597"/>
                    <a:pt x="6627" y="3096"/>
                  </a:cubicBezTo>
                  <a:cubicBezTo>
                    <a:pt x="6627" y="4476"/>
                    <a:pt x="5520" y="5599"/>
                    <a:pt x="4140" y="5599"/>
                  </a:cubicBezTo>
                  <a:cubicBezTo>
                    <a:pt x="1910" y="5599"/>
                    <a:pt x="803" y="2904"/>
                    <a:pt x="2375" y="1332"/>
                  </a:cubicBezTo>
                  <a:cubicBezTo>
                    <a:pt x="2882" y="824"/>
                    <a:pt x="3505" y="598"/>
                    <a:pt x="4116" y="598"/>
                  </a:cubicBezTo>
                  <a:close/>
                  <a:moveTo>
                    <a:pt x="4140" y="0"/>
                  </a:moveTo>
                  <a:cubicBezTo>
                    <a:pt x="1380" y="0"/>
                    <a:pt x="1" y="3337"/>
                    <a:pt x="1942" y="5294"/>
                  </a:cubicBezTo>
                  <a:cubicBezTo>
                    <a:pt x="2574" y="5921"/>
                    <a:pt x="3349" y="6201"/>
                    <a:pt x="4109" y="6201"/>
                  </a:cubicBezTo>
                  <a:cubicBezTo>
                    <a:pt x="5705" y="6201"/>
                    <a:pt x="7236" y="4965"/>
                    <a:pt x="7236" y="3096"/>
                  </a:cubicBezTo>
                  <a:cubicBezTo>
                    <a:pt x="7236" y="1396"/>
                    <a:pt x="5840" y="16"/>
                    <a:pt x="414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631475" y="2742175"/>
              <a:ext cx="256325" cy="219600"/>
            </a:xfrm>
            <a:custGeom>
              <a:avLst/>
              <a:gdLst/>
              <a:ahLst/>
              <a:cxnLst/>
              <a:rect l="l" t="t" r="r" b="b"/>
              <a:pathLst>
                <a:path w="10253" h="8784" extrusionOk="0">
                  <a:moveTo>
                    <a:pt x="5837" y="596"/>
                  </a:moveTo>
                  <a:cubicBezTo>
                    <a:pt x="7782" y="596"/>
                    <a:pt x="9643" y="2103"/>
                    <a:pt x="9643" y="4380"/>
                  </a:cubicBezTo>
                  <a:cubicBezTo>
                    <a:pt x="9643" y="6466"/>
                    <a:pt x="7959" y="8167"/>
                    <a:pt x="5873" y="8167"/>
                  </a:cubicBezTo>
                  <a:cubicBezTo>
                    <a:pt x="5866" y="8167"/>
                    <a:pt x="5860" y="8167"/>
                    <a:pt x="5853" y="8167"/>
                  </a:cubicBezTo>
                  <a:cubicBezTo>
                    <a:pt x="2497" y="8167"/>
                    <a:pt x="808" y="4103"/>
                    <a:pt x="3178" y="1717"/>
                  </a:cubicBezTo>
                  <a:cubicBezTo>
                    <a:pt x="3952" y="942"/>
                    <a:pt x="4904" y="596"/>
                    <a:pt x="5837" y="596"/>
                  </a:cubicBezTo>
                  <a:close/>
                  <a:moveTo>
                    <a:pt x="5873" y="1"/>
                  </a:moveTo>
                  <a:cubicBezTo>
                    <a:pt x="1958" y="1"/>
                    <a:pt x="1" y="4717"/>
                    <a:pt x="2760" y="7493"/>
                  </a:cubicBezTo>
                  <a:cubicBezTo>
                    <a:pt x="3652" y="8384"/>
                    <a:pt x="4749" y="8783"/>
                    <a:pt x="5826" y="8783"/>
                  </a:cubicBezTo>
                  <a:cubicBezTo>
                    <a:pt x="8084" y="8783"/>
                    <a:pt x="10253" y="7030"/>
                    <a:pt x="10253" y="4380"/>
                  </a:cubicBezTo>
                  <a:cubicBezTo>
                    <a:pt x="10237" y="1974"/>
                    <a:pt x="8279" y="17"/>
                    <a:pt x="58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07150" y="2684025"/>
              <a:ext cx="542300" cy="460450"/>
            </a:xfrm>
            <a:custGeom>
              <a:avLst/>
              <a:gdLst/>
              <a:ahLst/>
              <a:cxnLst/>
              <a:rect l="l" t="t" r="r" b="b"/>
              <a:pathLst>
                <a:path w="21692" h="18418" extrusionOk="0">
                  <a:moveTo>
                    <a:pt x="18146" y="610"/>
                  </a:moveTo>
                  <a:cubicBezTo>
                    <a:pt x="19766" y="610"/>
                    <a:pt x="21082" y="1925"/>
                    <a:pt x="21082" y="3562"/>
                  </a:cubicBezTo>
                  <a:lnTo>
                    <a:pt x="21098" y="12065"/>
                  </a:lnTo>
                  <a:lnTo>
                    <a:pt x="594" y="12065"/>
                  </a:lnTo>
                  <a:lnTo>
                    <a:pt x="594" y="3562"/>
                  </a:lnTo>
                  <a:cubicBezTo>
                    <a:pt x="594" y="1925"/>
                    <a:pt x="1910" y="610"/>
                    <a:pt x="3546" y="610"/>
                  </a:cubicBezTo>
                  <a:close/>
                  <a:moveTo>
                    <a:pt x="21082" y="12658"/>
                  </a:moveTo>
                  <a:cubicBezTo>
                    <a:pt x="21066" y="14263"/>
                    <a:pt x="19750" y="15562"/>
                    <a:pt x="18146" y="15562"/>
                  </a:cubicBezTo>
                  <a:lnTo>
                    <a:pt x="3546" y="15562"/>
                  </a:lnTo>
                  <a:cubicBezTo>
                    <a:pt x="1926" y="15562"/>
                    <a:pt x="626" y="14263"/>
                    <a:pt x="594" y="12658"/>
                  </a:cubicBezTo>
                  <a:close/>
                  <a:moveTo>
                    <a:pt x="12899" y="16172"/>
                  </a:moveTo>
                  <a:lnTo>
                    <a:pt x="12915" y="17696"/>
                  </a:lnTo>
                  <a:lnTo>
                    <a:pt x="8776" y="17696"/>
                  </a:lnTo>
                  <a:lnTo>
                    <a:pt x="8776" y="16172"/>
                  </a:lnTo>
                  <a:close/>
                  <a:moveTo>
                    <a:pt x="3546" y="0"/>
                  </a:moveTo>
                  <a:cubicBezTo>
                    <a:pt x="1589" y="0"/>
                    <a:pt x="0" y="1589"/>
                    <a:pt x="0" y="3562"/>
                  </a:cubicBezTo>
                  <a:lnTo>
                    <a:pt x="0" y="12626"/>
                  </a:lnTo>
                  <a:cubicBezTo>
                    <a:pt x="0" y="14584"/>
                    <a:pt x="1589" y="16172"/>
                    <a:pt x="3546" y="16172"/>
                  </a:cubicBezTo>
                  <a:lnTo>
                    <a:pt x="8183" y="16172"/>
                  </a:lnTo>
                  <a:lnTo>
                    <a:pt x="8183" y="17824"/>
                  </a:lnTo>
                  <a:lnTo>
                    <a:pt x="6755" y="17824"/>
                  </a:lnTo>
                  <a:cubicBezTo>
                    <a:pt x="6354" y="17824"/>
                    <a:pt x="6354" y="18418"/>
                    <a:pt x="6755" y="18418"/>
                  </a:cubicBezTo>
                  <a:lnTo>
                    <a:pt x="14921" y="18418"/>
                  </a:lnTo>
                  <a:cubicBezTo>
                    <a:pt x="15322" y="18418"/>
                    <a:pt x="15322" y="17824"/>
                    <a:pt x="14921" y="17824"/>
                  </a:cubicBezTo>
                  <a:lnTo>
                    <a:pt x="13509" y="17824"/>
                  </a:lnTo>
                  <a:lnTo>
                    <a:pt x="13509" y="16172"/>
                  </a:lnTo>
                  <a:lnTo>
                    <a:pt x="18146" y="16172"/>
                  </a:lnTo>
                  <a:cubicBezTo>
                    <a:pt x="20103" y="16172"/>
                    <a:pt x="21691" y="14584"/>
                    <a:pt x="21691" y="12626"/>
                  </a:cubicBezTo>
                  <a:lnTo>
                    <a:pt x="21691" y="3562"/>
                  </a:lnTo>
                  <a:cubicBezTo>
                    <a:pt x="21691" y="1589"/>
                    <a:pt x="20103" y="0"/>
                    <a:pt x="181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761850" y="30180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656" y="0"/>
                  </a:moveTo>
                  <a:cubicBezTo>
                    <a:pt x="320" y="0"/>
                    <a:pt x="0" y="258"/>
                    <a:pt x="0" y="647"/>
                  </a:cubicBezTo>
                  <a:cubicBezTo>
                    <a:pt x="0" y="1016"/>
                    <a:pt x="289" y="1305"/>
                    <a:pt x="658" y="1305"/>
                  </a:cubicBezTo>
                  <a:cubicBezTo>
                    <a:pt x="1235" y="1305"/>
                    <a:pt x="1524" y="599"/>
                    <a:pt x="1123" y="198"/>
                  </a:cubicBezTo>
                  <a:cubicBezTo>
                    <a:pt x="987" y="61"/>
                    <a:pt x="819" y="0"/>
                    <a:pt x="65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740125" y="3168925"/>
              <a:ext cx="38925" cy="67000"/>
            </a:xfrm>
            <a:custGeom>
              <a:avLst/>
              <a:gdLst/>
              <a:ahLst/>
              <a:cxnLst/>
              <a:rect l="l" t="t" r="r" b="b"/>
              <a:pathLst>
                <a:path w="1557" h="2680" extrusionOk="0">
                  <a:moveTo>
                    <a:pt x="738" y="530"/>
                  </a:moveTo>
                  <a:lnTo>
                    <a:pt x="738" y="1156"/>
                  </a:lnTo>
                  <a:cubicBezTo>
                    <a:pt x="658" y="1124"/>
                    <a:pt x="562" y="1092"/>
                    <a:pt x="498" y="1027"/>
                  </a:cubicBezTo>
                  <a:cubicBezTo>
                    <a:pt x="434" y="979"/>
                    <a:pt x="402" y="899"/>
                    <a:pt x="402" y="819"/>
                  </a:cubicBezTo>
                  <a:cubicBezTo>
                    <a:pt x="402" y="739"/>
                    <a:pt x="434" y="658"/>
                    <a:pt x="498" y="610"/>
                  </a:cubicBezTo>
                  <a:cubicBezTo>
                    <a:pt x="562" y="546"/>
                    <a:pt x="658" y="530"/>
                    <a:pt x="738" y="530"/>
                  </a:cubicBezTo>
                  <a:close/>
                  <a:moveTo>
                    <a:pt x="851" y="1509"/>
                  </a:moveTo>
                  <a:cubicBezTo>
                    <a:pt x="947" y="1525"/>
                    <a:pt x="1027" y="1573"/>
                    <a:pt x="1107" y="1637"/>
                  </a:cubicBezTo>
                  <a:cubicBezTo>
                    <a:pt x="1172" y="1685"/>
                    <a:pt x="1204" y="1765"/>
                    <a:pt x="1204" y="1862"/>
                  </a:cubicBezTo>
                  <a:cubicBezTo>
                    <a:pt x="1204" y="1942"/>
                    <a:pt x="1172" y="2022"/>
                    <a:pt x="1107" y="2086"/>
                  </a:cubicBezTo>
                  <a:cubicBezTo>
                    <a:pt x="1027" y="2134"/>
                    <a:pt x="947" y="2166"/>
                    <a:pt x="851" y="2166"/>
                  </a:cubicBezTo>
                  <a:lnTo>
                    <a:pt x="851" y="1509"/>
                  </a:lnTo>
                  <a:close/>
                  <a:moveTo>
                    <a:pt x="738" y="1"/>
                  </a:moveTo>
                  <a:lnTo>
                    <a:pt x="738" y="257"/>
                  </a:lnTo>
                  <a:cubicBezTo>
                    <a:pt x="716" y="254"/>
                    <a:pt x="693" y="253"/>
                    <a:pt x="670" y="253"/>
                  </a:cubicBezTo>
                  <a:cubicBezTo>
                    <a:pt x="565" y="253"/>
                    <a:pt x="462" y="282"/>
                    <a:pt x="369" y="321"/>
                  </a:cubicBezTo>
                  <a:cubicBezTo>
                    <a:pt x="273" y="370"/>
                    <a:pt x="193" y="434"/>
                    <a:pt x="129" y="530"/>
                  </a:cubicBezTo>
                  <a:cubicBezTo>
                    <a:pt x="0" y="723"/>
                    <a:pt x="0" y="963"/>
                    <a:pt x="129" y="1156"/>
                  </a:cubicBezTo>
                  <a:cubicBezTo>
                    <a:pt x="177" y="1236"/>
                    <a:pt x="257" y="1300"/>
                    <a:pt x="353" y="1332"/>
                  </a:cubicBezTo>
                  <a:cubicBezTo>
                    <a:pt x="482" y="1380"/>
                    <a:pt x="610" y="1428"/>
                    <a:pt x="738" y="1477"/>
                  </a:cubicBezTo>
                  <a:lnTo>
                    <a:pt x="738" y="2150"/>
                  </a:lnTo>
                  <a:cubicBezTo>
                    <a:pt x="642" y="2150"/>
                    <a:pt x="562" y="2102"/>
                    <a:pt x="498" y="2038"/>
                  </a:cubicBezTo>
                  <a:cubicBezTo>
                    <a:pt x="434" y="1974"/>
                    <a:pt x="402" y="1894"/>
                    <a:pt x="402" y="1813"/>
                  </a:cubicBezTo>
                  <a:lnTo>
                    <a:pt x="33" y="1813"/>
                  </a:lnTo>
                  <a:cubicBezTo>
                    <a:pt x="49" y="1974"/>
                    <a:pt x="113" y="2134"/>
                    <a:pt x="241" y="2231"/>
                  </a:cubicBezTo>
                  <a:cubicBezTo>
                    <a:pt x="386" y="2359"/>
                    <a:pt x="546" y="2423"/>
                    <a:pt x="738" y="2423"/>
                  </a:cubicBezTo>
                  <a:lnTo>
                    <a:pt x="738" y="2680"/>
                  </a:lnTo>
                  <a:lnTo>
                    <a:pt x="835" y="2680"/>
                  </a:lnTo>
                  <a:lnTo>
                    <a:pt x="835" y="2439"/>
                  </a:lnTo>
                  <a:cubicBezTo>
                    <a:pt x="963" y="2439"/>
                    <a:pt x="1107" y="2407"/>
                    <a:pt x="1220" y="2359"/>
                  </a:cubicBezTo>
                  <a:cubicBezTo>
                    <a:pt x="1428" y="2263"/>
                    <a:pt x="1541" y="2054"/>
                    <a:pt x="1541" y="1846"/>
                  </a:cubicBezTo>
                  <a:cubicBezTo>
                    <a:pt x="1557" y="1733"/>
                    <a:pt x="1525" y="1621"/>
                    <a:pt x="1460" y="1525"/>
                  </a:cubicBezTo>
                  <a:cubicBezTo>
                    <a:pt x="1396" y="1444"/>
                    <a:pt x="1332" y="1380"/>
                    <a:pt x="1252" y="1332"/>
                  </a:cubicBezTo>
                  <a:cubicBezTo>
                    <a:pt x="1140" y="1284"/>
                    <a:pt x="1027" y="1252"/>
                    <a:pt x="899" y="1204"/>
                  </a:cubicBezTo>
                  <a:lnTo>
                    <a:pt x="851" y="1188"/>
                  </a:lnTo>
                  <a:lnTo>
                    <a:pt x="851" y="530"/>
                  </a:lnTo>
                  <a:cubicBezTo>
                    <a:pt x="931" y="546"/>
                    <a:pt x="995" y="578"/>
                    <a:pt x="1043" y="626"/>
                  </a:cubicBezTo>
                  <a:cubicBezTo>
                    <a:pt x="1091" y="690"/>
                    <a:pt x="1140" y="755"/>
                    <a:pt x="1140" y="819"/>
                  </a:cubicBezTo>
                  <a:lnTo>
                    <a:pt x="1509" y="819"/>
                  </a:lnTo>
                  <a:cubicBezTo>
                    <a:pt x="1509" y="674"/>
                    <a:pt x="1428" y="530"/>
                    <a:pt x="1316" y="434"/>
                  </a:cubicBezTo>
                  <a:cubicBezTo>
                    <a:pt x="1188" y="321"/>
                    <a:pt x="1011" y="257"/>
                    <a:pt x="851" y="257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78350" y="3141650"/>
              <a:ext cx="143625" cy="123125"/>
            </a:xfrm>
            <a:custGeom>
              <a:avLst/>
              <a:gdLst/>
              <a:ahLst/>
              <a:cxnLst/>
              <a:rect l="l" t="t" r="r" b="b"/>
              <a:pathLst>
                <a:path w="5745" h="4925" extrusionOk="0">
                  <a:moveTo>
                    <a:pt x="3279" y="605"/>
                  </a:moveTo>
                  <a:cubicBezTo>
                    <a:pt x="4228" y="605"/>
                    <a:pt x="5135" y="1340"/>
                    <a:pt x="5135" y="2455"/>
                  </a:cubicBezTo>
                  <a:cubicBezTo>
                    <a:pt x="5135" y="3482"/>
                    <a:pt x="4300" y="4316"/>
                    <a:pt x="3290" y="4316"/>
                  </a:cubicBezTo>
                  <a:cubicBezTo>
                    <a:pt x="1637" y="4316"/>
                    <a:pt x="803" y="2311"/>
                    <a:pt x="1974" y="1156"/>
                  </a:cubicBezTo>
                  <a:cubicBezTo>
                    <a:pt x="2355" y="775"/>
                    <a:pt x="2822" y="605"/>
                    <a:pt x="3279" y="605"/>
                  </a:cubicBezTo>
                  <a:close/>
                  <a:moveTo>
                    <a:pt x="3290" y="1"/>
                  </a:moveTo>
                  <a:cubicBezTo>
                    <a:pt x="1092" y="1"/>
                    <a:pt x="1" y="2648"/>
                    <a:pt x="1541" y="4204"/>
                  </a:cubicBezTo>
                  <a:cubicBezTo>
                    <a:pt x="2043" y="4701"/>
                    <a:pt x="2660" y="4924"/>
                    <a:pt x="3264" y="4924"/>
                  </a:cubicBezTo>
                  <a:cubicBezTo>
                    <a:pt x="4531" y="4924"/>
                    <a:pt x="5744" y="3944"/>
                    <a:pt x="5744" y="2455"/>
                  </a:cubicBezTo>
                  <a:cubicBezTo>
                    <a:pt x="5728" y="1108"/>
                    <a:pt x="4637" y="17"/>
                    <a:pt x="329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645475" y="3117175"/>
              <a:ext cx="201375" cy="172225"/>
            </a:xfrm>
            <a:custGeom>
              <a:avLst/>
              <a:gdLst/>
              <a:ahLst/>
              <a:cxnLst/>
              <a:rect l="l" t="t" r="r" b="b"/>
              <a:pathLst>
                <a:path w="8055" h="6889" extrusionOk="0">
                  <a:moveTo>
                    <a:pt x="4581" y="586"/>
                  </a:moveTo>
                  <a:cubicBezTo>
                    <a:pt x="6044" y="586"/>
                    <a:pt x="7444" y="1721"/>
                    <a:pt x="7444" y="3434"/>
                  </a:cubicBezTo>
                  <a:cubicBezTo>
                    <a:pt x="7444" y="5006"/>
                    <a:pt x="6177" y="6274"/>
                    <a:pt x="4605" y="6290"/>
                  </a:cubicBezTo>
                  <a:cubicBezTo>
                    <a:pt x="2070" y="6274"/>
                    <a:pt x="802" y="3226"/>
                    <a:pt x="2583" y="1429"/>
                  </a:cubicBezTo>
                  <a:cubicBezTo>
                    <a:pt x="3165" y="847"/>
                    <a:pt x="3880" y="586"/>
                    <a:pt x="4581" y="586"/>
                  </a:cubicBezTo>
                  <a:close/>
                  <a:moveTo>
                    <a:pt x="4605" y="1"/>
                  </a:moveTo>
                  <a:cubicBezTo>
                    <a:pt x="1524" y="1"/>
                    <a:pt x="0" y="3707"/>
                    <a:pt x="2166" y="5873"/>
                  </a:cubicBezTo>
                  <a:cubicBezTo>
                    <a:pt x="2867" y="6574"/>
                    <a:pt x="3732" y="6889"/>
                    <a:pt x="4580" y="6889"/>
                  </a:cubicBezTo>
                  <a:cubicBezTo>
                    <a:pt x="6352" y="6889"/>
                    <a:pt x="8054" y="5517"/>
                    <a:pt x="8054" y="3434"/>
                  </a:cubicBezTo>
                  <a:cubicBezTo>
                    <a:pt x="8038" y="1541"/>
                    <a:pt x="6498" y="1"/>
                    <a:pt x="460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549200" y="3072275"/>
              <a:ext cx="422375" cy="357775"/>
            </a:xfrm>
            <a:custGeom>
              <a:avLst/>
              <a:gdLst/>
              <a:ahLst/>
              <a:cxnLst/>
              <a:rect l="l" t="t" r="r" b="b"/>
              <a:pathLst>
                <a:path w="16895" h="14311" extrusionOk="0">
                  <a:moveTo>
                    <a:pt x="13333" y="594"/>
                  </a:moveTo>
                  <a:cubicBezTo>
                    <a:pt x="14953" y="594"/>
                    <a:pt x="16285" y="1909"/>
                    <a:pt x="16285" y="3546"/>
                  </a:cubicBezTo>
                  <a:lnTo>
                    <a:pt x="16285" y="9033"/>
                  </a:lnTo>
                  <a:cubicBezTo>
                    <a:pt x="16285" y="9113"/>
                    <a:pt x="16285" y="9193"/>
                    <a:pt x="16269" y="9273"/>
                  </a:cubicBezTo>
                  <a:lnTo>
                    <a:pt x="643" y="9273"/>
                  </a:lnTo>
                  <a:cubicBezTo>
                    <a:pt x="643" y="9193"/>
                    <a:pt x="626" y="9113"/>
                    <a:pt x="626" y="9033"/>
                  </a:cubicBezTo>
                  <a:lnTo>
                    <a:pt x="626" y="3546"/>
                  </a:lnTo>
                  <a:cubicBezTo>
                    <a:pt x="626" y="1925"/>
                    <a:pt x="1958" y="594"/>
                    <a:pt x="3578" y="594"/>
                  </a:cubicBezTo>
                  <a:close/>
                  <a:moveTo>
                    <a:pt x="16157" y="9883"/>
                  </a:moveTo>
                  <a:cubicBezTo>
                    <a:pt x="15772" y="11134"/>
                    <a:pt x="14632" y="11984"/>
                    <a:pt x="13333" y="11984"/>
                  </a:cubicBezTo>
                  <a:lnTo>
                    <a:pt x="13333" y="12001"/>
                  </a:lnTo>
                  <a:lnTo>
                    <a:pt x="3578" y="12001"/>
                  </a:lnTo>
                  <a:cubicBezTo>
                    <a:pt x="2279" y="11984"/>
                    <a:pt x="1124" y="11134"/>
                    <a:pt x="755" y="9883"/>
                  </a:cubicBezTo>
                  <a:close/>
                  <a:moveTo>
                    <a:pt x="9980" y="12594"/>
                  </a:moveTo>
                  <a:lnTo>
                    <a:pt x="9980" y="13637"/>
                  </a:lnTo>
                  <a:lnTo>
                    <a:pt x="6932" y="13637"/>
                  </a:lnTo>
                  <a:lnTo>
                    <a:pt x="6932" y="12594"/>
                  </a:lnTo>
                  <a:close/>
                  <a:moveTo>
                    <a:pt x="3578" y="0"/>
                  </a:moveTo>
                  <a:cubicBezTo>
                    <a:pt x="1621" y="0"/>
                    <a:pt x="33" y="1588"/>
                    <a:pt x="33" y="3546"/>
                  </a:cubicBezTo>
                  <a:lnTo>
                    <a:pt x="33" y="9033"/>
                  </a:lnTo>
                  <a:cubicBezTo>
                    <a:pt x="33" y="9177"/>
                    <a:pt x="33" y="9305"/>
                    <a:pt x="49" y="9450"/>
                  </a:cubicBezTo>
                  <a:cubicBezTo>
                    <a:pt x="1" y="9562"/>
                    <a:pt x="17" y="9690"/>
                    <a:pt x="97" y="9770"/>
                  </a:cubicBezTo>
                  <a:cubicBezTo>
                    <a:pt x="450" y="11407"/>
                    <a:pt x="1910" y="12578"/>
                    <a:pt x="3578" y="12578"/>
                  </a:cubicBezTo>
                  <a:lnTo>
                    <a:pt x="6322" y="12578"/>
                  </a:lnTo>
                  <a:lnTo>
                    <a:pt x="6322" y="13717"/>
                  </a:lnTo>
                  <a:lnTo>
                    <a:pt x="5311" y="13717"/>
                  </a:lnTo>
                  <a:cubicBezTo>
                    <a:pt x="4910" y="13717"/>
                    <a:pt x="4910" y="14311"/>
                    <a:pt x="5311" y="14311"/>
                  </a:cubicBezTo>
                  <a:lnTo>
                    <a:pt x="11600" y="14311"/>
                  </a:lnTo>
                  <a:cubicBezTo>
                    <a:pt x="12001" y="14311"/>
                    <a:pt x="12001" y="13717"/>
                    <a:pt x="11600" y="13717"/>
                  </a:cubicBezTo>
                  <a:lnTo>
                    <a:pt x="10573" y="13717"/>
                  </a:lnTo>
                  <a:lnTo>
                    <a:pt x="10573" y="12594"/>
                  </a:lnTo>
                  <a:lnTo>
                    <a:pt x="13333" y="12594"/>
                  </a:lnTo>
                  <a:cubicBezTo>
                    <a:pt x="15001" y="12594"/>
                    <a:pt x="16445" y="11423"/>
                    <a:pt x="16798" y="9787"/>
                  </a:cubicBezTo>
                  <a:cubicBezTo>
                    <a:pt x="16879" y="9690"/>
                    <a:pt x="16895" y="9562"/>
                    <a:pt x="16846" y="9466"/>
                  </a:cubicBezTo>
                  <a:cubicBezTo>
                    <a:pt x="16862" y="9321"/>
                    <a:pt x="16879" y="9177"/>
                    <a:pt x="16879" y="9049"/>
                  </a:cubicBezTo>
                  <a:lnTo>
                    <a:pt x="16879" y="3546"/>
                  </a:lnTo>
                  <a:cubicBezTo>
                    <a:pt x="16879" y="1588"/>
                    <a:pt x="15290" y="0"/>
                    <a:pt x="1333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747350" y="3330625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8" y="1"/>
                  </a:moveTo>
                  <a:cubicBezTo>
                    <a:pt x="257" y="1"/>
                    <a:pt x="0" y="213"/>
                    <a:pt x="0" y="527"/>
                  </a:cubicBezTo>
                  <a:cubicBezTo>
                    <a:pt x="0" y="816"/>
                    <a:pt x="241" y="1057"/>
                    <a:pt x="530" y="1057"/>
                  </a:cubicBezTo>
                  <a:cubicBezTo>
                    <a:pt x="995" y="1057"/>
                    <a:pt x="1220" y="479"/>
                    <a:pt x="899" y="158"/>
                  </a:cubicBezTo>
                  <a:cubicBezTo>
                    <a:pt x="790" y="49"/>
                    <a:pt x="657" y="1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360300" y="1957675"/>
              <a:ext cx="394300" cy="84650"/>
            </a:xfrm>
            <a:custGeom>
              <a:avLst/>
              <a:gdLst/>
              <a:ahLst/>
              <a:cxnLst/>
              <a:rect l="l" t="t" r="r" b="b"/>
              <a:pathLst>
                <a:path w="15772" h="3386" extrusionOk="0">
                  <a:moveTo>
                    <a:pt x="9402" y="1652"/>
                  </a:moveTo>
                  <a:lnTo>
                    <a:pt x="9402" y="2695"/>
                  </a:lnTo>
                  <a:lnTo>
                    <a:pt x="6354" y="2695"/>
                  </a:lnTo>
                  <a:lnTo>
                    <a:pt x="6354" y="1652"/>
                  </a:lnTo>
                  <a:close/>
                  <a:moveTo>
                    <a:pt x="0" y="0"/>
                  </a:moveTo>
                  <a:cubicBezTo>
                    <a:pt x="658" y="1027"/>
                    <a:pt x="1781" y="1652"/>
                    <a:pt x="3000" y="1652"/>
                  </a:cubicBezTo>
                  <a:lnTo>
                    <a:pt x="5760" y="1652"/>
                  </a:lnTo>
                  <a:lnTo>
                    <a:pt x="5760" y="2792"/>
                  </a:lnTo>
                  <a:lnTo>
                    <a:pt x="4733" y="2792"/>
                  </a:lnTo>
                  <a:cubicBezTo>
                    <a:pt x="4332" y="2792"/>
                    <a:pt x="4332" y="3385"/>
                    <a:pt x="4733" y="3385"/>
                  </a:cubicBezTo>
                  <a:lnTo>
                    <a:pt x="11022" y="3385"/>
                  </a:lnTo>
                  <a:cubicBezTo>
                    <a:pt x="11423" y="3385"/>
                    <a:pt x="11423" y="2792"/>
                    <a:pt x="11022" y="2792"/>
                  </a:cubicBezTo>
                  <a:lnTo>
                    <a:pt x="10011" y="2792"/>
                  </a:lnTo>
                  <a:lnTo>
                    <a:pt x="10011" y="1652"/>
                  </a:lnTo>
                  <a:lnTo>
                    <a:pt x="12755" y="1652"/>
                  </a:lnTo>
                  <a:cubicBezTo>
                    <a:pt x="13974" y="1652"/>
                    <a:pt x="15113" y="1027"/>
                    <a:pt x="15771" y="0"/>
                  </a:cubicBezTo>
                  <a:lnTo>
                    <a:pt x="15017" y="0"/>
                  </a:lnTo>
                  <a:cubicBezTo>
                    <a:pt x="14455" y="674"/>
                    <a:pt x="13637" y="1059"/>
                    <a:pt x="12755" y="1059"/>
                  </a:cubicBezTo>
                  <a:lnTo>
                    <a:pt x="3016" y="1059"/>
                  </a:lnTo>
                  <a:cubicBezTo>
                    <a:pt x="2134" y="1059"/>
                    <a:pt x="1300" y="674"/>
                    <a:pt x="7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544400" y="1957675"/>
              <a:ext cx="26100" cy="11250"/>
            </a:xfrm>
            <a:custGeom>
              <a:avLst/>
              <a:gdLst/>
              <a:ahLst/>
              <a:cxnLst/>
              <a:rect l="l" t="t" r="r" b="b"/>
              <a:pathLst>
                <a:path w="1044" h="450" extrusionOk="0">
                  <a:moveTo>
                    <a:pt x="0" y="0"/>
                  </a:moveTo>
                  <a:cubicBezTo>
                    <a:pt x="32" y="257"/>
                    <a:pt x="257" y="449"/>
                    <a:pt x="514" y="449"/>
                  </a:cubicBezTo>
                  <a:cubicBezTo>
                    <a:pt x="786" y="449"/>
                    <a:pt x="995" y="257"/>
                    <a:pt x="10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375900" y="1957675"/>
              <a:ext cx="421175" cy="119525"/>
            </a:xfrm>
            <a:custGeom>
              <a:avLst/>
              <a:gdLst/>
              <a:ahLst/>
              <a:cxnLst/>
              <a:rect l="l" t="t" r="r" b="b"/>
              <a:pathLst>
                <a:path w="16847" h="4781" extrusionOk="0">
                  <a:moveTo>
                    <a:pt x="16124" y="353"/>
                  </a:moveTo>
                  <a:cubicBezTo>
                    <a:pt x="15755" y="1588"/>
                    <a:pt x="14600" y="2455"/>
                    <a:pt x="13301" y="2455"/>
                  </a:cubicBezTo>
                  <a:lnTo>
                    <a:pt x="3546" y="2455"/>
                  </a:lnTo>
                  <a:cubicBezTo>
                    <a:pt x="2247" y="2455"/>
                    <a:pt x="1092" y="1604"/>
                    <a:pt x="723" y="353"/>
                  </a:cubicBezTo>
                  <a:close/>
                  <a:moveTo>
                    <a:pt x="9948" y="3064"/>
                  </a:moveTo>
                  <a:lnTo>
                    <a:pt x="9948" y="4091"/>
                  </a:lnTo>
                  <a:lnTo>
                    <a:pt x="6899" y="4091"/>
                  </a:lnTo>
                  <a:lnTo>
                    <a:pt x="6899" y="3064"/>
                  </a:lnTo>
                  <a:close/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1" y="128"/>
                    <a:pt x="33" y="193"/>
                    <a:pt x="81" y="241"/>
                  </a:cubicBezTo>
                  <a:cubicBezTo>
                    <a:pt x="434" y="1877"/>
                    <a:pt x="1878" y="3048"/>
                    <a:pt x="3546" y="3048"/>
                  </a:cubicBezTo>
                  <a:lnTo>
                    <a:pt x="6306" y="3048"/>
                  </a:lnTo>
                  <a:lnTo>
                    <a:pt x="6306" y="4187"/>
                  </a:lnTo>
                  <a:lnTo>
                    <a:pt x="5279" y="4187"/>
                  </a:lnTo>
                  <a:cubicBezTo>
                    <a:pt x="4878" y="4187"/>
                    <a:pt x="4878" y="4781"/>
                    <a:pt x="5279" y="4781"/>
                  </a:cubicBezTo>
                  <a:lnTo>
                    <a:pt x="11568" y="4781"/>
                  </a:lnTo>
                  <a:cubicBezTo>
                    <a:pt x="11969" y="4781"/>
                    <a:pt x="11969" y="4187"/>
                    <a:pt x="11568" y="4187"/>
                  </a:cubicBezTo>
                  <a:lnTo>
                    <a:pt x="10557" y="4187"/>
                  </a:lnTo>
                  <a:lnTo>
                    <a:pt x="10557" y="3064"/>
                  </a:lnTo>
                  <a:lnTo>
                    <a:pt x="13301" y="3064"/>
                  </a:lnTo>
                  <a:cubicBezTo>
                    <a:pt x="14969" y="3048"/>
                    <a:pt x="16413" y="1877"/>
                    <a:pt x="16766" y="241"/>
                  </a:cubicBezTo>
                  <a:cubicBezTo>
                    <a:pt x="16814" y="193"/>
                    <a:pt x="16846" y="128"/>
                    <a:pt x="16846" y="48"/>
                  </a:cubicBezTo>
                  <a:cubicBezTo>
                    <a:pt x="16846" y="32"/>
                    <a:pt x="16846" y="16"/>
                    <a:pt x="168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73650" y="1977800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7" y="0"/>
                  </a:moveTo>
                  <a:cubicBezTo>
                    <a:pt x="257" y="0"/>
                    <a:pt x="0" y="212"/>
                    <a:pt x="0" y="527"/>
                  </a:cubicBezTo>
                  <a:cubicBezTo>
                    <a:pt x="0" y="815"/>
                    <a:pt x="225" y="1040"/>
                    <a:pt x="513" y="1056"/>
                  </a:cubicBezTo>
                  <a:cubicBezTo>
                    <a:pt x="979" y="1056"/>
                    <a:pt x="1219" y="478"/>
                    <a:pt x="898" y="158"/>
                  </a:cubicBezTo>
                  <a:cubicBezTo>
                    <a:pt x="789" y="49"/>
                    <a:pt x="657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583525" y="2992825"/>
              <a:ext cx="313300" cy="253125"/>
            </a:xfrm>
            <a:custGeom>
              <a:avLst/>
              <a:gdLst/>
              <a:ahLst/>
              <a:cxnLst/>
              <a:rect l="l" t="t" r="r" b="b"/>
              <a:pathLst>
                <a:path w="12532" h="10125" extrusionOk="0">
                  <a:moveTo>
                    <a:pt x="8550" y="594"/>
                  </a:moveTo>
                  <a:cubicBezTo>
                    <a:pt x="9140" y="594"/>
                    <a:pt x="9710" y="834"/>
                    <a:pt x="10130" y="1269"/>
                  </a:cubicBezTo>
                  <a:cubicBezTo>
                    <a:pt x="10181" y="1331"/>
                    <a:pt x="10259" y="1359"/>
                    <a:pt x="10338" y="1359"/>
                  </a:cubicBezTo>
                  <a:cubicBezTo>
                    <a:pt x="10382" y="1359"/>
                    <a:pt x="10426" y="1350"/>
                    <a:pt x="10466" y="1333"/>
                  </a:cubicBezTo>
                  <a:lnTo>
                    <a:pt x="11012" y="1093"/>
                  </a:lnTo>
                  <a:lnTo>
                    <a:pt x="11012" y="1093"/>
                  </a:lnTo>
                  <a:cubicBezTo>
                    <a:pt x="10900" y="1205"/>
                    <a:pt x="10771" y="1317"/>
                    <a:pt x="10659" y="1413"/>
                  </a:cubicBezTo>
                  <a:cubicBezTo>
                    <a:pt x="10595" y="1462"/>
                    <a:pt x="10563" y="1526"/>
                    <a:pt x="10547" y="1606"/>
                  </a:cubicBezTo>
                  <a:lnTo>
                    <a:pt x="10547" y="1654"/>
                  </a:lnTo>
                  <a:cubicBezTo>
                    <a:pt x="10531" y="1734"/>
                    <a:pt x="10547" y="1814"/>
                    <a:pt x="10611" y="1895"/>
                  </a:cubicBezTo>
                  <a:cubicBezTo>
                    <a:pt x="10659" y="1959"/>
                    <a:pt x="10739" y="1991"/>
                    <a:pt x="10819" y="2007"/>
                  </a:cubicBezTo>
                  <a:cubicBezTo>
                    <a:pt x="10980" y="2007"/>
                    <a:pt x="11156" y="1991"/>
                    <a:pt x="11317" y="1943"/>
                  </a:cubicBezTo>
                  <a:lnTo>
                    <a:pt x="11317" y="1943"/>
                  </a:lnTo>
                  <a:lnTo>
                    <a:pt x="11269" y="1991"/>
                  </a:lnTo>
                  <a:cubicBezTo>
                    <a:pt x="11124" y="2135"/>
                    <a:pt x="10964" y="2280"/>
                    <a:pt x="10787" y="2408"/>
                  </a:cubicBezTo>
                  <a:cubicBezTo>
                    <a:pt x="10675" y="2440"/>
                    <a:pt x="10595" y="2552"/>
                    <a:pt x="10595" y="2681"/>
                  </a:cubicBezTo>
                  <a:cubicBezTo>
                    <a:pt x="10483" y="5922"/>
                    <a:pt x="8333" y="9291"/>
                    <a:pt x="4434" y="9499"/>
                  </a:cubicBezTo>
                  <a:cubicBezTo>
                    <a:pt x="4374" y="9501"/>
                    <a:pt x="4314" y="9502"/>
                    <a:pt x="4253" y="9502"/>
                  </a:cubicBezTo>
                  <a:cubicBezTo>
                    <a:pt x="3351" y="9502"/>
                    <a:pt x="2457" y="9278"/>
                    <a:pt x="1675" y="8841"/>
                  </a:cubicBezTo>
                  <a:cubicBezTo>
                    <a:pt x="2557" y="8825"/>
                    <a:pt x="3407" y="8505"/>
                    <a:pt x="4097" y="7959"/>
                  </a:cubicBezTo>
                  <a:cubicBezTo>
                    <a:pt x="4193" y="7879"/>
                    <a:pt x="4242" y="7767"/>
                    <a:pt x="4210" y="7654"/>
                  </a:cubicBezTo>
                  <a:cubicBezTo>
                    <a:pt x="4193" y="7542"/>
                    <a:pt x="4113" y="7462"/>
                    <a:pt x="4001" y="7430"/>
                  </a:cubicBezTo>
                  <a:cubicBezTo>
                    <a:pt x="3439" y="7269"/>
                    <a:pt x="2381" y="6820"/>
                    <a:pt x="2092" y="6323"/>
                  </a:cubicBezTo>
                  <a:lnTo>
                    <a:pt x="2798" y="6307"/>
                  </a:lnTo>
                  <a:cubicBezTo>
                    <a:pt x="3151" y="6307"/>
                    <a:pt x="3215" y="5825"/>
                    <a:pt x="2894" y="5729"/>
                  </a:cubicBezTo>
                  <a:cubicBezTo>
                    <a:pt x="2541" y="5617"/>
                    <a:pt x="2220" y="5440"/>
                    <a:pt x="1931" y="5232"/>
                  </a:cubicBezTo>
                  <a:cubicBezTo>
                    <a:pt x="1562" y="4927"/>
                    <a:pt x="1306" y="4510"/>
                    <a:pt x="1161" y="4061"/>
                  </a:cubicBezTo>
                  <a:lnTo>
                    <a:pt x="1161" y="4061"/>
                  </a:lnTo>
                  <a:lnTo>
                    <a:pt x="1225" y="4093"/>
                  </a:lnTo>
                  <a:cubicBezTo>
                    <a:pt x="1450" y="4157"/>
                    <a:pt x="1691" y="4205"/>
                    <a:pt x="1947" y="4205"/>
                  </a:cubicBezTo>
                  <a:cubicBezTo>
                    <a:pt x="2236" y="4189"/>
                    <a:pt x="2348" y="3820"/>
                    <a:pt x="2108" y="3659"/>
                  </a:cubicBezTo>
                  <a:cubicBezTo>
                    <a:pt x="1947" y="3547"/>
                    <a:pt x="1482" y="3146"/>
                    <a:pt x="1354" y="2793"/>
                  </a:cubicBezTo>
                  <a:cubicBezTo>
                    <a:pt x="1177" y="2312"/>
                    <a:pt x="1161" y="1798"/>
                    <a:pt x="1258" y="1301"/>
                  </a:cubicBezTo>
                  <a:lnTo>
                    <a:pt x="1258" y="1301"/>
                  </a:lnTo>
                  <a:cubicBezTo>
                    <a:pt x="1562" y="1622"/>
                    <a:pt x="2108" y="2071"/>
                    <a:pt x="3119" y="2601"/>
                  </a:cubicBezTo>
                  <a:cubicBezTo>
                    <a:pt x="4145" y="3114"/>
                    <a:pt x="5236" y="3451"/>
                    <a:pt x="6087" y="3483"/>
                  </a:cubicBezTo>
                  <a:cubicBezTo>
                    <a:pt x="6119" y="3499"/>
                    <a:pt x="6151" y="3515"/>
                    <a:pt x="6183" y="3515"/>
                  </a:cubicBezTo>
                  <a:cubicBezTo>
                    <a:pt x="6359" y="3499"/>
                    <a:pt x="6488" y="3371"/>
                    <a:pt x="6488" y="3194"/>
                  </a:cubicBezTo>
                  <a:cubicBezTo>
                    <a:pt x="6488" y="3146"/>
                    <a:pt x="6472" y="3114"/>
                    <a:pt x="6456" y="3066"/>
                  </a:cubicBezTo>
                  <a:cubicBezTo>
                    <a:pt x="6407" y="2841"/>
                    <a:pt x="6391" y="2617"/>
                    <a:pt x="6391" y="2408"/>
                  </a:cubicBezTo>
                  <a:cubicBezTo>
                    <a:pt x="6391" y="1397"/>
                    <a:pt x="7322" y="595"/>
                    <a:pt x="8493" y="595"/>
                  </a:cubicBezTo>
                  <a:cubicBezTo>
                    <a:pt x="8512" y="595"/>
                    <a:pt x="8531" y="594"/>
                    <a:pt x="8550" y="594"/>
                  </a:cubicBezTo>
                  <a:close/>
                  <a:moveTo>
                    <a:pt x="8540" y="1"/>
                  </a:moveTo>
                  <a:cubicBezTo>
                    <a:pt x="8519" y="1"/>
                    <a:pt x="8498" y="1"/>
                    <a:pt x="8477" y="2"/>
                  </a:cubicBezTo>
                  <a:cubicBezTo>
                    <a:pt x="7001" y="2"/>
                    <a:pt x="5782" y="1076"/>
                    <a:pt x="5782" y="2408"/>
                  </a:cubicBezTo>
                  <a:cubicBezTo>
                    <a:pt x="5782" y="2552"/>
                    <a:pt x="5798" y="2713"/>
                    <a:pt x="5814" y="2873"/>
                  </a:cubicBezTo>
                  <a:cubicBezTo>
                    <a:pt x="4964" y="2729"/>
                    <a:pt x="4145" y="2456"/>
                    <a:pt x="3391" y="2071"/>
                  </a:cubicBezTo>
                  <a:cubicBezTo>
                    <a:pt x="1707" y="1221"/>
                    <a:pt x="1498" y="627"/>
                    <a:pt x="1498" y="627"/>
                  </a:cubicBezTo>
                  <a:cubicBezTo>
                    <a:pt x="1478" y="475"/>
                    <a:pt x="1348" y="380"/>
                    <a:pt x="1211" y="380"/>
                  </a:cubicBezTo>
                  <a:cubicBezTo>
                    <a:pt x="1132" y="380"/>
                    <a:pt x="1050" y="412"/>
                    <a:pt x="985" y="483"/>
                  </a:cubicBezTo>
                  <a:cubicBezTo>
                    <a:pt x="600" y="884"/>
                    <a:pt x="423" y="2055"/>
                    <a:pt x="776" y="3002"/>
                  </a:cubicBezTo>
                  <a:cubicBezTo>
                    <a:pt x="808" y="3114"/>
                    <a:pt x="856" y="3210"/>
                    <a:pt x="921" y="3307"/>
                  </a:cubicBezTo>
                  <a:cubicBezTo>
                    <a:pt x="905" y="3298"/>
                    <a:pt x="885" y="3294"/>
                    <a:pt x="864" y="3294"/>
                  </a:cubicBezTo>
                  <a:cubicBezTo>
                    <a:pt x="844" y="3294"/>
                    <a:pt x="824" y="3298"/>
                    <a:pt x="808" y="3307"/>
                  </a:cubicBezTo>
                  <a:cubicBezTo>
                    <a:pt x="712" y="3323"/>
                    <a:pt x="648" y="3387"/>
                    <a:pt x="600" y="3483"/>
                  </a:cubicBezTo>
                  <a:cubicBezTo>
                    <a:pt x="327" y="4141"/>
                    <a:pt x="856" y="5087"/>
                    <a:pt x="1530" y="5681"/>
                  </a:cubicBezTo>
                  <a:cubicBezTo>
                    <a:pt x="1546" y="5713"/>
                    <a:pt x="1578" y="5745"/>
                    <a:pt x="1610" y="5761"/>
                  </a:cubicBezTo>
                  <a:cubicBezTo>
                    <a:pt x="1498" y="5809"/>
                    <a:pt x="1418" y="5906"/>
                    <a:pt x="1418" y="6034"/>
                  </a:cubicBezTo>
                  <a:cubicBezTo>
                    <a:pt x="1370" y="6932"/>
                    <a:pt x="2509" y="7526"/>
                    <a:pt x="3247" y="7815"/>
                  </a:cubicBezTo>
                  <a:cubicBezTo>
                    <a:pt x="2766" y="8103"/>
                    <a:pt x="2220" y="8248"/>
                    <a:pt x="1659" y="8248"/>
                  </a:cubicBezTo>
                  <a:cubicBezTo>
                    <a:pt x="1274" y="8248"/>
                    <a:pt x="889" y="8200"/>
                    <a:pt x="503" y="8087"/>
                  </a:cubicBezTo>
                  <a:cubicBezTo>
                    <a:pt x="472" y="8077"/>
                    <a:pt x="441" y="8073"/>
                    <a:pt x="411" y="8073"/>
                  </a:cubicBezTo>
                  <a:cubicBezTo>
                    <a:pt x="157" y="8073"/>
                    <a:pt x="1" y="8414"/>
                    <a:pt x="231" y="8601"/>
                  </a:cubicBezTo>
                  <a:cubicBezTo>
                    <a:pt x="1338" y="9547"/>
                    <a:pt x="2734" y="10093"/>
                    <a:pt x="4193" y="10125"/>
                  </a:cubicBezTo>
                  <a:lnTo>
                    <a:pt x="4466" y="10125"/>
                  </a:lnTo>
                  <a:cubicBezTo>
                    <a:pt x="8670" y="9900"/>
                    <a:pt x="11012" y="6339"/>
                    <a:pt x="11188" y="2889"/>
                  </a:cubicBezTo>
                  <a:cubicBezTo>
                    <a:pt x="11365" y="2745"/>
                    <a:pt x="11541" y="2585"/>
                    <a:pt x="11702" y="2424"/>
                  </a:cubicBezTo>
                  <a:cubicBezTo>
                    <a:pt x="11991" y="2135"/>
                    <a:pt x="12231" y="1814"/>
                    <a:pt x="12424" y="1478"/>
                  </a:cubicBezTo>
                  <a:cubicBezTo>
                    <a:pt x="12532" y="1262"/>
                    <a:pt x="12367" y="1034"/>
                    <a:pt x="12160" y="1034"/>
                  </a:cubicBezTo>
                  <a:cubicBezTo>
                    <a:pt x="12120" y="1034"/>
                    <a:pt x="12080" y="1043"/>
                    <a:pt x="12039" y="1060"/>
                  </a:cubicBezTo>
                  <a:lnTo>
                    <a:pt x="12023" y="1044"/>
                  </a:lnTo>
                  <a:lnTo>
                    <a:pt x="11766" y="1141"/>
                  </a:lnTo>
                  <a:cubicBezTo>
                    <a:pt x="11878" y="1012"/>
                    <a:pt x="11975" y="868"/>
                    <a:pt x="12039" y="707"/>
                  </a:cubicBezTo>
                  <a:cubicBezTo>
                    <a:pt x="12071" y="579"/>
                    <a:pt x="12071" y="467"/>
                    <a:pt x="12023" y="355"/>
                  </a:cubicBezTo>
                  <a:lnTo>
                    <a:pt x="12023" y="339"/>
                  </a:lnTo>
                  <a:cubicBezTo>
                    <a:pt x="12023" y="322"/>
                    <a:pt x="12023" y="322"/>
                    <a:pt x="12023" y="322"/>
                  </a:cubicBezTo>
                  <a:lnTo>
                    <a:pt x="12023" y="306"/>
                  </a:lnTo>
                  <a:cubicBezTo>
                    <a:pt x="12023" y="290"/>
                    <a:pt x="12007" y="290"/>
                    <a:pt x="12007" y="274"/>
                  </a:cubicBezTo>
                  <a:lnTo>
                    <a:pt x="12007" y="258"/>
                  </a:lnTo>
                  <a:cubicBezTo>
                    <a:pt x="11991" y="258"/>
                    <a:pt x="11991" y="242"/>
                    <a:pt x="11975" y="242"/>
                  </a:cubicBezTo>
                  <a:lnTo>
                    <a:pt x="11959" y="226"/>
                  </a:lnTo>
                  <a:lnTo>
                    <a:pt x="11670" y="226"/>
                  </a:lnTo>
                  <a:lnTo>
                    <a:pt x="11638" y="242"/>
                  </a:lnTo>
                  <a:lnTo>
                    <a:pt x="11622" y="242"/>
                  </a:lnTo>
                  <a:lnTo>
                    <a:pt x="10852" y="515"/>
                  </a:lnTo>
                  <a:lnTo>
                    <a:pt x="10402" y="707"/>
                  </a:lnTo>
                  <a:cubicBezTo>
                    <a:pt x="9888" y="256"/>
                    <a:pt x="9224" y="1"/>
                    <a:pt x="85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21025" y="1957675"/>
              <a:ext cx="268900" cy="124750"/>
            </a:xfrm>
            <a:custGeom>
              <a:avLst/>
              <a:gdLst/>
              <a:ahLst/>
              <a:cxnLst/>
              <a:rect l="l" t="t" r="r" b="b"/>
              <a:pathLst>
                <a:path w="10756" h="4990" extrusionOk="0">
                  <a:moveTo>
                    <a:pt x="1017" y="0"/>
                  </a:moveTo>
                  <a:cubicBezTo>
                    <a:pt x="1177" y="209"/>
                    <a:pt x="1338" y="385"/>
                    <a:pt x="1514" y="562"/>
                  </a:cubicBezTo>
                  <a:lnTo>
                    <a:pt x="1610" y="626"/>
                  </a:lnTo>
                  <a:cubicBezTo>
                    <a:pt x="1498" y="674"/>
                    <a:pt x="1418" y="770"/>
                    <a:pt x="1418" y="898"/>
                  </a:cubicBezTo>
                  <a:cubicBezTo>
                    <a:pt x="1354" y="1797"/>
                    <a:pt x="2493" y="2390"/>
                    <a:pt x="3247" y="2679"/>
                  </a:cubicBezTo>
                  <a:cubicBezTo>
                    <a:pt x="2765" y="2968"/>
                    <a:pt x="2220" y="3112"/>
                    <a:pt x="1658" y="3112"/>
                  </a:cubicBezTo>
                  <a:cubicBezTo>
                    <a:pt x="1273" y="3112"/>
                    <a:pt x="888" y="3064"/>
                    <a:pt x="503" y="2952"/>
                  </a:cubicBezTo>
                  <a:cubicBezTo>
                    <a:pt x="472" y="2942"/>
                    <a:pt x="441" y="2937"/>
                    <a:pt x="411" y="2937"/>
                  </a:cubicBezTo>
                  <a:cubicBezTo>
                    <a:pt x="157" y="2937"/>
                    <a:pt x="1" y="3279"/>
                    <a:pt x="231" y="3465"/>
                  </a:cubicBezTo>
                  <a:cubicBezTo>
                    <a:pt x="1338" y="4412"/>
                    <a:pt x="2733" y="4957"/>
                    <a:pt x="4193" y="4989"/>
                  </a:cubicBezTo>
                  <a:lnTo>
                    <a:pt x="4466" y="4989"/>
                  </a:lnTo>
                  <a:cubicBezTo>
                    <a:pt x="7739" y="4813"/>
                    <a:pt x="9889" y="2615"/>
                    <a:pt x="10755" y="0"/>
                  </a:cubicBezTo>
                  <a:lnTo>
                    <a:pt x="10113" y="0"/>
                  </a:lnTo>
                  <a:cubicBezTo>
                    <a:pt x="9279" y="2310"/>
                    <a:pt x="7338" y="4219"/>
                    <a:pt x="4434" y="4380"/>
                  </a:cubicBezTo>
                  <a:cubicBezTo>
                    <a:pt x="4374" y="4382"/>
                    <a:pt x="4313" y="4383"/>
                    <a:pt x="4253" y="4383"/>
                  </a:cubicBezTo>
                  <a:cubicBezTo>
                    <a:pt x="3351" y="4383"/>
                    <a:pt x="2457" y="4158"/>
                    <a:pt x="1675" y="3722"/>
                  </a:cubicBezTo>
                  <a:cubicBezTo>
                    <a:pt x="2557" y="3706"/>
                    <a:pt x="3407" y="3385"/>
                    <a:pt x="4097" y="2840"/>
                  </a:cubicBezTo>
                  <a:cubicBezTo>
                    <a:pt x="4306" y="2679"/>
                    <a:pt x="4241" y="2374"/>
                    <a:pt x="4001" y="2310"/>
                  </a:cubicBezTo>
                  <a:cubicBezTo>
                    <a:pt x="3439" y="2150"/>
                    <a:pt x="2364" y="1701"/>
                    <a:pt x="2092" y="1203"/>
                  </a:cubicBezTo>
                  <a:lnTo>
                    <a:pt x="2798" y="1187"/>
                  </a:lnTo>
                  <a:cubicBezTo>
                    <a:pt x="3134" y="1171"/>
                    <a:pt x="3199" y="706"/>
                    <a:pt x="2878" y="594"/>
                  </a:cubicBezTo>
                  <a:cubicBezTo>
                    <a:pt x="2541" y="497"/>
                    <a:pt x="2220" y="321"/>
                    <a:pt x="1931" y="112"/>
                  </a:cubicBezTo>
                  <a:cubicBezTo>
                    <a:pt x="1883" y="80"/>
                    <a:pt x="1851" y="32"/>
                    <a:pt x="1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03050" y="2251650"/>
              <a:ext cx="243675" cy="196550"/>
            </a:xfrm>
            <a:custGeom>
              <a:avLst/>
              <a:gdLst/>
              <a:ahLst/>
              <a:cxnLst/>
              <a:rect l="l" t="t" r="r" b="b"/>
              <a:pathLst>
                <a:path w="9747" h="7862" extrusionOk="0">
                  <a:moveTo>
                    <a:pt x="6626" y="593"/>
                  </a:moveTo>
                  <a:cubicBezTo>
                    <a:pt x="7055" y="593"/>
                    <a:pt x="7465" y="768"/>
                    <a:pt x="7773" y="1076"/>
                  </a:cubicBezTo>
                  <a:cubicBezTo>
                    <a:pt x="7839" y="1142"/>
                    <a:pt x="7921" y="1178"/>
                    <a:pt x="8002" y="1178"/>
                  </a:cubicBezTo>
                  <a:cubicBezTo>
                    <a:pt x="8038" y="1178"/>
                    <a:pt x="8075" y="1171"/>
                    <a:pt x="8109" y="1156"/>
                  </a:cubicBezTo>
                  <a:lnTo>
                    <a:pt x="8142" y="1140"/>
                  </a:lnTo>
                  <a:lnTo>
                    <a:pt x="8142" y="1140"/>
                  </a:lnTo>
                  <a:cubicBezTo>
                    <a:pt x="8109" y="1172"/>
                    <a:pt x="8077" y="1220"/>
                    <a:pt x="8077" y="1284"/>
                  </a:cubicBezTo>
                  <a:lnTo>
                    <a:pt x="8077" y="1316"/>
                  </a:lnTo>
                  <a:cubicBezTo>
                    <a:pt x="8045" y="1493"/>
                    <a:pt x="8174" y="1653"/>
                    <a:pt x="8350" y="1669"/>
                  </a:cubicBezTo>
                  <a:lnTo>
                    <a:pt x="8527" y="1669"/>
                  </a:lnTo>
                  <a:cubicBezTo>
                    <a:pt x="8414" y="1749"/>
                    <a:pt x="8350" y="1814"/>
                    <a:pt x="8318" y="1830"/>
                  </a:cubicBezTo>
                  <a:cubicBezTo>
                    <a:pt x="8206" y="1878"/>
                    <a:pt x="8125" y="1990"/>
                    <a:pt x="8125" y="2102"/>
                  </a:cubicBezTo>
                  <a:cubicBezTo>
                    <a:pt x="8045" y="4541"/>
                    <a:pt x="6425" y="7108"/>
                    <a:pt x="3473" y="7252"/>
                  </a:cubicBezTo>
                  <a:cubicBezTo>
                    <a:pt x="3410" y="7255"/>
                    <a:pt x="3347" y="7257"/>
                    <a:pt x="3284" y="7257"/>
                  </a:cubicBezTo>
                  <a:cubicBezTo>
                    <a:pt x="2722" y="7257"/>
                    <a:pt x="2163" y="7129"/>
                    <a:pt x="1644" y="6883"/>
                  </a:cubicBezTo>
                  <a:cubicBezTo>
                    <a:pt x="2238" y="6803"/>
                    <a:pt x="2783" y="6562"/>
                    <a:pt x="3248" y="6193"/>
                  </a:cubicBezTo>
                  <a:cubicBezTo>
                    <a:pt x="3457" y="6049"/>
                    <a:pt x="3393" y="5728"/>
                    <a:pt x="3152" y="5664"/>
                  </a:cubicBezTo>
                  <a:cubicBezTo>
                    <a:pt x="2687" y="5536"/>
                    <a:pt x="2061" y="5263"/>
                    <a:pt x="1804" y="4974"/>
                  </a:cubicBezTo>
                  <a:lnTo>
                    <a:pt x="2221" y="4958"/>
                  </a:lnTo>
                  <a:cubicBezTo>
                    <a:pt x="2366" y="4942"/>
                    <a:pt x="2478" y="4846"/>
                    <a:pt x="2510" y="4701"/>
                  </a:cubicBezTo>
                  <a:cubicBezTo>
                    <a:pt x="2526" y="4557"/>
                    <a:pt x="2446" y="4413"/>
                    <a:pt x="2302" y="4364"/>
                  </a:cubicBezTo>
                  <a:cubicBezTo>
                    <a:pt x="2045" y="4284"/>
                    <a:pt x="1804" y="4172"/>
                    <a:pt x="1596" y="4012"/>
                  </a:cubicBezTo>
                  <a:cubicBezTo>
                    <a:pt x="1371" y="3803"/>
                    <a:pt x="1195" y="3562"/>
                    <a:pt x="1082" y="3274"/>
                  </a:cubicBezTo>
                  <a:lnTo>
                    <a:pt x="1082" y="3274"/>
                  </a:lnTo>
                  <a:cubicBezTo>
                    <a:pt x="1243" y="3322"/>
                    <a:pt x="1403" y="3338"/>
                    <a:pt x="1564" y="3338"/>
                  </a:cubicBezTo>
                  <a:cubicBezTo>
                    <a:pt x="1852" y="3338"/>
                    <a:pt x="1965" y="2969"/>
                    <a:pt x="1740" y="2792"/>
                  </a:cubicBezTo>
                  <a:cubicBezTo>
                    <a:pt x="1500" y="2632"/>
                    <a:pt x="1307" y="2423"/>
                    <a:pt x="1179" y="2167"/>
                  </a:cubicBezTo>
                  <a:cubicBezTo>
                    <a:pt x="1066" y="1862"/>
                    <a:pt x="1034" y="1525"/>
                    <a:pt x="1082" y="1204"/>
                  </a:cubicBezTo>
                  <a:lnTo>
                    <a:pt x="1082" y="1204"/>
                  </a:lnTo>
                  <a:cubicBezTo>
                    <a:pt x="1483" y="1573"/>
                    <a:pt x="1949" y="1878"/>
                    <a:pt x="2430" y="2102"/>
                  </a:cubicBezTo>
                  <a:cubicBezTo>
                    <a:pt x="3136" y="2487"/>
                    <a:pt x="3922" y="2712"/>
                    <a:pt x="4708" y="2792"/>
                  </a:cubicBezTo>
                  <a:cubicBezTo>
                    <a:pt x="4731" y="2804"/>
                    <a:pt x="4754" y="2815"/>
                    <a:pt x="4776" y="2815"/>
                  </a:cubicBezTo>
                  <a:cubicBezTo>
                    <a:pt x="4786" y="2815"/>
                    <a:pt x="4795" y="2813"/>
                    <a:pt x="4804" y="2808"/>
                  </a:cubicBezTo>
                  <a:cubicBezTo>
                    <a:pt x="4965" y="2808"/>
                    <a:pt x="5109" y="2680"/>
                    <a:pt x="5109" y="2503"/>
                  </a:cubicBezTo>
                  <a:cubicBezTo>
                    <a:pt x="5109" y="2471"/>
                    <a:pt x="5109" y="2423"/>
                    <a:pt x="5093" y="2375"/>
                  </a:cubicBezTo>
                  <a:cubicBezTo>
                    <a:pt x="5045" y="2215"/>
                    <a:pt x="5029" y="2054"/>
                    <a:pt x="5029" y="1894"/>
                  </a:cubicBezTo>
                  <a:cubicBezTo>
                    <a:pt x="5029" y="1172"/>
                    <a:pt x="5719" y="594"/>
                    <a:pt x="6569" y="594"/>
                  </a:cubicBezTo>
                  <a:cubicBezTo>
                    <a:pt x="6588" y="594"/>
                    <a:pt x="6607" y="593"/>
                    <a:pt x="6626" y="593"/>
                  </a:cubicBezTo>
                  <a:close/>
                  <a:moveTo>
                    <a:pt x="6585" y="1"/>
                  </a:moveTo>
                  <a:cubicBezTo>
                    <a:pt x="5414" y="1"/>
                    <a:pt x="4452" y="851"/>
                    <a:pt x="4452" y="1910"/>
                  </a:cubicBezTo>
                  <a:cubicBezTo>
                    <a:pt x="4452" y="1958"/>
                    <a:pt x="4452" y="2070"/>
                    <a:pt x="4468" y="2183"/>
                  </a:cubicBezTo>
                  <a:cubicBezTo>
                    <a:pt x="3858" y="2070"/>
                    <a:pt x="3264" y="1862"/>
                    <a:pt x="2719" y="1573"/>
                  </a:cubicBezTo>
                  <a:cubicBezTo>
                    <a:pt x="1580" y="995"/>
                    <a:pt x="1355" y="594"/>
                    <a:pt x="1323" y="514"/>
                  </a:cubicBezTo>
                  <a:cubicBezTo>
                    <a:pt x="1307" y="402"/>
                    <a:pt x="1227" y="306"/>
                    <a:pt x="1114" y="273"/>
                  </a:cubicBezTo>
                  <a:cubicBezTo>
                    <a:pt x="1091" y="267"/>
                    <a:pt x="1067" y="264"/>
                    <a:pt x="1043" y="264"/>
                  </a:cubicBezTo>
                  <a:cubicBezTo>
                    <a:pt x="951" y="264"/>
                    <a:pt x="857" y="310"/>
                    <a:pt x="794" y="386"/>
                  </a:cubicBezTo>
                  <a:cubicBezTo>
                    <a:pt x="457" y="739"/>
                    <a:pt x="360" y="1701"/>
                    <a:pt x="617" y="2391"/>
                  </a:cubicBezTo>
                  <a:cubicBezTo>
                    <a:pt x="633" y="2439"/>
                    <a:pt x="665" y="2471"/>
                    <a:pt x="681" y="2519"/>
                  </a:cubicBezTo>
                  <a:cubicBezTo>
                    <a:pt x="601" y="2552"/>
                    <a:pt x="521" y="2616"/>
                    <a:pt x="489" y="2696"/>
                  </a:cubicBezTo>
                  <a:cubicBezTo>
                    <a:pt x="264" y="3225"/>
                    <a:pt x="681" y="3979"/>
                    <a:pt x="1195" y="4461"/>
                  </a:cubicBezTo>
                  <a:cubicBezTo>
                    <a:pt x="1131" y="4509"/>
                    <a:pt x="1098" y="4589"/>
                    <a:pt x="1098" y="4669"/>
                  </a:cubicBezTo>
                  <a:cubicBezTo>
                    <a:pt x="1050" y="5343"/>
                    <a:pt x="1820" y="5792"/>
                    <a:pt x="2398" y="6049"/>
                  </a:cubicBezTo>
                  <a:cubicBezTo>
                    <a:pt x="2045" y="6211"/>
                    <a:pt x="1658" y="6294"/>
                    <a:pt x="1271" y="6294"/>
                  </a:cubicBezTo>
                  <a:cubicBezTo>
                    <a:pt x="1007" y="6294"/>
                    <a:pt x="742" y="6255"/>
                    <a:pt x="489" y="6177"/>
                  </a:cubicBezTo>
                  <a:cubicBezTo>
                    <a:pt x="457" y="6167"/>
                    <a:pt x="426" y="6163"/>
                    <a:pt x="397" y="6163"/>
                  </a:cubicBezTo>
                  <a:cubicBezTo>
                    <a:pt x="145" y="6163"/>
                    <a:pt x="1" y="6504"/>
                    <a:pt x="216" y="6691"/>
                  </a:cubicBezTo>
                  <a:cubicBezTo>
                    <a:pt x="1066" y="7413"/>
                    <a:pt x="2141" y="7830"/>
                    <a:pt x="3264" y="7862"/>
                  </a:cubicBezTo>
                  <a:lnTo>
                    <a:pt x="3489" y="7862"/>
                  </a:lnTo>
                  <a:cubicBezTo>
                    <a:pt x="6730" y="7685"/>
                    <a:pt x="8527" y="4958"/>
                    <a:pt x="8703" y="2295"/>
                  </a:cubicBezTo>
                  <a:cubicBezTo>
                    <a:pt x="8831" y="2183"/>
                    <a:pt x="8960" y="2070"/>
                    <a:pt x="9072" y="1958"/>
                  </a:cubicBezTo>
                  <a:cubicBezTo>
                    <a:pt x="9297" y="1733"/>
                    <a:pt x="9473" y="1477"/>
                    <a:pt x="9634" y="1204"/>
                  </a:cubicBezTo>
                  <a:cubicBezTo>
                    <a:pt x="9746" y="1007"/>
                    <a:pt x="9587" y="772"/>
                    <a:pt x="9373" y="772"/>
                  </a:cubicBezTo>
                  <a:cubicBezTo>
                    <a:pt x="9343" y="772"/>
                    <a:pt x="9312" y="777"/>
                    <a:pt x="9281" y="787"/>
                  </a:cubicBezTo>
                  <a:cubicBezTo>
                    <a:pt x="9313" y="723"/>
                    <a:pt x="9329" y="675"/>
                    <a:pt x="9361" y="626"/>
                  </a:cubicBezTo>
                  <a:cubicBezTo>
                    <a:pt x="9393" y="514"/>
                    <a:pt x="9377" y="386"/>
                    <a:pt x="9329" y="289"/>
                  </a:cubicBezTo>
                  <a:lnTo>
                    <a:pt x="9329" y="273"/>
                  </a:lnTo>
                  <a:lnTo>
                    <a:pt x="9313" y="257"/>
                  </a:lnTo>
                  <a:cubicBezTo>
                    <a:pt x="9297" y="225"/>
                    <a:pt x="9265" y="193"/>
                    <a:pt x="9232" y="177"/>
                  </a:cubicBezTo>
                  <a:cubicBezTo>
                    <a:pt x="9184" y="145"/>
                    <a:pt x="9136" y="129"/>
                    <a:pt x="9088" y="129"/>
                  </a:cubicBezTo>
                  <a:lnTo>
                    <a:pt x="9024" y="129"/>
                  </a:lnTo>
                  <a:lnTo>
                    <a:pt x="8976" y="145"/>
                  </a:lnTo>
                  <a:lnTo>
                    <a:pt x="8960" y="145"/>
                  </a:lnTo>
                  <a:lnTo>
                    <a:pt x="8366" y="386"/>
                  </a:lnTo>
                  <a:lnTo>
                    <a:pt x="8061" y="530"/>
                  </a:lnTo>
                  <a:cubicBezTo>
                    <a:pt x="7644" y="193"/>
                    <a:pt x="7131" y="1"/>
                    <a:pt x="658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316575" y="2635500"/>
              <a:ext cx="170075" cy="313250"/>
            </a:xfrm>
            <a:custGeom>
              <a:avLst/>
              <a:gdLst/>
              <a:ahLst/>
              <a:cxnLst/>
              <a:rect l="l" t="t" r="r" b="b"/>
              <a:pathLst>
                <a:path w="6803" h="12530" extrusionOk="0">
                  <a:moveTo>
                    <a:pt x="4862" y="610"/>
                  </a:moveTo>
                  <a:cubicBezTo>
                    <a:pt x="5407" y="610"/>
                    <a:pt x="5905" y="642"/>
                    <a:pt x="6209" y="658"/>
                  </a:cubicBezTo>
                  <a:lnTo>
                    <a:pt x="6193" y="1989"/>
                  </a:lnTo>
                  <a:lnTo>
                    <a:pt x="5375" y="1989"/>
                  </a:lnTo>
                  <a:cubicBezTo>
                    <a:pt x="4172" y="1989"/>
                    <a:pt x="4027" y="2743"/>
                    <a:pt x="4027" y="3321"/>
                  </a:cubicBezTo>
                  <a:lnTo>
                    <a:pt x="4027" y="4669"/>
                  </a:lnTo>
                  <a:cubicBezTo>
                    <a:pt x="4027" y="4845"/>
                    <a:pt x="4156" y="4973"/>
                    <a:pt x="4332" y="4973"/>
                  </a:cubicBezTo>
                  <a:lnTo>
                    <a:pt x="6081" y="4973"/>
                  </a:lnTo>
                  <a:lnTo>
                    <a:pt x="5889" y="6498"/>
                  </a:lnTo>
                  <a:lnTo>
                    <a:pt x="4332" y="6498"/>
                  </a:lnTo>
                  <a:cubicBezTo>
                    <a:pt x="4172" y="6498"/>
                    <a:pt x="4027" y="6626"/>
                    <a:pt x="4027" y="6786"/>
                  </a:cubicBezTo>
                  <a:lnTo>
                    <a:pt x="4027" y="11936"/>
                  </a:lnTo>
                  <a:lnTo>
                    <a:pt x="2439" y="11936"/>
                  </a:lnTo>
                  <a:lnTo>
                    <a:pt x="2439" y="6786"/>
                  </a:lnTo>
                  <a:cubicBezTo>
                    <a:pt x="2439" y="6626"/>
                    <a:pt x="2311" y="6498"/>
                    <a:pt x="2150" y="6498"/>
                  </a:cubicBezTo>
                  <a:lnTo>
                    <a:pt x="610" y="6498"/>
                  </a:lnTo>
                  <a:lnTo>
                    <a:pt x="610" y="4973"/>
                  </a:lnTo>
                  <a:lnTo>
                    <a:pt x="2150" y="4973"/>
                  </a:lnTo>
                  <a:cubicBezTo>
                    <a:pt x="2311" y="4973"/>
                    <a:pt x="2439" y="4845"/>
                    <a:pt x="2439" y="4669"/>
                  </a:cubicBezTo>
                  <a:lnTo>
                    <a:pt x="2439" y="3112"/>
                  </a:lnTo>
                  <a:cubicBezTo>
                    <a:pt x="2439" y="1540"/>
                    <a:pt x="3354" y="610"/>
                    <a:pt x="4862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203"/>
                    <a:pt x="1846" y="3112"/>
                  </a:cubicBezTo>
                  <a:lnTo>
                    <a:pt x="1846" y="4380"/>
                  </a:lnTo>
                  <a:lnTo>
                    <a:pt x="305" y="4380"/>
                  </a:lnTo>
                  <a:cubicBezTo>
                    <a:pt x="145" y="4380"/>
                    <a:pt x="1" y="4508"/>
                    <a:pt x="1" y="4669"/>
                  </a:cubicBezTo>
                  <a:lnTo>
                    <a:pt x="1" y="6786"/>
                  </a:lnTo>
                  <a:cubicBezTo>
                    <a:pt x="1" y="6963"/>
                    <a:pt x="145" y="7091"/>
                    <a:pt x="305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401"/>
                    <a:pt x="1974" y="12530"/>
                    <a:pt x="2134" y="12530"/>
                  </a:cubicBezTo>
                  <a:lnTo>
                    <a:pt x="4332" y="12530"/>
                  </a:lnTo>
                  <a:cubicBezTo>
                    <a:pt x="4493" y="12530"/>
                    <a:pt x="4637" y="12401"/>
                    <a:pt x="4637" y="12225"/>
                  </a:cubicBezTo>
                  <a:lnTo>
                    <a:pt x="4637" y="7091"/>
                  </a:lnTo>
                  <a:lnTo>
                    <a:pt x="6161" y="7091"/>
                  </a:lnTo>
                  <a:cubicBezTo>
                    <a:pt x="6306" y="7091"/>
                    <a:pt x="6434" y="6979"/>
                    <a:pt x="6450" y="6834"/>
                  </a:cubicBezTo>
                  <a:lnTo>
                    <a:pt x="6723" y="4717"/>
                  </a:lnTo>
                  <a:cubicBezTo>
                    <a:pt x="6739" y="4621"/>
                    <a:pt x="6707" y="4540"/>
                    <a:pt x="6659" y="4476"/>
                  </a:cubicBezTo>
                  <a:cubicBezTo>
                    <a:pt x="6594" y="4412"/>
                    <a:pt x="6514" y="4380"/>
                    <a:pt x="6434" y="4380"/>
                  </a:cubicBezTo>
                  <a:lnTo>
                    <a:pt x="4621" y="4380"/>
                  </a:lnTo>
                  <a:lnTo>
                    <a:pt x="4621" y="3321"/>
                  </a:lnTo>
                  <a:cubicBezTo>
                    <a:pt x="4621" y="2824"/>
                    <a:pt x="4701" y="2583"/>
                    <a:pt x="5375" y="2583"/>
                  </a:cubicBezTo>
                  <a:lnTo>
                    <a:pt x="6498" y="2583"/>
                  </a:lnTo>
                  <a:cubicBezTo>
                    <a:pt x="6659" y="2583"/>
                    <a:pt x="6803" y="2455"/>
                    <a:pt x="6803" y="2294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6" y="96"/>
                  </a:cubicBezTo>
                  <a:cubicBezTo>
                    <a:pt x="5985" y="32"/>
                    <a:pt x="5423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710000" y="2124925"/>
              <a:ext cx="170100" cy="313250"/>
            </a:xfrm>
            <a:custGeom>
              <a:avLst/>
              <a:gdLst/>
              <a:ahLst/>
              <a:cxnLst/>
              <a:rect l="l" t="t" r="r" b="b"/>
              <a:pathLst>
                <a:path w="6804" h="12530" extrusionOk="0">
                  <a:moveTo>
                    <a:pt x="4878" y="610"/>
                  </a:moveTo>
                  <a:cubicBezTo>
                    <a:pt x="5407" y="610"/>
                    <a:pt x="5905" y="626"/>
                    <a:pt x="6210" y="658"/>
                  </a:cubicBezTo>
                  <a:lnTo>
                    <a:pt x="6210" y="1989"/>
                  </a:lnTo>
                  <a:lnTo>
                    <a:pt x="5391" y="1989"/>
                  </a:lnTo>
                  <a:cubicBezTo>
                    <a:pt x="4188" y="1989"/>
                    <a:pt x="4044" y="2743"/>
                    <a:pt x="4044" y="3321"/>
                  </a:cubicBezTo>
                  <a:lnTo>
                    <a:pt x="4044" y="4669"/>
                  </a:lnTo>
                  <a:cubicBezTo>
                    <a:pt x="4044" y="4829"/>
                    <a:pt x="4172" y="4973"/>
                    <a:pt x="4333" y="4973"/>
                  </a:cubicBezTo>
                  <a:lnTo>
                    <a:pt x="6097" y="4973"/>
                  </a:lnTo>
                  <a:lnTo>
                    <a:pt x="5889" y="6482"/>
                  </a:lnTo>
                  <a:lnTo>
                    <a:pt x="4333" y="6482"/>
                  </a:lnTo>
                  <a:cubicBezTo>
                    <a:pt x="4172" y="6482"/>
                    <a:pt x="4028" y="6626"/>
                    <a:pt x="4028" y="6786"/>
                  </a:cubicBezTo>
                  <a:lnTo>
                    <a:pt x="4028" y="11920"/>
                  </a:lnTo>
                  <a:lnTo>
                    <a:pt x="2439" y="11920"/>
                  </a:lnTo>
                  <a:lnTo>
                    <a:pt x="2439" y="6786"/>
                  </a:lnTo>
                  <a:cubicBezTo>
                    <a:pt x="2439" y="6626"/>
                    <a:pt x="2311" y="6482"/>
                    <a:pt x="2151" y="6482"/>
                  </a:cubicBezTo>
                  <a:lnTo>
                    <a:pt x="610" y="6482"/>
                  </a:lnTo>
                  <a:lnTo>
                    <a:pt x="627" y="4973"/>
                  </a:lnTo>
                  <a:lnTo>
                    <a:pt x="2151" y="4973"/>
                  </a:lnTo>
                  <a:cubicBezTo>
                    <a:pt x="2311" y="4973"/>
                    <a:pt x="2455" y="4829"/>
                    <a:pt x="2455" y="4669"/>
                  </a:cubicBezTo>
                  <a:lnTo>
                    <a:pt x="2455" y="3112"/>
                  </a:lnTo>
                  <a:cubicBezTo>
                    <a:pt x="2455" y="1540"/>
                    <a:pt x="3354" y="610"/>
                    <a:pt x="4878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187"/>
                    <a:pt x="1846" y="3112"/>
                  </a:cubicBezTo>
                  <a:lnTo>
                    <a:pt x="1846" y="4364"/>
                  </a:lnTo>
                  <a:lnTo>
                    <a:pt x="306" y="4364"/>
                  </a:lnTo>
                  <a:cubicBezTo>
                    <a:pt x="145" y="4364"/>
                    <a:pt x="17" y="4508"/>
                    <a:pt x="17" y="4669"/>
                  </a:cubicBezTo>
                  <a:lnTo>
                    <a:pt x="17" y="6786"/>
                  </a:lnTo>
                  <a:cubicBezTo>
                    <a:pt x="1" y="6963"/>
                    <a:pt x="145" y="7091"/>
                    <a:pt x="322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385"/>
                    <a:pt x="1990" y="12530"/>
                    <a:pt x="2151" y="12530"/>
                  </a:cubicBezTo>
                  <a:lnTo>
                    <a:pt x="4333" y="12530"/>
                  </a:lnTo>
                  <a:cubicBezTo>
                    <a:pt x="4509" y="12530"/>
                    <a:pt x="4637" y="12385"/>
                    <a:pt x="4637" y="12225"/>
                  </a:cubicBezTo>
                  <a:lnTo>
                    <a:pt x="4637" y="7091"/>
                  </a:lnTo>
                  <a:lnTo>
                    <a:pt x="6162" y="7091"/>
                  </a:lnTo>
                  <a:cubicBezTo>
                    <a:pt x="6322" y="7091"/>
                    <a:pt x="6450" y="6979"/>
                    <a:pt x="6466" y="6818"/>
                  </a:cubicBezTo>
                  <a:lnTo>
                    <a:pt x="6739" y="4701"/>
                  </a:lnTo>
                  <a:cubicBezTo>
                    <a:pt x="6755" y="4524"/>
                    <a:pt x="6611" y="4364"/>
                    <a:pt x="6434" y="4364"/>
                  </a:cubicBezTo>
                  <a:lnTo>
                    <a:pt x="4637" y="4364"/>
                  </a:lnTo>
                  <a:lnTo>
                    <a:pt x="4637" y="3321"/>
                  </a:lnTo>
                  <a:cubicBezTo>
                    <a:pt x="4637" y="2824"/>
                    <a:pt x="4702" y="2583"/>
                    <a:pt x="5375" y="2583"/>
                  </a:cubicBezTo>
                  <a:lnTo>
                    <a:pt x="6498" y="2583"/>
                  </a:lnTo>
                  <a:cubicBezTo>
                    <a:pt x="6675" y="2583"/>
                    <a:pt x="6803" y="2455"/>
                    <a:pt x="6803" y="2278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7" y="80"/>
                  </a:cubicBezTo>
                  <a:cubicBezTo>
                    <a:pt x="5985" y="32"/>
                    <a:pt x="5424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755650" y="2694350"/>
              <a:ext cx="154825" cy="284100"/>
            </a:xfrm>
            <a:custGeom>
              <a:avLst/>
              <a:gdLst/>
              <a:ahLst/>
              <a:cxnLst/>
              <a:rect l="l" t="t" r="r" b="b"/>
              <a:pathLst>
                <a:path w="6193" h="11364" extrusionOk="0">
                  <a:moveTo>
                    <a:pt x="4412" y="614"/>
                  </a:moveTo>
                  <a:cubicBezTo>
                    <a:pt x="4893" y="614"/>
                    <a:pt x="5311" y="630"/>
                    <a:pt x="5599" y="646"/>
                  </a:cubicBezTo>
                  <a:lnTo>
                    <a:pt x="5583" y="1785"/>
                  </a:lnTo>
                  <a:lnTo>
                    <a:pt x="4877" y="1785"/>
                  </a:lnTo>
                  <a:cubicBezTo>
                    <a:pt x="3754" y="1785"/>
                    <a:pt x="3626" y="2491"/>
                    <a:pt x="3626" y="3021"/>
                  </a:cubicBezTo>
                  <a:lnTo>
                    <a:pt x="3626" y="4240"/>
                  </a:lnTo>
                  <a:cubicBezTo>
                    <a:pt x="3626" y="4400"/>
                    <a:pt x="3770" y="4545"/>
                    <a:pt x="3931" y="4545"/>
                  </a:cubicBezTo>
                  <a:lnTo>
                    <a:pt x="5487" y="4545"/>
                  </a:lnTo>
                  <a:lnTo>
                    <a:pt x="5311" y="5860"/>
                  </a:lnTo>
                  <a:lnTo>
                    <a:pt x="3931" y="5860"/>
                  </a:lnTo>
                  <a:cubicBezTo>
                    <a:pt x="3770" y="5860"/>
                    <a:pt x="3626" y="5989"/>
                    <a:pt x="3626" y="6149"/>
                  </a:cubicBezTo>
                  <a:lnTo>
                    <a:pt x="3626" y="10769"/>
                  </a:lnTo>
                  <a:lnTo>
                    <a:pt x="2246" y="10769"/>
                  </a:lnTo>
                  <a:lnTo>
                    <a:pt x="2246" y="6149"/>
                  </a:lnTo>
                  <a:cubicBezTo>
                    <a:pt x="2246" y="5989"/>
                    <a:pt x="2118" y="5860"/>
                    <a:pt x="1957" y="5860"/>
                  </a:cubicBezTo>
                  <a:lnTo>
                    <a:pt x="610" y="5860"/>
                  </a:lnTo>
                  <a:lnTo>
                    <a:pt x="610" y="4545"/>
                  </a:lnTo>
                  <a:lnTo>
                    <a:pt x="1957" y="4545"/>
                  </a:lnTo>
                  <a:cubicBezTo>
                    <a:pt x="2118" y="4545"/>
                    <a:pt x="2262" y="4400"/>
                    <a:pt x="2262" y="4240"/>
                  </a:cubicBezTo>
                  <a:lnTo>
                    <a:pt x="2262" y="2844"/>
                  </a:lnTo>
                  <a:cubicBezTo>
                    <a:pt x="2262" y="1432"/>
                    <a:pt x="3064" y="614"/>
                    <a:pt x="4412" y="614"/>
                  </a:cubicBezTo>
                  <a:close/>
                  <a:moveTo>
                    <a:pt x="4684" y="0"/>
                  </a:moveTo>
                  <a:cubicBezTo>
                    <a:pt x="4593" y="0"/>
                    <a:pt x="4503" y="2"/>
                    <a:pt x="4412" y="4"/>
                  </a:cubicBezTo>
                  <a:cubicBezTo>
                    <a:pt x="2711" y="4"/>
                    <a:pt x="1653" y="1079"/>
                    <a:pt x="1653" y="2828"/>
                  </a:cubicBezTo>
                  <a:lnTo>
                    <a:pt x="1653" y="3935"/>
                  </a:lnTo>
                  <a:lnTo>
                    <a:pt x="305" y="3935"/>
                  </a:lnTo>
                  <a:cubicBezTo>
                    <a:pt x="128" y="3935"/>
                    <a:pt x="0" y="4079"/>
                    <a:pt x="0" y="4240"/>
                  </a:cubicBezTo>
                  <a:lnTo>
                    <a:pt x="0" y="6149"/>
                  </a:lnTo>
                  <a:cubicBezTo>
                    <a:pt x="0" y="6325"/>
                    <a:pt x="128" y="6454"/>
                    <a:pt x="305" y="6454"/>
                  </a:cubicBezTo>
                  <a:lnTo>
                    <a:pt x="1653" y="6454"/>
                  </a:lnTo>
                  <a:lnTo>
                    <a:pt x="1653" y="11074"/>
                  </a:lnTo>
                  <a:cubicBezTo>
                    <a:pt x="1653" y="11235"/>
                    <a:pt x="1781" y="11363"/>
                    <a:pt x="1957" y="11363"/>
                  </a:cubicBezTo>
                  <a:lnTo>
                    <a:pt x="3931" y="11363"/>
                  </a:lnTo>
                  <a:cubicBezTo>
                    <a:pt x="4091" y="11363"/>
                    <a:pt x="4236" y="11235"/>
                    <a:pt x="4236" y="11074"/>
                  </a:cubicBezTo>
                  <a:lnTo>
                    <a:pt x="4236" y="6454"/>
                  </a:lnTo>
                  <a:lnTo>
                    <a:pt x="5583" y="6454"/>
                  </a:lnTo>
                  <a:cubicBezTo>
                    <a:pt x="5728" y="6454"/>
                    <a:pt x="5856" y="6342"/>
                    <a:pt x="5872" y="6197"/>
                  </a:cubicBezTo>
                  <a:lnTo>
                    <a:pt x="6129" y="4272"/>
                  </a:lnTo>
                  <a:cubicBezTo>
                    <a:pt x="6129" y="4192"/>
                    <a:pt x="6113" y="4111"/>
                    <a:pt x="6049" y="4047"/>
                  </a:cubicBezTo>
                  <a:cubicBezTo>
                    <a:pt x="6000" y="3983"/>
                    <a:pt x="5920" y="3935"/>
                    <a:pt x="5824" y="3935"/>
                  </a:cubicBezTo>
                  <a:lnTo>
                    <a:pt x="4236" y="3935"/>
                  </a:lnTo>
                  <a:lnTo>
                    <a:pt x="4236" y="3021"/>
                  </a:lnTo>
                  <a:cubicBezTo>
                    <a:pt x="4236" y="2587"/>
                    <a:pt x="4300" y="2395"/>
                    <a:pt x="4877" y="2395"/>
                  </a:cubicBezTo>
                  <a:lnTo>
                    <a:pt x="5904" y="2395"/>
                  </a:lnTo>
                  <a:cubicBezTo>
                    <a:pt x="6065" y="2395"/>
                    <a:pt x="6193" y="2250"/>
                    <a:pt x="6193" y="2090"/>
                  </a:cubicBezTo>
                  <a:lnTo>
                    <a:pt x="6193" y="373"/>
                  </a:lnTo>
                  <a:cubicBezTo>
                    <a:pt x="6193" y="229"/>
                    <a:pt x="6081" y="85"/>
                    <a:pt x="5936" y="69"/>
                  </a:cubicBezTo>
                  <a:cubicBezTo>
                    <a:pt x="5514" y="29"/>
                    <a:pt x="5102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137750" y="2240425"/>
              <a:ext cx="362200" cy="341350"/>
            </a:xfrm>
            <a:custGeom>
              <a:avLst/>
              <a:gdLst/>
              <a:ahLst/>
              <a:cxnLst/>
              <a:rect l="l" t="t" r="r" b="b"/>
              <a:pathLst>
                <a:path w="14488" h="13654" extrusionOk="0">
                  <a:moveTo>
                    <a:pt x="6821" y="623"/>
                  </a:moveTo>
                  <a:cubicBezTo>
                    <a:pt x="7779" y="623"/>
                    <a:pt x="8747" y="844"/>
                    <a:pt x="9643" y="1300"/>
                  </a:cubicBezTo>
                  <a:cubicBezTo>
                    <a:pt x="12210" y="2599"/>
                    <a:pt x="13541" y="5503"/>
                    <a:pt x="12867" y="8295"/>
                  </a:cubicBezTo>
                  <a:cubicBezTo>
                    <a:pt x="12196" y="11075"/>
                    <a:pt x="9711" y="13044"/>
                    <a:pt x="6854" y="13044"/>
                  </a:cubicBezTo>
                  <a:cubicBezTo>
                    <a:pt x="6842" y="13044"/>
                    <a:pt x="6831" y="13044"/>
                    <a:pt x="6819" y="13044"/>
                  </a:cubicBezTo>
                  <a:cubicBezTo>
                    <a:pt x="5728" y="13044"/>
                    <a:pt x="4653" y="12755"/>
                    <a:pt x="3707" y="12209"/>
                  </a:cubicBezTo>
                  <a:cubicBezTo>
                    <a:pt x="3658" y="12193"/>
                    <a:pt x="3610" y="12177"/>
                    <a:pt x="3562" y="12177"/>
                  </a:cubicBezTo>
                  <a:cubicBezTo>
                    <a:pt x="3530" y="12177"/>
                    <a:pt x="3498" y="12177"/>
                    <a:pt x="3466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81" y="10477"/>
                  </a:cubicBezTo>
                  <a:cubicBezTo>
                    <a:pt x="97" y="8150"/>
                    <a:pt x="225" y="4974"/>
                    <a:pt x="2102" y="2792"/>
                  </a:cubicBezTo>
                  <a:cubicBezTo>
                    <a:pt x="3310" y="1376"/>
                    <a:pt x="5050" y="623"/>
                    <a:pt x="6821" y="623"/>
                  </a:cubicBezTo>
                  <a:close/>
                  <a:moveTo>
                    <a:pt x="6819" y="0"/>
                  </a:moveTo>
                  <a:cubicBezTo>
                    <a:pt x="3049" y="17"/>
                    <a:pt x="0" y="3065"/>
                    <a:pt x="0" y="6819"/>
                  </a:cubicBezTo>
                  <a:cubicBezTo>
                    <a:pt x="0" y="8215"/>
                    <a:pt x="418" y="9578"/>
                    <a:pt x="1220" y="10717"/>
                  </a:cubicBezTo>
                  <a:lnTo>
                    <a:pt x="722" y="13300"/>
                  </a:lnTo>
                  <a:cubicBezTo>
                    <a:pt x="690" y="13397"/>
                    <a:pt x="738" y="13509"/>
                    <a:pt x="819" y="13573"/>
                  </a:cubicBezTo>
                  <a:cubicBezTo>
                    <a:pt x="867" y="13621"/>
                    <a:pt x="947" y="13653"/>
                    <a:pt x="1011" y="13653"/>
                  </a:cubicBezTo>
                  <a:cubicBezTo>
                    <a:pt x="1043" y="13653"/>
                    <a:pt x="1075" y="13653"/>
                    <a:pt x="1107" y="13637"/>
                  </a:cubicBezTo>
                  <a:lnTo>
                    <a:pt x="3514" y="12803"/>
                  </a:lnTo>
                  <a:cubicBezTo>
                    <a:pt x="4561" y="13376"/>
                    <a:pt x="5677" y="13642"/>
                    <a:pt x="6771" y="13642"/>
                  </a:cubicBezTo>
                  <a:cubicBezTo>
                    <a:pt x="9752" y="13642"/>
                    <a:pt x="12571" y="11665"/>
                    <a:pt x="13381" y="8519"/>
                  </a:cubicBezTo>
                  <a:cubicBezTo>
                    <a:pt x="14488" y="4220"/>
                    <a:pt x="11263" y="17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199125" y="2311600"/>
              <a:ext cx="216600" cy="199575"/>
            </a:xfrm>
            <a:custGeom>
              <a:avLst/>
              <a:gdLst/>
              <a:ahLst/>
              <a:cxnLst/>
              <a:rect l="l" t="t" r="r" b="b"/>
              <a:pathLst>
                <a:path w="8664" h="7983" extrusionOk="0">
                  <a:moveTo>
                    <a:pt x="1817" y="581"/>
                  </a:moveTo>
                  <a:cubicBezTo>
                    <a:pt x="1900" y="581"/>
                    <a:pt x="1981" y="599"/>
                    <a:pt x="2054" y="635"/>
                  </a:cubicBezTo>
                  <a:cubicBezTo>
                    <a:pt x="2150" y="795"/>
                    <a:pt x="2503" y="1662"/>
                    <a:pt x="2711" y="2191"/>
                  </a:cubicBezTo>
                  <a:cubicBezTo>
                    <a:pt x="2744" y="2255"/>
                    <a:pt x="2728" y="2335"/>
                    <a:pt x="2695" y="2400"/>
                  </a:cubicBezTo>
                  <a:cubicBezTo>
                    <a:pt x="2567" y="2576"/>
                    <a:pt x="2423" y="2737"/>
                    <a:pt x="2278" y="2897"/>
                  </a:cubicBezTo>
                  <a:lnTo>
                    <a:pt x="2246" y="2913"/>
                  </a:lnTo>
                  <a:cubicBezTo>
                    <a:pt x="2054" y="3170"/>
                    <a:pt x="2054" y="3507"/>
                    <a:pt x="2246" y="3763"/>
                  </a:cubicBezTo>
                  <a:cubicBezTo>
                    <a:pt x="2278" y="3795"/>
                    <a:pt x="2310" y="3860"/>
                    <a:pt x="2359" y="3908"/>
                  </a:cubicBezTo>
                  <a:cubicBezTo>
                    <a:pt x="2631" y="4325"/>
                    <a:pt x="2968" y="4726"/>
                    <a:pt x="3321" y="5079"/>
                  </a:cubicBezTo>
                  <a:cubicBezTo>
                    <a:pt x="3947" y="5705"/>
                    <a:pt x="5086" y="6138"/>
                    <a:pt x="5134" y="6154"/>
                  </a:cubicBezTo>
                  <a:lnTo>
                    <a:pt x="5198" y="6170"/>
                  </a:lnTo>
                  <a:cubicBezTo>
                    <a:pt x="5220" y="6172"/>
                    <a:pt x="5242" y="6173"/>
                    <a:pt x="5264" y="6173"/>
                  </a:cubicBezTo>
                  <a:cubicBezTo>
                    <a:pt x="5421" y="6173"/>
                    <a:pt x="5585" y="6122"/>
                    <a:pt x="5712" y="6009"/>
                  </a:cubicBezTo>
                  <a:cubicBezTo>
                    <a:pt x="5824" y="5897"/>
                    <a:pt x="6289" y="5303"/>
                    <a:pt x="6385" y="5175"/>
                  </a:cubicBezTo>
                  <a:cubicBezTo>
                    <a:pt x="6385" y="5175"/>
                    <a:pt x="6400" y="5161"/>
                    <a:pt x="6433" y="5161"/>
                  </a:cubicBezTo>
                  <a:cubicBezTo>
                    <a:pt x="6450" y="5161"/>
                    <a:pt x="6471" y="5164"/>
                    <a:pt x="6498" y="5175"/>
                  </a:cubicBezTo>
                  <a:cubicBezTo>
                    <a:pt x="6770" y="5303"/>
                    <a:pt x="7894" y="5865"/>
                    <a:pt x="8038" y="5945"/>
                  </a:cubicBezTo>
                  <a:cubicBezTo>
                    <a:pt x="8038" y="5945"/>
                    <a:pt x="8038" y="5945"/>
                    <a:pt x="8038" y="5961"/>
                  </a:cubicBezTo>
                  <a:cubicBezTo>
                    <a:pt x="8038" y="6218"/>
                    <a:pt x="7974" y="6475"/>
                    <a:pt x="7861" y="6699"/>
                  </a:cubicBezTo>
                  <a:lnTo>
                    <a:pt x="7845" y="6715"/>
                  </a:lnTo>
                  <a:cubicBezTo>
                    <a:pt x="7653" y="6892"/>
                    <a:pt x="7188" y="7373"/>
                    <a:pt x="6514" y="7373"/>
                  </a:cubicBezTo>
                  <a:cubicBezTo>
                    <a:pt x="5840" y="7373"/>
                    <a:pt x="3915" y="6763"/>
                    <a:pt x="2904" y="5753"/>
                  </a:cubicBezTo>
                  <a:cubicBezTo>
                    <a:pt x="1990" y="4838"/>
                    <a:pt x="1011" y="3763"/>
                    <a:pt x="802" y="2849"/>
                  </a:cubicBezTo>
                  <a:cubicBezTo>
                    <a:pt x="578" y="1886"/>
                    <a:pt x="642" y="1565"/>
                    <a:pt x="834" y="1293"/>
                  </a:cubicBezTo>
                  <a:lnTo>
                    <a:pt x="850" y="1261"/>
                  </a:lnTo>
                  <a:cubicBezTo>
                    <a:pt x="1027" y="956"/>
                    <a:pt x="1316" y="635"/>
                    <a:pt x="1428" y="603"/>
                  </a:cubicBezTo>
                  <a:cubicBezTo>
                    <a:pt x="1524" y="587"/>
                    <a:pt x="1621" y="587"/>
                    <a:pt x="1733" y="587"/>
                  </a:cubicBezTo>
                  <a:cubicBezTo>
                    <a:pt x="1761" y="583"/>
                    <a:pt x="1789" y="581"/>
                    <a:pt x="1817" y="581"/>
                  </a:cubicBezTo>
                  <a:close/>
                  <a:moveTo>
                    <a:pt x="1743" y="0"/>
                  </a:moveTo>
                  <a:cubicBezTo>
                    <a:pt x="1627" y="0"/>
                    <a:pt x="1501" y="9"/>
                    <a:pt x="1364" y="25"/>
                  </a:cubicBezTo>
                  <a:cubicBezTo>
                    <a:pt x="899" y="73"/>
                    <a:pt x="481" y="747"/>
                    <a:pt x="353" y="972"/>
                  </a:cubicBezTo>
                  <a:cubicBezTo>
                    <a:pt x="32" y="1453"/>
                    <a:pt x="0" y="1950"/>
                    <a:pt x="225" y="2977"/>
                  </a:cubicBezTo>
                  <a:cubicBezTo>
                    <a:pt x="465" y="4036"/>
                    <a:pt x="1460" y="5143"/>
                    <a:pt x="2487" y="6186"/>
                  </a:cubicBezTo>
                  <a:cubicBezTo>
                    <a:pt x="3594" y="7277"/>
                    <a:pt x="5615" y="7983"/>
                    <a:pt x="6514" y="7983"/>
                  </a:cubicBezTo>
                  <a:cubicBezTo>
                    <a:pt x="7428" y="7983"/>
                    <a:pt x="8038" y="7389"/>
                    <a:pt x="8263" y="7148"/>
                  </a:cubicBezTo>
                  <a:lnTo>
                    <a:pt x="8295" y="7132"/>
                  </a:lnTo>
                  <a:cubicBezTo>
                    <a:pt x="8583" y="6828"/>
                    <a:pt x="8648" y="6122"/>
                    <a:pt x="8648" y="5961"/>
                  </a:cubicBezTo>
                  <a:cubicBezTo>
                    <a:pt x="8664" y="5721"/>
                    <a:pt x="8535" y="5496"/>
                    <a:pt x="8327" y="5400"/>
                  </a:cubicBezTo>
                  <a:cubicBezTo>
                    <a:pt x="8198" y="5336"/>
                    <a:pt x="7043" y="4758"/>
                    <a:pt x="6754" y="4630"/>
                  </a:cubicBezTo>
                  <a:cubicBezTo>
                    <a:pt x="6653" y="4579"/>
                    <a:pt x="6544" y="4554"/>
                    <a:pt x="6436" y="4554"/>
                  </a:cubicBezTo>
                  <a:cubicBezTo>
                    <a:pt x="6238" y="4554"/>
                    <a:pt x="6045" y="4639"/>
                    <a:pt x="5920" y="4806"/>
                  </a:cubicBezTo>
                  <a:cubicBezTo>
                    <a:pt x="5647" y="5143"/>
                    <a:pt x="5343" y="5512"/>
                    <a:pt x="5294" y="5560"/>
                  </a:cubicBezTo>
                  <a:cubicBezTo>
                    <a:pt x="5086" y="5480"/>
                    <a:pt x="4220" y="5111"/>
                    <a:pt x="3754" y="4646"/>
                  </a:cubicBezTo>
                  <a:cubicBezTo>
                    <a:pt x="3417" y="4309"/>
                    <a:pt x="3113" y="3940"/>
                    <a:pt x="2840" y="3555"/>
                  </a:cubicBezTo>
                  <a:cubicBezTo>
                    <a:pt x="2808" y="3491"/>
                    <a:pt x="2760" y="3442"/>
                    <a:pt x="2728" y="3394"/>
                  </a:cubicBezTo>
                  <a:cubicBezTo>
                    <a:pt x="2711" y="3362"/>
                    <a:pt x="2695" y="3330"/>
                    <a:pt x="2728" y="3282"/>
                  </a:cubicBezTo>
                  <a:cubicBezTo>
                    <a:pt x="2904" y="3106"/>
                    <a:pt x="3064" y="2913"/>
                    <a:pt x="3209" y="2704"/>
                  </a:cubicBezTo>
                  <a:cubicBezTo>
                    <a:pt x="3353" y="2480"/>
                    <a:pt x="3385" y="2207"/>
                    <a:pt x="3289" y="1966"/>
                  </a:cubicBezTo>
                  <a:cubicBezTo>
                    <a:pt x="3241" y="1822"/>
                    <a:pt x="2728" y="587"/>
                    <a:pt x="2599" y="362"/>
                  </a:cubicBezTo>
                  <a:cubicBezTo>
                    <a:pt x="2472" y="121"/>
                    <a:pt x="2184" y="0"/>
                    <a:pt x="17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05950" y="1957675"/>
              <a:ext cx="340950" cy="166050"/>
            </a:xfrm>
            <a:custGeom>
              <a:avLst/>
              <a:gdLst/>
              <a:ahLst/>
              <a:cxnLst/>
              <a:rect l="l" t="t" r="r" b="b"/>
              <a:pathLst>
                <a:path w="13638" h="6642" extrusionOk="0">
                  <a:moveTo>
                    <a:pt x="1" y="0"/>
                  </a:moveTo>
                  <a:cubicBezTo>
                    <a:pt x="33" y="1332"/>
                    <a:pt x="466" y="2631"/>
                    <a:pt x="1220" y="3722"/>
                  </a:cubicBezTo>
                  <a:lnTo>
                    <a:pt x="723" y="6273"/>
                  </a:lnTo>
                  <a:cubicBezTo>
                    <a:pt x="707" y="6385"/>
                    <a:pt x="739" y="6498"/>
                    <a:pt x="835" y="6562"/>
                  </a:cubicBezTo>
                  <a:cubicBezTo>
                    <a:pt x="883" y="6610"/>
                    <a:pt x="947" y="6642"/>
                    <a:pt x="1028" y="6642"/>
                  </a:cubicBezTo>
                  <a:cubicBezTo>
                    <a:pt x="1060" y="6642"/>
                    <a:pt x="1092" y="6626"/>
                    <a:pt x="1124" y="6626"/>
                  </a:cubicBezTo>
                  <a:lnTo>
                    <a:pt x="3530" y="5792"/>
                  </a:lnTo>
                  <a:cubicBezTo>
                    <a:pt x="4541" y="6337"/>
                    <a:pt x="5664" y="6642"/>
                    <a:pt x="6819" y="6642"/>
                  </a:cubicBezTo>
                  <a:cubicBezTo>
                    <a:pt x="10509" y="6626"/>
                    <a:pt x="13541" y="3690"/>
                    <a:pt x="13638" y="0"/>
                  </a:cubicBezTo>
                  <a:lnTo>
                    <a:pt x="13044" y="0"/>
                  </a:lnTo>
                  <a:cubicBezTo>
                    <a:pt x="12932" y="3353"/>
                    <a:pt x="10188" y="6032"/>
                    <a:pt x="6819" y="6032"/>
                  </a:cubicBezTo>
                  <a:cubicBezTo>
                    <a:pt x="5728" y="6032"/>
                    <a:pt x="4669" y="5743"/>
                    <a:pt x="3723" y="5198"/>
                  </a:cubicBezTo>
                  <a:cubicBezTo>
                    <a:pt x="3675" y="5166"/>
                    <a:pt x="3627" y="5166"/>
                    <a:pt x="3562" y="5166"/>
                  </a:cubicBezTo>
                  <a:cubicBezTo>
                    <a:pt x="3530" y="5166"/>
                    <a:pt x="3498" y="5166"/>
                    <a:pt x="3466" y="5182"/>
                  </a:cubicBezTo>
                  <a:lnTo>
                    <a:pt x="1413" y="5888"/>
                  </a:lnTo>
                  <a:lnTo>
                    <a:pt x="1846" y="3706"/>
                  </a:lnTo>
                  <a:cubicBezTo>
                    <a:pt x="1862" y="3626"/>
                    <a:pt x="1846" y="3530"/>
                    <a:pt x="1798" y="3465"/>
                  </a:cubicBezTo>
                  <a:cubicBezTo>
                    <a:pt x="1060" y="2455"/>
                    <a:pt x="642" y="1251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986575" y="1957675"/>
              <a:ext cx="197350" cy="95475"/>
            </a:xfrm>
            <a:custGeom>
              <a:avLst/>
              <a:gdLst/>
              <a:ahLst/>
              <a:cxnLst/>
              <a:rect l="l" t="t" r="r" b="b"/>
              <a:pathLst>
                <a:path w="7894" h="3819" extrusionOk="0">
                  <a:moveTo>
                    <a:pt x="0" y="0"/>
                  </a:moveTo>
                  <a:cubicBezTo>
                    <a:pt x="514" y="722"/>
                    <a:pt x="1091" y="1396"/>
                    <a:pt x="1733" y="2005"/>
                  </a:cubicBezTo>
                  <a:cubicBezTo>
                    <a:pt x="2824" y="3112"/>
                    <a:pt x="4846" y="3818"/>
                    <a:pt x="5760" y="3818"/>
                  </a:cubicBezTo>
                  <a:cubicBezTo>
                    <a:pt x="6675" y="3818"/>
                    <a:pt x="7268" y="3209"/>
                    <a:pt x="7509" y="2984"/>
                  </a:cubicBezTo>
                  <a:lnTo>
                    <a:pt x="7525" y="2952"/>
                  </a:lnTo>
                  <a:cubicBezTo>
                    <a:pt x="7814" y="2663"/>
                    <a:pt x="7878" y="1941"/>
                    <a:pt x="7878" y="1781"/>
                  </a:cubicBezTo>
                  <a:cubicBezTo>
                    <a:pt x="7894" y="1540"/>
                    <a:pt x="7766" y="1332"/>
                    <a:pt x="7557" y="1219"/>
                  </a:cubicBezTo>
                  <a:cubicBezTo>
                    <a:pt x="7445" y="1171"/>
                    <a:pt x="6273" y="594"/>
                    <a:pt x="5985" y="449"/>
                  </a:cubicBezTo>
                  <a:cubicBezTo>
                    <a:pt x="5888" y="406"/>
                    <a:pt x="5787" y="385"/>
                    <a:pt x="5686" y="385"/>
                  </a:cubicBezTo>
                  <a:cubicBezTo>
                    <a:pt x="5486" y="385"/>
                    <a:pt x="5289" y="471"/>
                    <a:pt x="5150" y="642"/>
                  </a:cubicBezTo>
                  <a:cubicBezTo>
                    <a:pt x="4894" y="979"/>
                    <a:pt x="4573" y="1348"/>
                    <a:pt x="4541" y="1396"/>
                  </a:cubicBezTo>
                  <a:cubicBezTo>
                    <a:pt x="4316" y="1316"/>
                    <a:pt x="3450" y="947"/>
                    <a:pt x="2985" y="481"/>
                  </a:cubicBezTo>
                  <a:cubicBezTo>
                    <a:pt x="2808" y="305"/>
                    <a:pt x="2664" y="144"/>
                    <a:pt x="2551" y="0"/>
                  </a:cubicBezTo>
                  <a:lnTo>
                    <a:pt x="1781" y="0"/>
                  </a:lnTo>
                  <a:cubicBezTo>
                    <a:pt x="2022" y="321"/>
                    <a:pt x="2279" y="626"/>
                    <a:pt x="2567" y="914"/>
                  </a:cubicBezTo>
                  <a:cubicBezTo>
                    <a:pt x="3193" y="1524"/>
                    <a:pt x="4332" y="1957"/>
                    <a:pt x="4364" y="1973"/>
                  </a:cubicBezTo>
                  <a:cubicBezTo>
                    <a:pt x="4396" y="1989"/>
                    <a:pt x="4412" y="1989"/>
                    <a:pt x="4428" y="1989"/>
                  </a:cubicBezTo>
                  <a:cubicBezTo>
                    <a:pt x="4462" y="1995"/>
                    <a:pt x="4495" y="1998"/>
                    <a:pt x="4527" y="1998"/>
                  </a:cubicBezTo>
                  <a:cubicBezTo>
                    <a:pt x="4685" y="1998"/>
                    <a:pt x="4836" y="1935"/>
                    <a:pt x="4942" y="1829"/>
                  </a:cubicBezTo>
                  <a:cubicBezTo>
                    <a:pt x="5054" y="1717"/>
                    <a:pt x="5535" y="1123"/>
                    <a:pt x="5616" y="1011"/>
                  </a:cubicBezTo>
                  <a:cubicBezTo>
                    <a:pt x="5634" y="992"/>
                    <a:pt x="5659" y="984"/>
                    <a:pt x="5685" y="984"/>
                  </a:cubicBezTo>
                  <a:cubicBezTo>
                    <a:pt x="5704" y="984"/>
                    <a:pt x="5724" y="988"/>
                    <a:pt x="5744" y="995"/>
                  </a:cubicBezTo>
                  <a:cubicBezTo>
                    <a:pt x="6001" y="1123"/>
                    <a:pt x="7124" y="1685"/>
                    <a:pt x="7284" y="1765"/>
                  </a:cubicBezTo>
                  <a:cubicBezTo>
                    <a:pt x="7284" y="1765"/>
                    <a:pt x="7284" y="1765"/>
                    <a:pt x="7284" y="1781"/>
                  </a:cubicBezTo>
                  <a:cubicBezTo>
                    <a:pt x="7284" y="2037"/>
                    <a:pt x="7220" y="2294"/>
                    <a:pt x="7092" y="2535"/>
                  </a:cubicBezTo>
                  <a:lnTo>
                    <a:pt x="7076" y="2551"/>
                  </a:lnTo>
                  <a:cubicBezTo>
                    <a:pt x="6899" y="2727"/>
                    <a:pt x="6418" y="3209"/>
                    <a:pt x="5760" y="3209"/>
                  </a:cubicBezTo>
                  <a:cubicBezTo>
                    <a:pt x="5086" y="3209"/>
                    <a:pt x="3161" y="2583"/>
                    <a:pt x="2150" y="1588"/>
                  </a:cubicBezTo>
                  <a:cubicBezTo>
                    <a:pt x="1637" y="1091"/>
                    <a:pt x="1172" y="562"/>
                    <a:pt x="73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287000" y="3191375"/>
              <a:ext cx="39725" cy="34025"/>
            </a:xfrm>
            <a:custGeom>
              <a:avLst/>
              <a:gdLst/>
              <a:ahLst/>
              <a:cxnLst/>
              <a:rect l="l" t="t" r="r" b="b"/>
              <a:pathLst>
                <a:path w="1589" h="1361" extrusionOk="0">
                  <a:moveTo>
                    <a:pt x="898" y="1"/>
                  </a:moveTo>
                  <a:cubicBezTo>
                    <a:pt x="305" y="1"/>
                    <a:pt x="0" y="739"/>
                    <a:pt x="417" y="1156"/>
                  </a:cubicBezTo>
                  <a:cubicBezTo>
                    <a:pt x="558" y="1297"/>
                    <a:pt x="732" y="1360"/>
                    <a:pt x="902" y="1360"/>
                  </a:cubicBezTo>
                  <a:cubicBezTo>
                    <a:pt x="1253" y="1360"/>
                    <a:pt x="1588" y="1091"/>
                    <a:pt x="1588" y="691"/>
                  </a:cubicBezTo>
                  <a:cubicBezTo>
                    <a:pt x="1588" y="306"/>
                    <a:pt x="1284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129425" y="3213850"/>
              <a:ext cx="176450" cy="109125"/>
            </a:xfrm>
            <a:custGeom>
              <a:avLst/>
              <a:gdLst/>
              <a:ahLst/>
              <a:cxnLst/>
              <a:rect l="l" t="t" r="r" b="b"/>
              <a:pathLst>
                <a:path w="7058" h="4365" extrusionOk="0">
                  <a:moveTo>
                    <a:pt x="3809" y="0"/>
                  </a:moveTo>
                  <a:cubicBezTo>
                    <a:pt x="1559" y="0"/>
                    <a:pt x="1" y="2270"/>
                    <a:pt x="816" y="4364"/>
                  </a:cubicBezTo>
                  <a:lnTo>
                    <a:pt x="1442" y="4284"/>
                  </a:lnTo>
                  <a:cubicBezTo>
                    <a:pt x="704" y="2632"/>
                    <a:pt x="1811" y="754"/>
                    <a:pt x="3608" y="594"/>
                  </a:cubicBezTo>
                  <a:cubicBezTo>
                    <a:pt x="3681" y="588"/>
                    <a:pt x="3753" y="585"/>
                    <a:pt x="3825" y="585"/>
                  </a:cubicBezTo>
                  <a:cubicBezTo>
                    <a:pt x="5516" y="585"/>
                    <a:pt x="6798" y="2189"/>
                    <a:pt x="6367" y="3867"/>
                  </a:cubicBezTo>
                  <a:cubicBezTo>
                    <a:pt x="6576" y="3867"/>
                    <a:pt x="6784" y="3851"/>
                    <a:pt x="6993" y="3835"/>
                  </a:cubicBezTo>
                  <a:cubicBezTo>
                    <a:pt x="7025" y="3626"/>
                    <a:pt x="7057" y="3434"/>
                    <a:pt x="7057" y="3225"/>
                  </a:cubicBezTo>
                  <a:cubicBezTo>
                    <a:pt x="7057" y="1444"/>
                    <a:pt x="5613" y="0"/>
                    <a:pt x="3832" y="0"/>
                  </a:cubicBezTo>
                  <a:cubicBezTo>
                    <a:pt x="3824" y="0"/>
                    <a:pt x="3817" y="0"/>
                    <a:pt x="380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068800" y="3144450"/>
              <a:ext cx="312475" cy="191350"/>
            </a:xfrm>
            <a:custGeom>
              <a:avLst/>
              <a:gdLst/>
              <a:ahLst/>
              <a:cxnLst/>
              <a:rect l="l" t="t" r="r" b="b"/>
              <a:pathLst>
                <a:path w="12499" h="7654" extrusionOk="0">
                  <a:moveTo>
                    <a:pt x="4348" y="1"/>
                  </a:moveTo>
                  <a:cubicBezTo>
                    <a:pt x="1942" y="1"/>
                    <a:pt x="0" y="1942"/>
                    <a:pt x="0" y="4349"/>
                  </a:cubicBezTo>
                  <a:lnTo>
                    <a:pt x="0" y="7654"/>
                  </a:lnTo>
                  <a:lnTo>
                    <a:pt x="594" y="7557"/>
                  </a:lnTo>
                  <a:lnTo>
                    <a:pt x="594" y="4349"/>
                  </a:lnTo>
                  <a:cubicBezTo>
                    <a:pt x="610" y="2279"/>
                    <a:pt x="2279" y="595"/>
                    <a:pt x="4348" y="595"/>
                  </a:cubicBezTo>
                  <a:lnTo>
                    <a:pt x="8150" y="595"/>
                  </a:lnTo>
                  <a:cubicBezTo>
                    <a:pt x="10220" y="595"/>
                    <a:pt x="11905" y="2279"/>
                    <a:pt x="11905" y="4349"/>
                  </a:cubicBezTo>
                  <a:lnTo>
                    <a:pt x="11905" y="6563"/>
                  </a:lnTo>
                  <a:lnTo>
                    <a:pt x="12498" y="6563"/>
                  </a:lnTo>
                  <a:lnTo>
                    <a:pt x="12498" y="4333"/>
                  </a:lnTo>
                  <a:cubicBezTo>
                    <a:pt x="12498" y="1942"/>
                    <a:pt x="10557" y="1"/>
                    <a:pt x="81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192125" y="1957675"/>
              <a:ext cx="165650" cy="115125"/>
            </a:xfrm>
            <a:custGeom>
              <a:avLst/>
              <a:gdLst/>
              <a:ahLst/>
              <a:cxnLst/>
              <a:rect l="l" t="t" r="r" b="b"/>
              <a:pathLst>
                <a:path w="6626" h="4605" extrusionOk="0">
                  <a:moveTo>
                    <a:pt x="401" y="0"/>
                  </a:moveTo>
                  <a:cubicBezTo>
                    <a:pt x="193" y="433"/>
                    <a:pt x="80" y="898"/>
                    <a:pt x="80" y="1380"/>
                  </a:cubicBezTo>
                  <a:cubicBezTo>
                    <a:pt x="96" y="3161"/>
                    <a:pt x="1524" y="4588"/>
                    <a:pt x="3305" y="4604"/>
                  </a:cubicBezTo>
                  <a:cubicBezTo>
                    <a:pt x="5086" y="4588"/>
                    <a:pt x="6530" y="3161"/>
                    <a:pt x="6530" y="1380"/>
                  </a:cubicBezTo>
                  <a:cubicBezTo>
                    <a:pt x="6530" y="898"/>
                    <a:pt x="6417" y="433"/>
                    <a:pt x="6225" y="0"/>
                  </a:cubicBezTo>
                  <a:lnTo>
                    <a:pt x="5535" y="0"/>
                  </a:lnTo>
                  <a:cubicBezTo>
                    <a:pt x="6626" y="1749"/>
                    <a:pt x="5359" y="4011"/>
                    <a:pt x="3305" y="4011"/>
                  </a:cubicBezTo>
                  <a:cubicBezTo>
                    <a:pt x="1251" y="4011"/>
                    <a:pt x="0" y="1749"/>
                    <a:pt x="109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118725" y="1957675"/>
              <a:ext cx="312450" cy="183300"/>
            </a:xfrm>
            <a:custGeom>
              <a:avLst/>
              <a:gdLst/>
              <a:ahLst/>
              <a:cxnLst/>
              <a:rect l="l" t="t" r="r" b="b"/>
              <a:pathLst>
                <a:path w="12498" h="7332" extrusionOk="0">
                  <a:moveTo>
                    <a:pt x="0" y="0"/>
                  </a:moveTo>
                  <a:lnTo>
                    <a:pt x="0" y="2984"/>
                  </a:lnTo>
                  <a:cubicBezTo>
                    <a:pt x="0" y="5391"/>
                    <a:pt x="1941" y="7332"/>
                    <a:pt x="4348" y="7332"/>
                  </a:cubicBezTo>
                  <a:lnTo>
                    <a:pt x="8150" y="7332"/>
                  </a:lnTo>
                  <a:cubicBezTo>
                    <a:pt x="10557" y="7332"/>
                    <a:pt x="12498" y="5391"/>
                    <a:pt x="12498" y="2984"/>
                  </a:cubicBezTo>
                  <a:lnTo>
                    <a:pt x="12498" y="0"/>
                  </a:lnTo>
                  <a:lnTo>
                    <a:pt x="11888" y="0"/>
                  </a:lnTo>
                  <a:lnTo>
                    <a:pt x="11888" y="2984"/>
                  </a:lnTo>
                  <a:cubicBezTo>
                    <a:pt x="11888" y="5054"/>
                    <a:pt x="10220" y="6738"/>
                    <a:pt x="8150" y="6738"/>
                  </a:cubicBezTo>
                  <a:lnTo>
                    <a:pt x="4332" y="6738"/>
                  </a:lnTo>
                  <a:cubicBezTo>
                    <a:pt x="2262" y="6722"/>
                    <a:pt x="594" y="5054"/>
                    <a:pt x="594" y="298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210300" y="2359550"/>
              <a:ext cx="457225" cy="400300"/>
            </a:xfrm>
            <a:custGeom>
              <a:avLst/>
              <a:gdLst/>
              <a:ahLst/>
              <a:cxnLst/>
              <a:rect l="l" t="t" r="r" b="b"/>
              <a:pathLst>
                <a:path w="18289" h="16012" extrusionOk="0">
                  <a:moveTo>
                    <a:pt x="12307" y="333"/>
                  </a:moveTo>
                  <a:cubicBezTo>
                    <a:pt x="13636" y="333"/>
                    <a:pt x="14991" y="826"/>
                    <a:pt x="16090" y="1926"/>
                  </a:cubicBezTo>
                  <a:cubicBezTo>
                    <a:pt x="17646" y="3482"/>
                    <a:pt x="18112" y="5808"/>
                    <a:pt x="17261" y="7829"/>
                  </a:cubicBezTo>
                  <a:cubicBezTo>
                    <a:pt x="16427" y="9851"/>
                    <a:pt x="14454" y="11182"/>
                    <a:pt x="12272" y="11182"/>
                  </a:cubicBezTo>
                  <a:lnTo>
                    <a:pt x="12272" y="11150"/>
                  </a:lnTo>
                  <a:cubicBezTo>
                    <a:pt x="11694" y="11150"/>
                    <a:pt x="11117" y="11070"/>
                    <a:pt x="10555" y="10878"/>
                  </a:cubicBezTo>
                  <a:lnTo>
                    <a:pt x="10475" y="10846"/>
                  </a:lnTo>
                  <a:cubicBezTo>
                    <a:pt x="10411" y="10830"/>
                    <a:pt x="10331" y="10797"/>
                    <a:pt x="10250" y="10765"/>
                  </a:cubicBezTo>
                  <a:lnTo>
                    <a:pt x="10154" y="10717"/>
                  </a:lnTo>
                  <a:lnTo>
                    <a:pt x="9946" y="10637"/>
                  </a:lnTo>
                  <a:lnTo>
                    <a:pt x="9849" y="10589"/>
                  </a:lnTo>
                  <a:cubicBezTo>
                    <a:pt x="9753" y="10541"/>
                    <a:pt x="9673" y="10493"/>
                    <a:pt x="9577" y="10428"/>
                  </a:cubicBezTo>
                  <a:cubicBezTo>
                    <a:pt x="9545" y="10428"/>
                    <a:pt x="9528" y="10412"/>
                    <a:pt x="9512" y="10412"/>
                  </a:cubicBezTo>
                  <a:lnTo>
                    <a:pt x="9480" y="10412"/>
                  </a:lnTo>
                  <a:cubicBezTo>
                    <a:pt x="9472" y="10404"/>
                    <a:pt x="9464" y="10400"/>
                    <a:pt x="9456" y="10400"/>
                  </a:cubicBezTo>
                  <a:cubicBezTo>
                    <a:pt x="9448" y="10400"/>
                    <a:pt x="9440" y="10404"/>
                    <a:pt x="9432" y="10412"/>
                  </a:cubicBezTo>
                  <a:lnTo>
                    <a:pt x="9416" y="10412"/>
                  </a:lnTo>
                  <a:cubicBezTo>
                    <a:pt x="9384" y="10412"/>
                    <a:pt x="9352" y="10412"/>
                    <a:pt x="9320" y="10428"/>
                  </a:cubicBezTo>
                  <a:lnTo>
                    <a:pt x="7587" y="11022"/>
                  </a:lnTo>
                  <a:lnTo>
                    <a:pt x="7587" y="11022"/>
                  </a:lnTo>
                  <a:lnTo>
                    <a:pt x="7956" y="9177"/>
                  </a:lnTo>
                  <a:cubicBezTo>
                    <a:pt x="7956" y="9161"/>
                    <a:pt x="7956" y="9129"/>
                    <a:pt x="7956" y="9113"/>
                  </a:cubicBezTo>
                  <a:cubicBezTo>
                    <a:pt x="7956" y="9049"/>
                    <a:pt x="7924" y="8985"/>
                    <a:pt x="7892" y="8936"/>
                  </a:cubicBezTo>
                  <a:lnTo>
                    <a:pt x="7876" y="8904"/>
                  </a:lnTo>
                  <a:cubicBezTo>
                    <a:pt x="7796" y="8808"/>
                    <a:pt x="7732" y="8712"/>
                    <a:pt x="7667" y="8616"/>
                  </a:cubicBezTo>
                  <a:lnTo>
                    <a:pt x="7587" y="8471"/>
                  </a:lnTo>
                  <a:cubicBezTo>
                    <a:pt x="7539" y="8407"/>
                    <a:pt x="7507" y="8343"/>
                    <a:pt x="7475" y="8279"/>
                  </a:cubicBezTo>
                  <a:cubicBezTo>
                    <a:pt x="7443" y="8214"/>
                    <a:pt x="7411" y="8150"/>
                    <a:pt x="7379" y="8086"/>
                  </a:cubicBezTo>
                  <a:cubicBezTo>
                    <a:pt x="7347" y="8006"/>
                    <a:pt x="7331" y="7990"/>
                    <a:pt x="7314" y="7942"/>
                  </a:cubicBezTo>
                  <a:cubicBezTo>
                    <a:pt x="7298" y="7894"/>
                    <a:pt x="7250" y="7781"/>
                    <a:pt x="7218" y="7717"/>
                  </a:cubicBezTo>
                  <a:cubicBezTo>
                    <a:pt x="7202" y="7669"/>
                    <a:pt x="7186" y="7637"/>
                    <a:pt x="7170" y="7589"/>
                  </a:cubicBezTo>
                  <a:cubicBezTo>
                    <a:pt x="7138" y="7509"/>
                    <a:pt x="7122" y="7428"/>
                    <a:pt x="7090" y="7348"/>
                  </a:cubicBezTo>
                  <a:cubicBezTo>
                    <a:pt x="7074" y="7316"/>
                    <a:pt x="7074" y="7284"/>
                    <a:pt x="7058" y="7252"/>
                  </a:cubicBezTo>
                  <a:cubicBezTo>
                    <a:pt x="6978" y="6931"/>
                    <a:pt x="6913" y="6610"/>
                    <a:pt x="6881" y="6273"/>
                  </a:cubicBezTo>
                  <a:cubicBezTo>
                    <a:pt x="6865" y="6097"/>
                    <a:pt x="6849" y="5936"/>
                    <a:pt x="6849" y="5760"/>
                  </a:cubicBezTo>
                  <a:cubicBezTo>
                    <a:pt x="6849" y="2492"/>
                    <a:pt x="9524" y="333"/>
                    <a:pt x="12307" y="333"/>
                  </a:cubicBezTo>
                  <a:close/>
                  <a:moveTo>
                    <a:pt x="5891" y="6508"/>
                  </a:moveTo>
                  <a:cubicBezTo>
                    <a:pt x="6039" y="6508"/>
                    <a:pt x="6183" y="6522"/>
                    <a:pt x="6336" y="6546"/>
                  </a:cubicBezTo>
                  <a:cubicBezTo>
                    <a:pt x="6336" y="6562"/>
                    <a:pt x="6336" y="6562"/>
                    <a:pt x="6336" y="6578"/>
                  </a:cubicBezTo>
                  <a:cubicBezTo>
                    <a:pt x="6336" y="6658"/>
                    <a:pt x="6352" y="6755"/>
                    <a:pt x="6368" y="6835"/>
                  </a:cubicBezTo>
                  <a:lnTo>
                    <a:pt x="6400" y="6963"/>
                  </a:lnTo>
                  <a:cubicBezTo>
                    <a:pt x="6416" y="7043"/>
                    <a:pt x="6432" y="7140"/>
                    <a:pt x="6464" y="7220"/>
                  </a:cubicBezTo>
                  <a:cubicBezTo>
                    <a:pt x="6464" y="7252"/>
                    <a:pt x="6480" y="7284"/>
                    <a:pt x="6480" y="7316"/>
                  </a:cubicBezTo>
                  <a:cubicBezTo>
                    <a:pt x="6560" y="7605"/>
                    <a:pt x="6657" y="7878"/>
                    <a:pt x="6769" y="8150"/>
                  </a:cubicBezTo>
                  <a:cubicBezTo>
                    <a:pt x="6801" y="8198"/>
                    <a:pt x="6817" y="8247"/>
                    <a:pt x="6833" y="8295"/>
                  </a:cubicBezTo>
                  <a:cubicBezTo>
                    <a:pt x="6865" y="8359"/>
                    <a:pt x="6897" y="8423"/>
                    <a:pt x="6929" y="8503"/>
                  </a:cubicBezTo>
                  <a:lnTo>
                    <a:pt x="7042" y="8696"/>
                  </a:lnTo>
                  <a:cubicBezTo>
                    <a:pt x="7074" y="8760"/>
                    <a:pt x="7090" y="8808"/>
                    <a:pt x="7122" y="8856"/>
                  </a:cubicBezTo>
                  <a:cubicBezTo>
                    <a:pt x="7186" y="8968"/>
                    <a:pt x="7250" y="9049"/>
                    <a:pt x="7331" y="9161"/>
                  </a:cubicBezTo>
                  <a:lnTo>
                    <a:pt x="7347" y="9193"/>
                  </a:lnTo>
                  <a:lnTo>
                    <a:pt x="7042" y="10733"/>
                  </a:lnTo>
                  <a:cubicBezTo>
                    <a:pt x="7010" y="10701"/>
                    <a:pt x="6962" y="10685"/>
                    <a:pt x="6913" y="10685"/>
                  </a:cubicBezTo>
                  <a:cubicBezTo>
                    <a:pt x="6544" y="10701"/>
                    <a:pt x="6544" y="11247"/>
                    <a:pt x="6913" y="11247"/>
                  </a:cubicBezTo>
                  <a:lnTo>
                    <a:pt x="6945" y="11247"/>
                  </a:lnTo>
                  <a:lnTo>
                    <a:pt x="6913" y="11423"/>
                  </a:lnTo>
                  <a:cubicBezTo>
                    <a:pt x="6897" y="11535"/>
                    <a:pt x="6929" y="11648"/>
                    <a:pt x="7010" y="11712"/>
                  </a:cubicBezTo>
                  <a:cubicBezTo>
                    <a:pt x="7042" y="11744"/>
                    <a:pt x="7058" y="11760"/>
                    <a:pt x="7090" y="11760"/>
                  </a:cubicBezTo>
                  <a:lnTo>
                    <a:pt x="7122" y="11760"/>
                  </a:lnTo>
                  <a:cubicBezTo>
                    <a:pt x="7138" y="11776"/>
                    <a:pt x="7170" y="11776"/>
                    <a:pt x="7202" y="11776"/>
                  </a:cubicBezTo>
                  <a:lnTo>
                    <a:pt x="7218" y="11776"/>
                  </a:lnTo>
                  <a:cubicBezTo>
                    <a:pt x="7250" y="11776"/>
                    <a:pt x="7282" y="11776"/>
                    <a:pt x="7314" y="11760"/>
                  </a:cubicBezTo>
                  <a:lnTo>
                    <a:pt x="9400" y="11038"/>
                  </a:lnTo>
                  <a:cubicBezTo>
                    <a:pt x="9528" y="11102"/>
                    <a:pt x="9641" y="11166"/>
                    <a:pt x="9769" y="11215"/>
                  </a:cubicBezTo>
                  <a:cubicBezTo>
                    <a:pt x="9785" y="11231"/>
                    <a:pt x="9817" y="11247"/>
                    <a:pt x="9865" y="11263"/>
                  </a:cubicBezTo>
                  <a:cubicBezTo>
                    <a:pt x="9946" y="11311"/>
                    <a:pt x="10042" y="11343"/>
                    <a:pt x="10122" y="11375"/>
                  </a:cubicBezTo>
                  <a:lnTo>
                    <a:pt x="10154" y="11391"/>
                  </a:lnTo>
                  <a:cubicBezTo>
                    <a:pt x="10074" y="12177"/>
                    <a:pt x="9785" y="12931"/>
                    <a:pt x="9320" y="13557"/>
                  </a:cubicBezTo>
                  <a:cubicBezTo>
                    <a:pt x="9272" y="13621"/>
                    <a:pt x="9256" y="13717"/>
                    <a:pt x="9272" y="13798"/>
                  </a:cubicBezTo>
                  <a:lnTo>
                    <a:pt x="9545" y="15241"/>
                  </a:lnTo>
                  <a:lnTo>
                    <a:pt x="8197" y="14776"/>
                  </a:lnTo>
                  <a:cubicBezTo>
                    <a:pt x="8168" y="14765"/>
                    <a:pt x="8138" y="14759"/>
                    <a:pt x="8108" y="14759"/>
                  </a:cubicBezTo>
                  <a:cubicBezTo>
                    <a:pt x="8052" y="14759"/>
                    <a:pt x="7998" y="14777"/>
                    <a:pt x="7956" y="14808"/>
                  </a:cubicBezTo>
                  <a:cubicBezTo>
                    <a:pt x="7251" y="15215"/>
                    <a:pt x="6490" y="15403"/>
                    <a:pt x="5744" y="15403"/>
                  </a:cubicBezTo>
                  <a:cubicBezTo>
                    <a:pt x="3810" y="15403"/>
                    <a:pt x="1971" y="14135"/>
                    <a:pt x="1427" y="12097"/>
                  </a:cubicBezTo>
                  <a:cubicBezTo>
                    <a:pt x="673" y="9273"/>
                    <a:pt x="2806" y="6514"/>
                    <a:pt x="5726" y="6514"/>
                  </a:cubicBezTo>
                  <a:cubicBezTo>
                    <a:pt x="5782" y="6510"/>
                    <a:pt x="5837" y="6508"/>
                    <a:pt x="5891" y="6508"/>
                  </a:cubicBezTo>
                  <a:close/>
                  <a:moveTo>
                    <a:pt x="12272" y="0"/>
                  </a:moveTo>
                  <a:cubicBezTo>
                    <a:pt x="9063" y="0"/>
                    <a:pt x="6400" y="2535"/>
                    <a:pt x="6272" y="5760"/>
                  </a:cubicBezTo>
                  <a:lnTo>
                    <a:pt x="6272" y="5936"/>
                  </a:lnTo>
                  <a:cubicBezTo>
                    <a:pt x="6079" y="5904"/>
                    <a:pt x="5903" y="5904"/>
                    <a:pt x="5710" y="5904"/>
                  </a:cubicBezTo>
                  <a:cubicBezTo>
                    <a:pt x="5702" y="5904"/>
                    <a:pt x="5693" y="5904"/>
                    <a:pt x="5685" y="5904"/>
                  </a:cubicBezTo>
                  <a:cubicBezTo>
                    <a:pt x="2409" y="5904"/>
                    <a:pt x="1" y="9009"/>
                    <a:pt x="817" y="12193"/>
                  </a:cubicBezTo>
                  <a:cubicBezTo>
                    <a:pt x="1405" y="14532"/>
                    <a:pt x="3500" y="16002"/>
                    <a:pt x="5713" y="16002"/>
                  </a:cubicBezTo>
                  <a:cubicBezTo>
                    <a:pt x="6521" y="16002"/>
                    <a:pt x="7345" y="15806"/>
                    <a:pt x="8117" y="15386"/>
                  </a:cubicBezTo>
                  <a:lnTo>
                    <a:pt x="9849" y="15995"/>
                  </a:lnTo>
                  <a:cubicBezTo>
                    <a:pt x="9881" y="15995"/>
                    <a:pt x="9914" y="16011"/>
                    <a:pt x="9946" y="16011"/>
                  </a:cubicBezTo>
                  <a:cubicBezTo>
                    <a:pt x="10138" y="16011"/>
                    <a:pt x="10266" y="15835"/>
                    <a:pt x="10234" y="15642"/>
                  </a:cubicBezTo>
                  <a:lnTo>
                    <a:pt x="9881" y="13814"/>
                  </a:lnTo>
                  <a:cubicBezTo>
                    <a:pt x="10347" y="13140"/>
                    <a:pt x="10635" y="12370"/>
                    <a:pt x="10732" y="11551"/>
                  </a:cubicBezTo>
                  <a:cubicBezTo>
                    <a:pt x="11229" y="11696"/>
                    <a:pt x="11759" y="11760"/>
                    <a:pt x="12272" y="11760"/>
                  </a:cubicBezTo>
                  <a:cubicBezTo>
                    <a:pt x="15593" y="11760"/>
                    <a:pt x="18272" y="9065"/>
                    <a:pt x="18288" y="5760"/>
                  </a:cubicBezTo>
                  <a:cubicBezTo>
                    <a:pt x="18144" y="2535"/>
                    <a:pt x="15497" y="0"/>
                    <a:pt x="122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37675" y="2536825"/>
              <a:ext cx="158850" cy="14875"/>
            </a:xfrm>
            <a:custGeom>
              <a:avLst/>
              <a:gdLst/>
              <a:ahLst/>
              <a:cxnLst/>
              <a:rect l="l" t="t" r="r" b="b"/>
              <a:pathLst>
                <a:path w="6354" h="595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437675" y="2495925"/>
              <a:ext cx="158850" cy="14850"/>
            </a:xfrm>
            <a:custGeom>
              <a:avLst/>
              <a:gdLst/>
              <a:ahLst/>
              <a:cxnLst/>
              <a:rect l="l" t="t" r="r" b="b"/>
              <a:pathLst>
                <a:path w="6354" h="594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37675" y="2455000"/>
              <a:ext cx="158850" cy="15275"/>
            </a:xfrm>
            <a:custGeom>
              <a:avLst/>
              <a:gdLst/>
              <a:ahLst/>
              <a:cxnLst/>
              <a:rect l="l" t="t" r="r" b="b"/>
              <a:pathLst>
                <a:path w="6354" h="611" extrusionOk="0">
                  <a:moveTo>
                    <a:pt x="401" y="1"/>
                  </a:moveTo>
                  <a:cubicBezTo>
                    <a:pt x="0" y="1"/>
                    <a:pt x="0" y="610"/>
                    <a:pt x="401" y="610"/>
                  </a:cubicBezTo>
                  <a:lnTo>
                    <a:pt x="5952" y="610"/>
                  </a:lnTo>
                  <a:cubicBezTo>
                    <a:pt x="6354" y="610"/>
                    <a:pt x="6354" y="1"/>
                    <a:pt x="595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310925" y="2626275"/>
              <a:ext cx="16475" cy="13900"/>
            </a:xfrm>
            <a:custGeom>
              <a:avLst/>
              <a:gdLst/>
              <a:ahLst/>
              <a:cxnLst/>
              <a:rect l="l" t="t" r="r" b="b"/>
              <a:pathLst>
                <a:path w="659" h="556" extrusionOk="0">
                  <a:moveTo>
                    <a:pt x="370" y="0"/>
                  </a:moveTo>
                  <a:cubicBezTo>
                    <a:pt x="129" y="0"/>
                    <a:pt x="1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7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43825" y="2626275"/>
              <a:ext cx="16450" cy="13900"/>
            </a:xfrm>
            <a:custGeom>
              <a:avLst/>
              <a:gdLst/>
              <a:ahLst/>
              <a:cxnLst/>
              <a:rect l="l" t="t" r="r" b="b"/>
              <a:pathLst>
                <a:path w="658" h="556" extrusionOk="0">
                  <a:moveTo>
                    <a:pt x="385" y="0"/>
                  </a:moveTo>
                  <a:cubicBezTo>
                    <a:pt x="128" y="0"/>
                    <a:pt x="0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6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152850" y="1957675"/>
              <a:ext cx="34500" cy="8425"/>
            </a:xfrm>
            <a:custGeom>
              <a:avLst/>
              <a:gdLst/>
              <a:ahLst/>
              <a:cxnLst/>
              <a:rect l="l" t="t" r="r" b="b"/>
              <a:pathLst>
                <a:path w="1380" h="337" extrusionOk="0">
                  <a:moveTo>
                    <a:pt x="16" y="0"/>
                  </a:moveTo>
                  <a:cubicBezTo>
                    <a:pt x="0" y="96"/>
                    <a:pt x="48" y="209"/>
                    <a:pt x="129" y="273"/>
                  </a:cubicBezTo>
                  <a:cubicBezTo>
                    <a:pt x="145" y="289"/>
                    <a:pt x="177" y="321"/>
                    <a:pt x="209" y="321"/>
                  </a:cubicBezTo>
                  <a:lnTo>
                    <a:pt x="225" y="321"/>
                  </a:lnTo>
                  <a:cubicBezTo>
                    <a:pt x="257" y="337"/>
                    <a:pt x="273" y="337"/>
                    <a:pt x="305" y="337"/>
                  </a:cubicBezTo>
                  <a:lnTo>
                    <a:pt x="321" y="337"/>
                  </a:lnTo>
                  <a:cubicBezTo>
                    <a:pt x="353" y="337"/>
                    <a:pt x="385" y="337"/>
                    <a:pt x="417" y="321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998025" y="1957675"/>
              <a:ext cx="340150" cy="114725"/>
            </a:xfrm>
            <a:custGeom>
              <a:avLst/>
              <a:gdLst/>
              <a:ahLst/>
              <a:cxnLst/>
              <a:rect l="l" t="t" r="r" b="b"/>
              <a:pathLst>
                <a:path w="13606" h="4589" extrusionOk="0">
                  <a:moveTo>
                    <a:pt x="0" y="0"/>
                  </a:moveTo>
                  <a:cubicBezTo>
                    <a:pt x="257" y="2599"/>
                    <a:pt x="2423" y="4572"/>
                    <a:pt x="5038" y="4588"/>
                  </a:cubicBezTo>
                  <a:cubicBezTo>
                    <a:pt x="5872" y="4588"/>
                    <a:pt x="6691" y="4380"/>
                    <a:pt x="7445" y="3979"/>
                  </a:cubicBezTo>
                  <a:lnTo>
                    <a:pt x="9161" y="4572"/>
                  </a:lnTo>
                  <a:cubicBezTo>
                    <a:pt x="9193" y="4588"/>
                    <a:pt x="9225" y="4588"/>
                    <a:pt x="9258" y="4588"/>
                  </a:cubicBezTo>
                  <a:cubicBezTo>
                    <a:pt x="9338" y="4588"/>
                    <a:pt x="9402" y="4572"/>
                    <a:pt x="9466" y="4524"/>
                  </a:cubicBezTo>
                  <a:cubicBezTo>
                    <a:pt x="9546" y="4444"/>
                    <a:pt x="9578" y="4348"/>
                    <a:pt x="9562" y="4235"/>
                  </a:cubicBezTo>
                  <a:lnTo>
                    <a:pt x="9209" y="2406"/>
                  </a:lnTo>
                  <a:cubicBezTo>
                    <a:pt x="9659" y="1733"/>
                    <a:pt x="9947" y="947"/>
                    <a:pt x="10044" y="144"/>
                  </a:cubicBezTo>
                  <a:cubicBezTo>
                    <a:pt x="10541" y="273"/>
                    <a:pt x="11054" y="353"/>
                    <a:pt x="11584" y="353"/>
                  </a:cubicBezTo>
                  <a:cubicBezTo>
                    <a:pt x="12274" y="353"/>
                    <a:pt x="12947" y="225"/>
                    <a:pt x="13605" y="0"/>
                  </a:cubicBezTo>
                  <a:lnTo>
                    <a:pt x="9450" y="0"/>
                  </a:lnTo>
                  <a:cubicBezTo>
                    <a:pt x="9370" y="770"/>
                    <a:pt x="9081" y="1524"/>
                    <a:pt x="8632" y="2150"/>
                  </a:cubicBezTo>
                  <a:cubicBezTo>
                    <a:pt x="8584" y="2214"/>
                    <a:pt x="8568" y="2294"/>
                    <a:pt x="8584" y="2390"/>
                  </a:cubicBezTo>
                  <a:lnTo>
                    <a:pt x="8856" y="3834"/>
                  </a:lnTo>
                  <a:lnTo>
                    <a:pt x="7493" y="3369"/>
                  </a:lnTo>
                  <a:cubicBezTo>
                    <a:pt x="7457" y="3355"/>
                    <a:pt x="7421" y="3347"/>
                    <a:pt x="7385" y="3347"/>
                  </a:cubicBezTo>
                  <a:cubicBezTo>
                    <a:pt x="7340" y="3347"/>
                    <a:pt x="7296" y="3359"/>
                    <a:pt x="7252" y="3385"/>
                  </a:cubicBezTo>
                  <a:cubicBezTo>
                    <a:pt x="6578" y="3786"/>
                    <a:pt x="5808" y="3979"/>
                    <a:pt x="5038" y="3995"/>
                  </a:cubicBezTo>
                  <a:cubicBezTo>
                    <a:pt x="2760" y="3979"/>
                    <a:pt x="851" y="2262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89225" y="3180550"/>
              <a:ext cx="380250" cy="337350"/>
            </a:xfrm>
            <a:custGeom>
              <a:avLst/>
              <a:gdLst/>
              <a:ahLst/>
              <a:cxnLst/>
              <a:rect l="l" t="t" r="r" b="b"/>
              <a:pathLst>
                <a:path w="15210" h="13494" extrusionOk="0">
                  <a:moveTo>
                    <a:pt x="9353" y="819"/>
                  </a:moveTo>
                  <a:cubicBezTo>
                    <a:pt x="9450" y="867"/>
                    <a:pt x="9562" y="899"/>
                    <a:pt x="9658" y="931"/>
                  </a:cubicBezTo>
                  <a:lnTo>
                    <a:pt x="9658" y="915"/>
                  </a:lnTo>
                  <a:lnTo>
                    <a:pt x="9771" y="963"/>
                  </a:lnTo>
                  <a:cubicBezTo>
                    <a:pt x="10011" y="1060"/>
                    <a:pt x="10252" y="1156"/>
                    <a:pt x="10476" y="1284"/>
                  </a:cubicBezTo>
                  <a:lnTo>
                    <a:pt x="10621" y="1365"/>
                  </a:lnTo>
                  <a:cubicBezTo>
                    <a:pt x="10685" y="1397"/>
                    <a:pt x="10749" y="1429"/>
                    <a:pt x="10829" y="1477"/>
                  </a:cubicBezTo>
                  <a:cubicBezTo>
                    <a:pt x="10894" y="1509"/>
                    <a:pt x="11006" y="1589"/>
                    <a:pt x="11102" y="1653"/>
                  </a:cubicBezTo>
                  <a:lnTo>
                    <a:pt x="11150" y="1685"/>
                  </a:lnTo>
                  <a:cubicBezTo>
                    <a:pt x="10878" y="1894"/>
                    <a:pt x="10573" y="2070"/>
                    <a:pt x="10268" y="2215"/>
                  </a:cubicBezTo>
                  <a:cubicBezTo>
                    <a:pt x="10043" y="1701"/>
                    <a:pt x="9738" y="1236"/>
                    <a:pt x="9353" y="819"/>
                  </a:cubicBezTo>
                  <a:close/>
                  <a:moveTo>
                    <a:pt x="5856" y="835"/>
                  </a:moveTo>
                  <a:lnTo>
                    <a:pt x="5856" y="835"/>
                  </a:lnTo>
                  <a:cubicBezTo>
                    <a:pt x="5487" y="1252"/>
                    <a:pt x="5182" y="1717"/>
                    <a:pt x="4958" y="2231"/>
                  </a:cubicBezTo>
                  <a:cubicBezTo>
                    <a:pt x="4653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20" y="1605"/>
                    <a:pt x="4300" y="1541"/>
                    <a:pt x="4396" y="1493"/>
                  </a:cubicBezTo>
                  <a:cubicBezTo>
                    <a:pt x="4476" y="1429"/>
                    <a:pt x="4524" y="1413"/>
                    <a:pt x="4589" y="1365"/>
                  </a:cubicBezTo>
                  <a:lnTo>
                    <a:pt x="4733" y="1284"/>
                  </a:lnTo>
                  <a:cubicBezTo>
                    <a:pt x="4958" y="1172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47" y="899"/>
                    <a:pt x="5760" y="867"/>
                    <a:pt x="5856" y="835"/>
                  </a:cubicBezTo>
                  <a:close/>
                  <a:moveTo>
                    <a:pt x="7300" y="610"/>
                  </a:moveTo>
                  <a:lnTo>
                    <a:pt x="7300" y="2792"/>
                  </a:lnTo>
                  <a:cubicBezTo>
                    <a:pt x="6690" y="2776"/>
                    <a:pt x="6097" y="2648"/>
                    <a:pt x="5519" y="2439"/>
                  </a:cubicBezTo>
                  <a:cubicBezTo>
                    <a:pt x="6000" y="1445"/>
                    <a:pt x="6626" y="755"/>
                    <a:pt x="7300" y="610"/>
                  </a:cubicBezTo>
                  <a:close/>
                  <a:moveTo>
                    <a:pt x="7910" y="627"/>
                  </a:moveTo>
                  <a:cubicBezTo>
                    <a:pt x="8599" y="771"/>
                    <a:pt x="9225" y="1461"/>
                    <a:pt x="9690" y="2455"/>
                  </a:cubicBezTo>
                  <a:cubicBezTo>
                    <a:pt x="9113" y="2664"/>
                    <a:pt x="8519" y="2792"/>
                    <a:pt x="7910" y="2808"/>
                  </a:cubicBezTo>
                  <a:lnTo>
                    <a:pt x="7910" y="627"/>
                  </a:lnTo>
                  <a:close/>
                  <a:moveTo>
                    <a:pt x="5294" y="3001"/>
                  </a:moveTo>
                  <a:cubicBezTo>
                    <a:pt x="5936" y="3242"/>
                    <a:pt x="6610" y="3370"/>
                    <a:pt x="7300" y="3402"/>
                  </a:cubicBezTo>
                  <a:lnTo>
                    <a:pt x="7300" y="6434"/>
                  </a:lnTo>
                  <a:lnTo>
                    <a:pt x="4685" y="6434"/>
                  </a:lnTo>
                  <a:cubicBezTo>
                    <a:pt x="4701" y="5263"/>
                    <a:pt x="4909" y="4108"/>
                    <a:pt x="5294" y="3001"/>
                  </a:cubicBezTo>
                  <a:close/>
                  <a:moveTo>
                    <a:pt x="3578" y="2086"/>
                  </a:moveTo>
                  <a:cubicBezTo>
                    <a:pt x="3931" y="2359"/>
                    <a:pt x="4316" y="2584"/>
                    <a:pt x="4733" y="2776"/>
                  </a:cubicBezTo>
                  <a:cubicBezTo>
                    <a:pt x="4316" y="3964"/>
                    <a:pt x="4091" y="5199"/>
                    <a:pt x="4075" y="6450"/>
                  </a:cubicBezTo>
                  <a:lnTo>
                    <a:pt x="1444" y="6450"/>
                  </a:lnTo>
                  <a:cubicBezTo>
                    <a:pt x="1524" y="4766"/>
                    <a:pt x="2294" y="3193"/>
                    <a:pt x="3578" y="2086"/>
                  </a:cubicBezTo>
                  <a:close/>
                  <a:moveTo>
                    <a:pt x="9915" y="3033"/>
                  </a:moveTo>
                  <a:cubicBezTo>
                    <a:pt x="10300" y="4124"/>
                    <a:pt x="10509" y="5279"/>
                    <a:pt x="10525" y="6450"/>
                  </a:cubicBezTo>
                  <a:lnTo>
                    <a:pt x="7893" y="6450"/>
                  </a:lnTo>
                  <a:lnTo>
                    <a:pt x="7910" y="3434"/>
                  </a:lnTo>
                  <a:cubicBezTo>
                    <a:pt x="8599" y="3402"/>
                    <a:pt x="9273" y="3258"/>
                    <a:pt x="9915" y="3033"/>
                  </a:cubicBezTo>
                  <a:close/>
                  <a:moveTo>
                    <a:pt x="11648" y="2102"/>
                  </a:moveTo>
                  <a:cubicBezTo>
                    <a:pt x="12915" y="3193"/>
                    <a:pt x="13685" y="4782"/>
                    <a:pt x="13765" y="6450"/>
                  </a:cubicBezTo>
                  <a:lnTo>
                    <a:pt x="11134" y="6450"/>
                  </a:lnTo>
                  <a:cubicBezTo>
                    <a:pt x="11118" y="5215"/>
                    <a:pt x="10910" y="3964"/>
                    <a:pt x="10493" y="2792"/>
                  </a:cubicBezTo>
                  <a:cubicBezTo>
                    <a:pt x="10894" y="2600"/>
                    <a:pt x="11279" y="2375"/>
                    <a:pt x="11648" y="2102"/>
                  </a:cubicBezTo>
                  <a:close/>
                  <a:moveTo>
                    <a:pt x="7316" y="7044"/>
                  </a:moveTo>
                  <a:lnTo>
                    <a:pt x="7300" y="10076"/>
                  </a:lnTo>
                  <a:cubicBezTo>
                    <a:pt x="6626" y="10092"/>
                    <a:pt x="5952" y="10236"/>
                    <a:pt x="5294" y="10477"/>
                  </a:cubicBezTo>
                  <a:cubicBezTo>
                    <a:pt x="4909" y="9370"/>
                    <a:pt x="4701" y="8215"/>
                    <a:pt x="4685" y="7044"/>
                  </a:cubicBezTo>
                  <a:close/>
                  <a:moveTo>
                    <a:pt x="10541" y="7060"/>
                  </a:moveTo>
                  <a:cubicBezTo>
                    <a:pt x="10525" y="8231"/>
                    <a:pt x="10316" y="9386"/>
                    <a:pt x="9931" y="10493"/>
                  </a:cubicBezTo>
                  <a:cubicBezTo>
                    <a:pt x="9273" y="10252"/>
                    <a:pt x="8599" y="10124"/>
                    <a:pt x="7926" y="10092"/>
                  </a:cubicBezTo>
                  <a:lnTo>
                    <a:pt x="7910" y="7060"/>
                  </a:lnTo>
                  <a:close/>
                  <a:moveTo>
                    <a:pt x="4075" y="7044"/>
                  </a:moveTo>
                  <a:cubicBezTo>
                    <a:pt x="4091" y="8295"/>
                    <a:pt x="4316" y="9531"/>
                    <a:pt x="4733" y="10718"/>
                  </a:cubicBezTo>
                  <a:cubicBezTo>
                    <a:pt x="4316" y="10894"/>
                    <a:pt x="3931" y="11135"/>
                    <a:pt x="3578" y="11408"/>
                  </a:cubicBezTo>
                  <a:cubicBezTo>
                    <a:pt x="2294" y="10301"/>
                    <a:pt x="1524" y="8728"/>
                    <a:pt x="1444" y="7044"/>
                  </a:cubicBezTo>
                  <a:close/>
                  <a:moveTo>
                    <a:pt x="13765" y="7060"/>
                  </a:moveTo>
                  <a:cubicBezTo>
                    <a:pt x="13685" y="8744"/>
                    <a:pt x="12915" y="10301"/>
                    <a:pt x="11648" y="11408"/>
                  </a:cubicBezTo>
                  <a:lnTo>
                    <a:pt x="11648" y="11424"/>
                  </a:lnTo>
                  <a:cubicBezTo>
                    <a:pt x="11279" y="11151"/>
                    <a:pt x="10894" y="10910"/>
                    <a:pt x="10493" y="10718"/>
                  </a:cubicBezTo>
                  <a:cubicBezTo>
                    <a:pt x="10910" y="9547"/>
                    <a:pt x="11118" y="8311"/>
                    <a:pt x="11134" y="7060"/>
                  </a:cubicBezTo>
                  <a:close/>
                  <a:moveTo>
                    <a:pt x="4958" y="11279"/>
                  </a:moveTo>
                  <a:cubicBezTo>
                    <a:pt x="5182" y="11777"/>
                    <a:pt x="5487" y="12258"/>
                    <a:pt x="5872" y="12659"/>
                  </a:cubicBezTo>
                  <a:cubicBezTo>
                    <a:pt x="5760" y="12627"/>
                    <a:pt x="5663" y="12595"/>
                    <a:pt x="5567" y="12563"/>
                  </a:cubicBezTo>
                  <a:lnTo>
                    <a:pt x="5455" y="12515"/>
                  </a:lnTo>
                  <a:cubicBezTo>
                    <a:pt x="5375" y="12482"/>
                    <a:pt x="5294" y="12466"/>
                    <a:pt x="5214" y="12418"/>
                  </a:cubicBezTo>
                  <a:lnTo>
                    <a:pt x="5198" y="12418"/>
                  </a:lnTo>
                  <a:cubicBezTo>
                    <a:pt x="5038" y="12354"/>
                    <a:pt x="4893" y="12290"/>
                    <a:pt x="4733" y="12210"/>
                  </a:cubicBezTo>
                  <a:lnTo>
                    <a:pt x="4589" y="12130"/>
                  </a:lnTo>
                  <a:lnTo>
                    <a:pt x="4412" y="12017"/>
                  </a:lnTo>
                  <a:cubicBezTo>
                    <a:pt x="4316" y="11969"/>
                    <a:pt x="4203" y="11905"/>
                    <a:pt x="4123" y="11841"/>
                  </a:cubicBezTo>
                  <a:lnTo>
                    <a:pt x="4075" y="11793"/>
                  </a:lnTo>
                  <a:cubicBezTo>
                    <a:pt x="4348" y="11600"/>
                    <a:pt x="4653" y="11424"/>
                    <a:pt x="4958" y="11279"/>
                  </a:cubicBezTo>
                  <a:close/>
                  <a:moveTo>
                    <a:pt x="10252" y="11279"/>
                  </a:moveTo>
                  <a:cubicBezTo>
                    <a:pt x="10573" y="11424"/>
                    <a:pt x="10862" y="11600"/>
                    <a:pt x="11150" y="11793"/>
                  </a:cubicBezTo>
                  <a:lnTo>
                    <a:pt x="11086" y="11841"/>
                  </a:lnTo>
                  <a:cubicBezTo>
                    <a:pt x="10990" y="11905"/>
                    <a:pt x="10894" y="11969"/>
                    <a:pt x="10797" y="12033"/>
                  </a:cubicBezTo>
                  <a:lnTo>
                    <a:pt x="10621" y="12130"/>
                  </a:lnTo>
                  <a:lnTo>
                    <a:pt x="10476" y="12210"/>
                  </a:lnTo>
                  <a:cubicBezTo>
                    <a:pt x="10332" y="12290"/>
                    <a:pt x="10188" y="12354"/>
                    <a:pt x="10043" y="12418"/>
                  </a:cubicBezTo>
                  <a:lnTo>
                    <a:pt x="10011" y="12434"/>
                  </a:lnTo>
                  <a:lnTo>
                    <a:pt x="9771" y="12531"/>
                  </a:lnTo>
                  <a:lnTo>
                    <a:pt x="9658" y="12563"/>
                  </a:lnTo>
                  <a:cubicBezTo>
                    <a:pt x="9546" y="12595"/>
                    <a:pt x="9450" y="12627"/>
                    <a:pt x="9353" y="12659"/>
                  </a:cubicBezTo>
                  <a:cubicBezTo>
                    <a:pt x="9722" y="12258"/>
                    <a:pt x="10027" y="11777"/>
                    <a:pt x="10252" y="11279"/>
                  </a:cubicBezTo>
                  <a:close/>
                  <a:moveTo>
                    <a:pt x="7300" y="10686"/>
                  </a:moveTo>
                  <a:lnTo>
                    <a:pt x="7300" y="12884"/>
                  </a:lnTo>
                  <a:cubicBezTo>
                    <a:pt x="6626" y="12723"/>
                    <a:pt x="6000" y="12033"/>
                    <a:pt x="5519" y="11039"/>
                  </a:cubicBezTo>
                  <a:cubicBezTo>
                    <a:pt x="6097" y="10830"/>
                    <a:pt x="6690" y="10718"/>
                    <a:pt x="7300" y="10686"/>
                  </a:cubicBezTo>
                  <a:close/>
                  <a:moveTo>
                    <a:pt x="7910" y="10686"/>
                  </a:moveTo>
                  <a:cubicBezTo>
                    <a:pt x="8519" y="10718"/>
                    <a:pt x="9113" y="10830"/>
                    <a:pt x="9690" y="11039"/>
                  </a:cubicBezTo>
                  <a:cubicBezTo>
                    <a:pt x="9225" y="12049"/>
                    <a:pt x="8599" y="12723"/>
                    <a:pt x="7910" y="12884"/>
                  </a:cubicBezTo>
                  <a:lnTo>
                    <a:pt x="7910" y="10686"/>
                  </a:lnTo>
                  <a:close/>
                  <a:moveTo>
                    <a:pt x="7204" y="1"/>
                  </a:moveTo>
                  <a:lnTo>
                    <a:pt x="6947" y="17"/>
                  </a:lnTo>
                  <a:lnTo>
                    <a:pt x="6883" y="17"/>
                  </a:lnTo>
                  <a:cubicBezTo>
                    <a:pt x="6786" y="33"/>
                    <a:pt x="6690" y="49"/>
                    <a:pt x="6578" y="65"/>
                  </a:cubicBezTo>
                  <a:cubicBezTo>
                    <a:pt x="5407" y="241"/>
                    <a:pt x="4316" y="723"/>
                    <a:pt x="3385" y="1461"/>
                  </a:cubicBezTo>
                  <a:lnTo>
                    <a:pt x="3369" y="1477"/>
                  </a:lnTo>
                  <a:cubicBezTo>
                    <a:pt x="0" y="4188"/>
                    <a:pt x="0" y="9306"/>
                    <a:pt x="3369" y="12001"/>
                  </a:cubicBezTo>
                  <a:lnTo>
                    <a:pt x="3385" y="12033"/>
                  </a:lnTo>
                  <a:cubicBezTo>
                    <a:pt x="4316" y="12771"/>
                    <a:pt x="5407" y="13253"/>
                    <a:pt x="6578" y="13429"/>
                  </a:cubicBezTo>
                  <a:lnTo>
                    <a:pt x="6883" y="13461"/>
                  </a:lnTo>
                  <a:lnTo>
                    <a:pt x="6947" y="13461"/>
                  </a:lnTo>
                  <a:lnTo>
                    <a:pt x="7204" y="13493"/>
                  </a:lnTo>
                  <a:lnTo>
                    <a:pt x="8006" y="13493"/>
                  </a:lnTo>
                  <a:lnTo>
                    <a:pt x="8279" y="13461"/>
                  </a:lnTo>
                  <a:lnTo>
                    <a:pt x="8327" y="13461"/>
                  </a:lnTo>
                  <a:lnTo>
                    <a:pt x="8631" y="13429"/>
                  </a:lnTo>
                  <a:lnTo>
                    <a:pt x="8648" y="13429"/>
                  </a:lnTo>
                  <a:cubicBezTo>
                    <a:pt x="9819" y="13253"/>
                    <a:pt x="10910" y="12771"/>
                    <a:pt x="11840" y="12033"/>
                  </a:cubicBezTo>
                  <a:lnTo>
                    <a:pt x="11856" y="12001"/>
                  </a:lnTo>
                  <a:cubicBezTo>
                    <a:pt x="15209" y="9306"/>
                    <a:pt x="15209" y="4188"/>
                    <a:pt x="11856" y="1477"/>
                  </a:cubicBezTo>
                  <a:lnTo>
                    <a:pt x="11840" y="1461"/>
                  </a:lnTo>
                  <a:cubicBezTo>
                    <a:pt x="10910" y="723"/>
                    <a:pt x="9803" y="241"/>
                    <a:pt x="8631" y="65"/>
                  </a:cubicBezTo>
                  <a:cubicBezTo>
                    <a:pt x="8535" y="49"/>
                    <a:pt x="8423" y="33"/>
                    <a:pt x="8327" y="17"/>
                  </a:cubicBezTo>
                  <a:lnTo>
                    <a:pt x="8279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866075" y="2530000"/>
              <a:ext cx="380250" cy="336950"/>
            </a:xfrm>
            <a:custGeom>
              <a:avLst/>
              <a:gdLst/>
              <a:ahLst/>
              <a:cxnLst/>
              <a:rect l="l" t="t" r="r" b="b"/>
              <a:pathLst>
                <a:path w="15210" h="13478" extrusionOk="0">
                  <a:moveTo>
                    <a:pt x="5856" y="819"/>
                  </a:moveTo>
                  <a:cubicBezTo>
                    <a:pt x="5487" y="1236"/>
                    <a:pt x="5182" y="1701"/>
                    <a:pt x="4958" y="2215"/>
                  </a:cubicBezTo>
                  <a:cubicBezTo>
                    <a:pt x="4637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04" y="1589"/>
                    <a:pt x="4300" y="1525"/>
                    <a:pt x="4396" y="1477"/>
                  </a:cubicBezTo>
                  <a:cubicBezTo>
                    <a:pt x="4476" y="1413"/>
                    <a:pt x="4524" y="1396"/>
                    <a:pt x="4589" y="1364"/>
                  </a:cubicBezTo>
                  <a:lnTo>
                    <a:pt x="4733" y="1284"/>
                  </a:lnTo>
                  <a:cubicBezTo>
                    <a:pt x="4974" y="1156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63" y="883"/>
                    <a:pt x="5760" y="851"/>
                    <a:pt x="5856" y="819"/>
                  </a:cubicBezTo>
                  <a:close/>
                  <a:moveTo>
                    <a:pt x="9337" y="819"/>
                  </a:moveTo>
                  <a:cubicBezTo>
                    <a:pt x="9450" y="851"/>
                    <a:pt x="9546" y="883"/>
                    <a:pt x="9642" y="931"/>
                  </a:cubicBezTo>
                  <a:lnTo>
                    <a:pt x="9642" y="915"/>
                  </a:lnTo>
                  <a:lnTo>
                    <a:pt x="9755" y="963"/>
                  </a:lnTo>
                  <a:cubicBezTo>
                    <a:pt x="9995" y="1044"/>
                    <a:pt x="10236" y="1156"/>
                    <a:pt x="10477" y="1284"/>
                  </a:cubicBezTo>
                  <a:lnTo>
                    <a:pt x="10605" y="1348"/>
                  </a:lnTo>
                  <a:cubicBezTo>
                    <a:pt x="10685" y="1396"/>
                    <a:pt x="10749" y="1429"/>
                    <a:pt x="10813" y="1477"/>
                  </a:cubicBezTo>
                  <a:cubicBezTo>
                    <a:pt x="10878" y="1509"/>
                    <a:pt x="10990" y="1589"/>
                    <a:pt x="11070" y="1637"/>
                  </a:cubicBezTo>
                  <a:lnTo>
                    <a:pt x="11134" y="1685"/>
                  </a:lnTo>
                  <a:cubicBezTo>
                    <a:pt x="10846" y="1878"/>
                    <a:pt x="10557" y="2054"/>
                    <a:pt x="10236" y="2215"/>
                  </a:cubicBezTo>
                  <a:cubicBezTo>
                    <a:pt x="10011" y="1701"/>
                    <a:pt x="9706" y="1236"/>
                    <a:pt x="9337" y="819"/>
                  </a:cubicBezTo>
                  <a:close/>
                  <a:moveTo>
                    <a:pt x="7300" y="594"/>
                  </a:moveTo>
                  <a:lnTo>
                    <a:pt x="7300" y="2792"/>
                  </a:lnTo>
                  <a:cubicBezTo>
                    <a:pt x="6690" y="2760"/>
                    <a:pt x="6081" y="2648"/>
                    <a:pt x="5519" y="2439"/>
                  </a:cubicBezTo>
                  <a:cubicBezTo>
                    <a:pt x="5984" y="1445"/>
                    <a:pt x="6610" y="755"/>
                    <a:pt x="7300" y="594"/>
                  </a:cubicBezTo>
                  <a:close/>
                  <a:moveTo>
                    <a:pt x="7894" y="594"/>
                  </a:moveTo>
                  <a:cubicBezTo>
                    <a:pt x="8583" y="755"/>
                    <a:pt x="9209" y="1445"/>
                    <a:pt x="9674" y="2439"/>
                  </a:cubicBezTo>
                  <a:cubicBezTo>
                    <a:pt x="9113" y="2648"/>
                    <a:pt x="8503" y="2760"/>
                    <a:pt x="7894" y="2792"/>
                  </a:cubicBezTo>
                  <a:lnTo>
                    <a:pt x="7894" y="594"/>
                  </a:lnTo>
                  <a:close/>
                  <a:moveTo>
                    <a:pt x="3562" y="2086"/>
                  </a:moveTo>
                  <a:cubicBezTo>
                    <a:pt x="3931" y="2343"/>
                    <a:pt x="4316" y="2584"/>
                    <a:pt x="4717" y="2776"/>
                  </a:cubicBezTo>
                  <a:cubicBezTo>
                    <a:pt x="4300" y="3947"/>
                    <a:pt x="4075" y="5183"/>
                    <a:pt x="4075" y="6434"/>
                  </a:cubicBezTo>
                  <a:lnTo>
                    <a:pt x="1444" y="6434"/>
                  </a:lnTo>
                  <a:cubicBezTo>
                    <a:pt x="1524" y="4749"/>
                    <a:pt x="2294" y="3177"/>
                    <a:pt x="3562" y="2086"/>
                  </a:cubicBezTo>
                  <a:close/>
                  <a:moveTo>
                    <a:pt x="5278" y="3001"/>
                  </a:moveTo>
                  <a:cubicBezTo>
                    <a:pt x="5920" y="3241"/>
                    <a:pt x="6610" y="3370"/>
                    <a:pt x="7284" y="3402"/>
                  </a:cubicBezTo>
                  <a:lnTo>
                    <a:pt x="7300" y="6434"/>
                  </a:lnTo>
                  <a:lnTo>
                    <a:pt x="4669" y="6434"/>
                  </a:lnTo>
                  <a:cubicBezTo>
                    <a:pt x="4685" y="5263"/>
                    <a:pt x="4893" y="4108"/>
                    <a:pt x="5278" y="3001"/>
                  </a:cubicBezTo>
                  <a:close/>
                  <a:moveTo>
                    <a:pt x="9899" y="3001"/>
                  </a:moveTo>
                  <a:cubicBezTo>
                    <a:pt x="10284" y="4108"/>
                    <a:pt x="10493" y="5263"/>
                    <a:pt x="10525" y="6434"/>
                  </a:cubicBezTo>
                  <a:lnTo>
                    <a:pt x="7894" y="6434"/>
                  </a:lnTo>
                  <a:lnTo>
                    <a:pt x="7894" y="3402"/>
                  </a:lnTo>
                  <a:cubicBezTo>
                    <a:pt x="8583" y="3370"/>
                    <a:pt x="9257" y="3241"/>
                    <a:pt x="9899" y="3001"/>
                  </a:cubicBezTo>
                  <a:close/>
                  <a:moveTo>
                    <a:pt x="11632" y="2086"/>
                  </a:moveTo>
                  <a:cubicBezTo>
                    <a:pt x="12899" y="3177"/>
                    <a:pt x="13669" y="4749"/>
                    <a:pt x="13765" y="6434"/>
                  </a:cubicBezTo>
                  <a:lnTo>
                    <a:pt x="11134" y="6434"/>
                  </a:lnTo>
                  <a:cubicBezTo>
                    <a:pt x="11118" y="5183"/>
                    <a:pt x="10894" y="3947"/>
                    <a:pt x="10477" y="2776"/>
                  </a:cubicBezTo>
                  <a:cubicBezTo>
                    <a:pt x="10894" y="2584"/>
                    <a:pt x="11279" y="2343"/>
                    <a:pt x="11632" y="2086"/>
                  </a:cubicBezTo>
                  <a:close/>
                  <a:moveTo>
                    <a:pt x="7300" y="7028"/>
                  </a:moveTo>
                  <a:lnTo>
                    <a:pt x="7300" y="10060"/>
                  </a:lnTo>
                  <a:cubicBezTo>
                    <a:pt x="6610" y="10092"/>
                    <a:pt x="5936" y="10220"/>
                    <a:pt x="5294" y="10461"/>
                  </a:cubicBezTo>
                  <a:cubicBezTo>
                    <a:pt x="4909" y="9354"/>
                    <a:pt x="4701" y="8199"/>
                    <a:pt x="4685" y="7028"/>
                  </a:cubicBezTo>
                  <a:close/>
                  <a:moveTo>
                    <a:pt x="10525" y="7044"/>
                  </a:moveTo>
                  <a:cubicBezTo>
                    <a:pt x="10509" y="8215"/>
                    <a:pt x="10300" y="9370"/>
                    <a:pt x="9915" y="10477"/>
                  </a:cubicBezTo>
                  <a:cubicBezTo>
                    <a:pt x="9273" y="10236"/>
                    <a:pt x="8599" y="10092"/>
                    <a:pt x="7910" y="10076"/>
                  </a:cubicBezTo>
                  <a:lnTo>
                    <a:pt x="7894" y="7044"/>
                  </a:lnTo>
                  <a:close/>
                  <a:moveTo>
                    <a:pt x="4075" y="7044"/>
                  </a:moveTo>
                  <a:cubicBezTo>
                    <a:pt x="4075" y="8295"/>
                    <a:pt x="4300" y="9530"/>
                    <a:pt x="4717" y="10702"/>
                  </a:cubicBezTo>
                  <a:cubicBezTo>
                    <a:pt x="4316" y="10894"/>
                    <a:pt x="3931" y="11135"/>
                    <a:pt x="3562" y="11391"/>
                  </a:cubicBezTo>
                  <a:cubicBezTo>
                    <a:pt x="2294" y="10300"/>
                    <a:pt x="1524" y="8728"/>
                    <a:pt x="1444" y="7044"/>
                  </a:cubicBezTo>
                  <a:close/>
                  <a:moveTo>
                    <a:pt x="13765" y="7044"/>
                  </a:moveTo>
                  <a:cubicBezTo>
                    <a:pt x="13669" y="8728"/>
                    <a:pt x="12899" y="10300"/>
                    <a:pt x="11632" y="11407"/>
                  </a:cubicBezTo>
                  <a:cubicBezTo>
                    <a:pt x="11279" y="11135"/>
                    <a:pt x="10894" y="10894"/>
                    <a:pt x="10477" y="10702"/>
                  </a:cubicBezTo>
                  <a:cubicBezTo>
                    <a:pt x="10894" y="9530"/>
                    <a:pt x="11118" y="8295"/>
                    <a:pt x="11134" y="7044"/>
                  </a:cubicBezTo>
                  <a:close/>
                  <a:moveTo>
                    <a:pt x="4942" y="11263"/>
                  </a:moveTo>
                  <a:cubicBezTo>
                    <a:pt x="5166" y="11776"/>
                    <a:pt x="5471" y="12242"/>
                    <a:pt x="5856" y="12659"/>
                  </a:cubicBezTo>
                  <a:cubicBezTo>
                    <a:pt x="5760" y="12627"/>
                    <a:pt x="5647" y="12595"/>
                    <a:pt x="5551" y="12547"/>
                  </a:cubicBezTo>
                  <a:lnTo>
                    <a:pt x="5439" y="12514"/>
                  </a:lnTo>
                  <a:cubicBezTo>
                    <a:pt x="5359" y="12482"/>
                    <a:pt x="5278" y="12450"/>
                    <a:pt x="5198" y="12418"/>
                  </a:cubicBezTo>
                  <a:cubicBezTo>
                    <a:pt x="5038" y="12354"/>
                    <a:pt x="4877" y="12274"/>
                    <a:pt x="4733" y="12194"/>
                  </a:cubicBezTo>
                  <a:cubicBezTo>
                    <a:pt x="4685" y="12161"/>
                    <a:pt x="4637" y="12145"/>
                    <a:pt x="4589" y="12113"/>
                  </a:cubicBezTo>
                  <a:lnTo>
                    <a:pt x="4380" y="12001"/>
                  </a:lnTo>
                  <a:cubicBezTo>
                    <a:pt x="4300" y="11953"/>
                    <a:pt x="4204" y="11889"/>
                    <a:pt x="4107" y="11825"/>
                  </a:cubicBezTo>
                  <a:lnTo>
                    <a:pt x="4059" y="11776"/>
                  </a:lnTo>
                  <a:cubicBezTo>
                    <a:pt x="4332" y="11584"/>
                    <a:pt x="4637" y="11407"/>
                    <a:pt x="4942" y="11263"/>
                  </a:cubicBezTo>
                  <a:close/>
                  <a:moveTo>
                    <a:pt x="10252" y="11263"/>
                  </a:moveTo>
                  <a:cubicBezTo>
                    <a:pt x="10557" y="11407"/>
                    <a:pt x="10862" y="11584"/>
                    <a:pt x="11134" y="11792"/>
                  </a:cubicBezTo>
                  <a:lnTo>
                    <a:pt x="11070" y="11825"/>
                  </a:lnTo>
                  <a:cubicBezTo>
                    <a:pt x="10990" y="11889"/>
                    <a:pt x="10894" y="11953"/>
                    <a:pt x="10813" y="12001"/>
                  </a:cubicBezTo>
                  <a:lnTo>
                    <a:pt x="10605" y="12113"/>
                  </a:lnTo>
                  <a:lnTo>
                    <a:pt x="10477" y="12194"/>
                  </a:lnTo>
                  <a:cubicBezTo>
                    <a:pt x="10236" y="12322"/>
                    <a:pt x="9995" y="12418"/>
                    <a:pt x="9755" y="12514"/>
                  </a:cubicBezTo>
                  <a:lnTo>
                    <a:pt x="9658" y="12547"/>
                  </a:lnTo>
                  <a:cubicBezTo>
                    <a:pt x="9546" y="12595"/>
                    <a:pt x="9450" y="12627"/>
                    <a:pt x="9337" y="12659"/>
                  </a:cubicBezTo>
                  <a:cubicBezTo>
                    <a:pt x="9722" y="12242"/>
                    <a:pt x="10027" y="11776"/>
                    <a:pt x="10252" y="11263"/>
                  </a:cubicBezTo>
                  <a:close/>
                  <a:moveTo>
                    <a:pt x="7300" y="10669"/>
                  </a:moveTo>
                  <a:lnTo>
                    <a:pt x="7300" y="12867"/>
                  </a:lnTo>
                  <a:cubicBezTo>
                    <a:pt x="6610" y="12723"/>
                    <a:pt x="5984" y="12033"/>
                    <a:pt x="5519" y="11022"/>
                  </a:cubicBezTo>
                  <a:cubicBezTo>
                    <a:pt x="6081" y="10830"/>
                    <a:pt x="6690" y="10702"/>
                    <a:pt x="7300" y="10669"/>
                  </a:cubicBezTo>
                  <a:close/>
                  <a:moveTo>
                    <a:pt x="7894" y="10669"/>
                  </a:moveTo>
                  <a:cubicBezTo>
                    <a:pt x="8503" y="10702"/>
                    <a:pt x="9113" y="10814"/>
                    <a:pt x="9674" y="11022"/>
                  </a:cubicBezTo>
                  <a:cubicBezTo>
                    <a:pt x="9209" y="12033"/>
                    <a:pt x="8583" y="12723"/>
                    <a:pt x="7894" y="12867"/>
                  </a:cubicBezTo>
                  <a:lnTo>
                    <a:pt x="7894" y="10669"/>
                  </a:lnTo>
                  <a:close/>
                  <a:moveTo>
                    <a:pt x="7204" y="1"/>
                  </a:moveTo>
                  <a:lnTo>
                    <a:pt x="6931" y="17"/>
                  </a:lnTo>
                  <a:lnTo>
                    <a:pt x="6883" y="17"/>
                  </a:lnTo>
                  <a:lnTo>
                    <a:pt x="6578" y="49"/>
                  </a:lnTo>
                  <a:cubicBezTo>
                    <a:pt x="5407" y="225"/>
                    <a:pt x="4300" y="707"/>
                    <a:pt x="3385" y="1461"/>
                  </a:cubicBezTo>
                  <a:lnTo>
                    <a:pt x="3369" y="1477"/>
                  </a:lnTo>
                  <a:cubicBezTo>
                    <a:pt x="0" y="4172"/>
                    <a:pt x="0" y="9290"/>
                    <a:pt x="3369" y="12001"/>
                  </a:cubicBezTo>
                  <a:lnTo>
                    <a:pt x="3385" y="12017"/>
                  </a:lnTo>
                  <a:cubicBezTo>
                    <a:pt x="4300" y="12755"/>
                    <a:pt x="5407" y="13252"/>
                    <a:pt x="6578" y="13429"/>
                  </a:cubicBezTo>
                  <a:cubicBezTo>
                    <a:pt x="6674" y="13445"/>
                    <a:pt x="6770" y="13445"/>
                    <a:pt x="6883" y="13461"/>
                  </a:cubicBezTo>
                  <a:lnTo>
                    <a:pt x="6931" y="13461"/>
                  </a:lnTo>
                  <a:lnTo>
                    <a:pt x="7204" y="13477"/>
                  </a:lnTo>
                  <a:lnTo>
                    <a:pt x="8006" y="13477"/>
                  </a:lnTo>
                  <a:lnTo>
                    <a:pt x="8263" y="13461"/>
                  </a:lnTo>
                  <a:lnTo>
                    <a:pt x="8327" y="13461"/>
                  </a:lnTo>
                  <a:cubicBezTo>
                    <a:pt x="8423" y="13445"/>
                    <a:pt x="8519" y="13445"/>
                    <a:pt x="8632" y="13429"/>
                  </a:cubicBezTo>
                  <a:cubicBezTo>
                    <a:pt x="9803" y="13236"/>
                    <a:pt x="10910" y="12755"/>
                    <a:pt x="11840" y="12017"/>
                  </a:cubicBezTo>
                  <a:lnTo>
                    <a:pt x="11856" y="12001"/>
                  </a:lnTo>
                  <a:cubicBezTo>
                    <a:pt x="15209" y="9290"/>
                    <a:pt x="15209" y="4172"/>
                    <a:pt x="11856" y="1477"/>
                  </a:cubicBezTo>
                  <a:lnTo>
                    <a:pt x="11840" y="1477"/>
                  </a:lnTo>
                  <a:lnTo>
                    <a:pt x="11824" y="1461"/>
                  </a:lnTo>
                  <a:cubicBezTo>
                    <a:pt x="10910" y="707"/>
                    <a:pt x="9803" y="225"/>
                    <a:pt x="8632" y="49"/>
                  </a:cubicBezTo>
                  <a:lnTo>
                    <a:pt x="8327" y="17"/>
                  </a:lnTo>
                  <a:lnTo>
                    <a:pt x="8263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1321033" y="5165200"/>
            <a:ext cx="3150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title" idx="2"/>
          </p:nvPr>
        </p:nvSpPr>
        <p:spPr>
          <a:xfrm>
            <a:off x="4868420" y="44487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subTitle" idx="3"/>
          </p:nvPr>
        </p:nvSpPr>
        <p:spPr>
          <a:xfrm>
            <a:off x="4505201" y="5165200"/>
            <a:ext cx="31816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3" name="Google Shape;483;p15"/>
          <p:cNvSpPr txBox="1">
            <a:spLocks noGrp="1"/>
          </p:cNvSpPr>
          <p:nvPr>
            <p:ph type="title" idx="4"/>
          </p:nvPr>
        </p:nvSpPr>
        <p:spPr>
          <a:xfrm>
            <a:off x="8069269" y="44487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4" name="Google Shape;484;p15"/>
          <p:cNvSpPr txBox="1">
            <a:spLocks noGrp="1"/>
          </p:cNvSpPr>
          <p:nvPr>
            <p:ph type="subTitle" idx="5"/>
          </p:nvPr>
        </p:nvSpPr>
        <p:spPr>
          <a:xfrm>
            <a:off x="7748784" y="5165200"/>
            <a:ext cx="31816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5" name="Google Shape;485;p15"/>
          <p:cNvSpPr txBox="1">
            <a:spLocks noGrp="1"/>
          </p:cNvSpPr>
          <p:nvPr>
            <p:ph type="title" idx="6"/>
          </p:nvPr>
        </p:nvSpPr>
        <p:spPr>
          <a:xfrm>
            <a:off x="940000" y="664667"/>
            <a:ext cx="10312000" cy="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32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7"/>
          </p:nvPr>
        </p:nvSpPr>
        <p:spPr>
          <a:xfrm>
            <a:off x="2935000" y="1307200"/>
            <a:ext cx="6322000" cy="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1349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6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6"/>
          <p:cNvGrpSpPr/>
          <p:nvPr/>
        </p:nvGrpSpPr>
        <p:grpSpPr>
          <a:xfrm flipH="1">
            <a:off x="-2135099" y="-1485437"/>
            <a:ext cx="9257913" cy="9349060"/>
            <a:chOff x="4829603" y="195829"/>
            <a:chExt cx="4569853" cy="4614844"/>
          </a:xfrm>
        </p:grpSpPr>
        <p:sp>
          <p:nvSpPr>
            <p:cNvPr id="489" name="Google Shape;489;p16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rgbClr val="FFFFFF">
                <a:alpha val="4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1" name="Google Shape;491;p16"/>
          <p:cNvSpPr txBox="1">
            <a:spLocks noGrp="1"/>
          </p:cNvSpPr>
          <p:nvPr>
            <p:ph type="title" hasCustomPrompt="1"/>
          </p:nvPr>
        </p:nvSpPr>
        <p:spPr>
          <a:xfrm>
            <a:off x="3329800" y="597684"/>
            <a:ext cx="5532000" cy="10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5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2" name="Google Shape;492;p16"/>
          <p:cNvSpPr txBox="1">
            <a:spLocks noGrp="1"/>
          </p:cNvSpPr>
          <p:nvPr>
            <p:ph type="title" idx="2" hasCustomPrompt="1"/>
          </p:nvPr>
        </p:nvSpPr>
        <p:spPr>
          <a:xfrm>
            <a:off x="3341533" y="2788567"/>
            <a:ext cx="54764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5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6"/>
          <p:cNvSpPr txBox="1">
            <a:spLocks noGrp="1"/>
          </p:cNvSpPr>
          <p:nvPr>
            <p:ph type="title" idx="3" hasCustomPrompt="1"/>
          </p:nvPr>
        </p:nvSpPr>
        <p:spPr>
          <a:xfrm>
            <a:off x="3326500" y="4678967"/>
            <a:ext cx="55320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5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1"/>
          </p:nvPr>
        </p:nvSpPr>
        <p:spPr>
          <a:xfrm>
            <a:off x="2149133" y="1563267"/>
            <a:ext cx="7939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16"/>
          <p:cNvSpPr txBox="1">
            <a:spLocks noGrp="1"/>
          </p:cNvSpPr>
          <p:nvPr>
            <p:ph type="subTitle" idx="4"/>
          </p:nvPr>
        </p:nvSpPr>
        <p:spPr>
          <a:xfrm>
            <a:off x="2276367" y="3641000"/>
            <a:ext cx="7672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16"/>
          <p:cNvSpPr txBox="1">
            <a:spLocks noGrp="1"/>
          </p:cNvSpPr>
          <p:nvPr>
            <p:ph type="subTitle" idx="5"/>
          </p:nvPr>
        </p:nvSpPr>
        <p:spPr>
          <a:xfrm>
            <a:off x="1670467" y="5543333"/>
            <a:ext cx="8884400" cy="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 rot="-5400000">
            <a:off x="8041352" y="1143805"/>
            <a:ext cx="6045504" cy="275354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378025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7"/>
          <p:cNvGrpSpPr/>
          <p:nvPr/>
        </p:nvGrpSpPr>
        <p:grpSpPr>
          <a:xfrm rot="9088843">
            <a:off x="-2351274" y="-1036357"/>
            <a:ext cx="8526100" cy="8682703"/>
            <a:chOff x="4829603" y="195829"/>
            <a:chExt cx="4569853" cy="4614844"/>
          </a:xfrm>
        </p:grpSpPr>
        <p:sp>
          <p:nvSpPr>
            <p:cNvPr id="500" name="Google Shape;500;p17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2" name="Google Shape;502;p17"/>
          <p:cNvSpPr/>
          <p:nvPr/>
        </p:nvSpPr>
        <p:spPr>
          <a:xfrm>
            <a:off x="8134363" y="4974911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3" name="Google Shape;503;p17"/>
          <p:cNvSpPr txBox="1">
            <a:spLocks noGrp="1"/>
          </p:cNvSpPr>
          <p:nvPr>
            <p:ph type="ctrTitle"/>
          </p:nvPr>
        </p:nvSpPr>
        <p:spPr>
          <a:xfrm flipH="1">
            <a:off x="6211757" y="2288867"/>
            <a:ext cx="4836000" cy="7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subTitle" idx="1"/>
          </p:nvPr>
        </p:nvSpPr>
        <p:spPr>
          <a:xfrm flipH="1">
            <a:off x="6218067" y="3279433"/>
            <a:ext cx="48360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158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6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 rot="10800000" flipH="1">
            <a:off x="4770254" y="-132411"/>
            <a:ext cx="8314084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7" name="Google Shape;507;p18"/>
          <p:cNvSpPr txBox="1">
            <a:spLocks noGrp="1"/>
          </p:cNvSpPr>
          <p:nvPr>
            <p:ph type="title"/>
          </p:nvPr>
        </p:nvSpPr>
        <p:spPr>
          <a:xfrm>
            <a:off x="1164433" y="2007467"/>
            <a:ext cx="419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8" name="Google Shape;508;p18"/>
          <p:cNvSpPr txBox="1">
            <a:spLocks noGrp="1"/>
          </p:cNvSpPr>
          <p:nvPr>
            <p:ph type="subTitle" idx="1"/>
          </p:nvPr>
        </p:nvSpPr>
        <p:spPr>
          <a:xfrm>
            <a:off x="1164433" y="3261667"/>
            <a:ext cx="4690000" cy="1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6598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9"/>
          <p:cNvGrpSpPr/>
          <p:nvPr/>
        </p:nvGrpSpPr>
        <p:grpSpPr>
          <a:xfrm rot="5911663">
            <a:off x="6576537" y="-808646"/>
            <a:ext cx="9052115" cy="9218169"/>
            <a:chOff x="4829603" y="195829"/>
            <a:chExt cx="4569853" cy="4614844"/>
          </a:xfrm>
        </p:grpSpPr>
        <p:sp>
          <p:nvSpPr>
            <p:cNvPr id="511" name="Google Shape;511;p19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13" name="Google Shape;513;p19"/>
          <p:cNvSpPr/>
          <p:nvPr/>
        </p:nvSpPr>
        <p:spPr>
          <a:xfrm rot="10800000" flipH="1">
            <a:off x="7654734" y="-88056"/>
            <a:ext cx="4856941" cy="2212189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4" name="Google Shape;514;p19"/>
          <p:cNvSpPr/>
          <p:nvPr/>
        </p:nvSpPr>
        <p:spPr>
          <a:xfrm flipH="1">
            <a:off x="-319746" y="5081528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5" name="Google Shape;515;p19"/>
          <p:cNvSpPr txBox="1">
            <a:spLocks noGrp="1"/>
          </p:cNvSpPr>
          <p:nvPr>
            <p:ph type="title"/>
          </p:nvPr>
        </p:nvSpPr>
        <p:spPr>
          <a:xfrm>
            <a:off x="1164433" y="2007467"/>
            <a:ext cx="419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6" name="Google Shape;516;p19"/>
          <p:cNvSpPr txBox="1">
            <a:spLocks noGrp="1"/>
          </p:cNvSpPr>
          <p:nvPr>
            <p:ph type="subTitle" idx="1"/>
          </p:nvPr>
        </p:nvSpPr>
        <p:spPr>
          <a:xfrm>
            <a:off x="1164433" y="3261667"/>
            <a:ext cx="4690000" cy="1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4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>
            <a:off x="1525550" y="383859"/>
            <a:ext cx="9140901" cy="6090284"/>
          </a:xfrm>
          <a:custGeom>
            <a:avLst/>
            <a:gdLst/>
            <a:ahLst/>
            <a:cxnLst/>
            <a:rect l="l" t="t" r="r" b="b"/>
            <a:pathLst>
              <a:path w="188136" h="138133" extrusionOk="0">
                <a:moveTo>
                  <a:pt x="113208" y="1"/>
                </a:moveTo>
                <a:cubicBezTo>
                  <a:pt x="112472" y="1"/>
                  <a:pt x="111729" y="12"/>
                  <a:pt x="110980" y="36"/>
                </a:cubicBezTo>
                <a:cubicBezTo>
                  <a:pt x="78857" y="1036"/>
                  <a:pt x="51438" y="21351"/>
                  <a:pt x="28755" y="37262"/>
                </a:cubicBezTo>
                <a:cubicBezTo>
                  <a:pt x="6072" y="53174"/>
                  <a:pt x="1" y="77858"/>
                  <a:pt x="13210" y="97172"/>
                </a:cubicBezTo>
                <a:cubicBezTo>
                  <a:pt x="26386" y="116452"/>
                  <a:pt x="47401" y="108313"/>
                  <a:pt x="74120" y="120855"/>
                </a:cubicBezTo>
                <a:cubicBezTo>
                  <a:pt x="96662" y="131422"/>
                  <a:pt x="103804" y="138132"/>
                  <a:pt x="123432" y="138132"/>
                </a:cubicBezTo>
                <a:cubicBezTo>
                  <a:pt x="127041" y="138132"/>
                  <a:pt x="131072" y="137905"/>
                  <a:pt x="135698" y="137434"/>
                </a:cubicBezTo>
                <a:cubicBezTo>
                  <a:pt x="165486" y="134398"/>
                  <a:pt x="188135" y="103243"/>
                  <a:pt x="184766" y="70086"/>
                </a:cubicBezTo>
                <a:cubicBezTo>
                  <a:pt x="181364" y="36929"/>
                  <a:pt x="163451" y="20017"/>
                  <a:pt x="163451" y="20017"/>
                </a:cubicBezTo>
                <a:cubicBezTo>
                  <a:pt x="163451" y="20017"/>
                  <a:pt x="144072" y="1"/>
                  <a:pt x="113208" y="1"/>
                </a:cubicBezTo>
                <a:close/>
              </a:path>
            </a:pathLst>
          </a:custGeom>
          <a:solidFill>
            <a:srgbClr val="E8FF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962600" y="5769109"/>
            <a:ext cx="8266800" cy="5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411600" y="2172600"/>
            <a:ext cx="7368800" cy="2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 rot="10800000">
            <a:off x="9578966" y="4583794"/>
            <a:ext cx="618861" cy="462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Montserrat"/>
              </a:rPr>
              <a:t>“</a:t>
            </a:r>
          </a:p>
        </p:txBody>
      </p:sp>
      <p:sp>
        <p:nvSpPr>
          <p:cNvPr id="40" name="Google Shape;40;p8"/>
          <p:cNvSpPr/>
          <p:nvPr/>
        </p:nvSpPr>
        <p:spPr>
          <a:xfrm rot="10800000" flipH="1">
            <a:off x="1994174" y="1811867"/>
            <a:ext cx="618861" cy="462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Montserra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4431701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840000" y="1104600"/>
            <a:ext cx="43568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9" name="Google Shape;519;p20"/>
          <p:cNvSpPr txBox="1">
            <a:spLocks noGrp="1"/>
          </p:cNvSpPr>
          <p:nvPr>
            <p:ph type="subTitle" idx="1"/>
          </p:nvPr>
        </p:nvSpPr>
        <p:spPr>
          <a:xfrm>
            <a:off x="840000" y="3518267"/>
            <a:ext cx="4222800" cy="134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0" name="Google Shape;520;p20"/>
          <p:cNvGrpSpPr/>
          <p:nvPr/>
        </p:nvGrpSpPr>
        <p:grpSpPr>
          <a:xfrm>
            <a:off x="-38416" y="-128"/>
            <a:ext cx="12268831" cy="6858253"/>
            <a:chOff x="234900" y="858250"/>
            <a:chExt cx="7138575" cy="3990450"/>
          </a:xfrm>
        </p:grpSpPr>
        <p:sp>
          <p:nvSpPr>
            <p:cNvPr id="521" name="Google Shape;521;p20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2" name="Google Shape;662;p20"/>
          <p:cNvSpPr/>
          <p:nvPr/>
        </p:nvSpPr>
        <p:spPr>
          <a:xfrm rot="10800000" flipH="1">
            <a:off x="3877921" y="-132411"/>
            <a:ext cx="8314084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20"/>
          <p:cNvSpPr txBox="1"/>
          <p:nvPr/>
        </p:nvSpPr>
        <p:spPr>
          <a:xfrm>
            <a:off x="840000" y="4999967"/>
            <a:ext cx="3911600" cy="11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 Storyset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41826064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2040000" y="-132399"/>
            <a:ext cx="8878151" cy="7122812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6" name="Google Shape;666;p21"/>
          <p:cNvSpPr/>
          <p:nvPr/>
        </p:nvSpPr>
        <p:spPr>
          <a:xfrm>
            <a:off x="8065763" y="5041395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240" y="-101"/>
            <a:ext cx="5582440" cy="254263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8" name="Google Shape;668;p21"/>
          <p:cNvSpPr txBox="1">
            <a:spLocks noGrp="1"/>
          </p:cNvSpPr>
          <p:nvPr>
            <p:ph type="title"/>
          </p:nvPr>
        </p:nvSpPr>
        <p:spPr>
          <a:xfrm>
            <a:off x="866967" y="2897667"/>
            <a:ext cx="3890400" cy="1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1"/>
          </p:nvPr>
        </p:nvSpPr>
        <p:spPr>
          <a:xfrm>
            <a:off x="7431200" y="1034600"/>
            <a:ext cx="26688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 b="1">
                <a:solidFill>
                  <a:schemeClr val="accent2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2"/>
          </p:nvPr>
        </p:nvSpPr>
        <p:spPr>
          <a:xfrm>
            <a:off x="7431200" y="2848967"/>
            <a:ext cx="3890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 b="1">
                <a:solidFill>
                  <a:schemeClr val="accen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3"/>
          </p:nvPr>
        </p:nvSpPr>
        <p:spPr>
          <a:xfrm>
            <a:off x="7431200" y="4685833"/>
            <a:ext cx="3710800" cy="8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 b="1">
                <a:solidFill>
                  <a:schemeClr val="accen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4"/>
          </p:nvPr>
        </p:nvSpPr>
        <p:spPr>
          <a:xfrm>
            <a:off x="7431200" y="1472233"/>
            <a:ext cx="3958400" cy="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5"/>
          </p:nvPr>
        </p:nvSpPr>
        <p:spPr>
          <a:xfrm>
            <a:off x="7431200" y="3320667"/>
            <a:ext cx="40644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6"/>
          </p:nvPr>
        </p:nvSpPr>
        <p:spPr>
          <a:xfrm>
            <a:off x="7431200" y="5211067"/>
            <a:ext cx="415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29036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 txBox="1">
            <a:spLocks noGrp="1"/>
          </p:cNvSpPr>
          <p:nvPr>
            <p:ph type="title"/>
          </p:nvPr>
        </p:nvSpPr>
        <p:spPr>
          <a:xfrm>
            <a:off x="2245400" y="609600"/>
            <a:ext cx="77012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7" name="Google Shape;677;p22"/>
          <p:cNvSpPr/>
          <p:nvPr/>
        </p:nvSpPr>
        <p:spPr>
          <a:xfrm flipH="1">
            <a:off x="-319746" y="5081528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011600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bg>
      <p:bgPr>
        <a:solidFill>
          <a:schemeClr val="accent2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/>
          <p:cNvSpPr/>
          <p:nvPr/>
        </p:nvSpPr>
        <p:spPr>
          <a:xfrm>
            <a:off x="-541433" y="-35867"/>
            <a:ext cx="6685681" cy="6929725"/>
          </a:xfrm>
          <a:custGeom>
            <a:avLst/>
            <a:gdLst/>
            <a:ahLst/>
            <a:cxnLst/>
            <a:rect l="l" t="t" r="r" b="b"/>
            <a:pathLst>
              <a:path w="167687" h="173808" extrusionOk="0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0" name="Google Shape;680;p23"/>
          <p:cNvSpPr/>
          <p:nvPr/>
        </p:nvSpPr>
        <p:spPr>
          <a:xfrm rot="10800000" flipH="1">
            <a:off x="8565067" y="-140659"/>
            <a:ext cx="3823368" cy="174142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1" name="Google Shape;681;p23"/>
          <p:cNvSpPr/>
          <p:nvPr/>
        </p:nvSpPr>
        <p:spPr>
          <a:xfrm flipH="1">
            <a:off x="-237947" y="4989862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2" name="Google Shape;682;p23"/>
          <p:cNvSpPr txBox="1">
            <a:spLocks noGrp="1"/>
          </p:cNvSpPr>
          <p:nvPr>
            <p:ph type="subTitle" idx="1"/>
          </p:nvPr>
        </p:nvSpPr>
        <p:spPr>
          <a:xfrm>
            <a:off x="7145833" y="1919933"/>
            <a:ext cx="4113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23"/>
          <p:cNvSpPr txBox="1">
            <a:spLocks noGrp="1"/>
          </p:cNvSpPr>
          <p:nvPr>
            <p:ph type="title"/>
          </p:nvPr>
        </p:nvSpPr>
        <p:spPr>
          <a:xfrm>
            <a:off x="7227933" y="1384333"/>
            <a:ext cx="2308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3"/>
          <p:cNvSpPr txBox="1">
            <a:spLocks noGrp="1"/>
          </p:cNvSpPr>
          <p:nvPr>
            <p:ph type="subTitle" idx="2"/>
          </p:nvPr>
        </p:nvSpPr>
        <p:spPr>
          <a:xfrm>
            <a:off x="7227933" y="4111833"/>
            <a:ext cx="4031200" cy="1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23"/>
          <p:cNvSpPr txBox="1">
            <a:spLocks noGrp="1"/>
          </p:cNvSpPr>
          <p:nvPr>
            <p:ph type="title" idx="3"/>
          </p:nvPr>
        </p:nvSpPr>
        <p:spPr>
          <a:xfrm>
            <a:off x="7348767" y="3677833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3"/>
          <p:cNvSpPr txBox="1">
            <a:spLocks noGrp="1"/>
          </p:cNvSpPr>
          <p:nvPr>
            <p:ph type="title" idx="4"/>
          </p:nvPr>
        </p:nvSpPr>
        <p:spPr>
          <a:xfrm>
            <a:off x="834200" y="2607600"/>
            <a:ext cx="3603200" cy="1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5496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1_Title and six colum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"/>
          <p:cNvSpPr/>
          <p:nvPr/>
        </p:nvSpPr>
        <p:spPr>
          <a:xfrm rot="10800000" flipH="1">
            <a:off x="8586369" y="-119427"/>
            <a:ext cx="3707364" cy="168859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9" name="Google Shape;689;p24"/>
          <p:cNvSpPr/>
          <p:nvPr/>
        </p:nvSpPr>
        <p:spPr>
          <a:xfrm flipH="1">
            <a:off x="-83830" y="5339966"/>
            <a:ext cx="3517195" cy="160197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0" name="Google Shape;690;p24"/>
          <p:cNvSpPr txBox="1">
            <a:spLocks noGrp="1"/>
          </p:cNvSpPr>
          <p:nvPr>
            <p:ph type="title"/>
          </p:nvPr>
        </p:nvSpPr>
        <p:spPr>
          <a:xfrm>
            <a:off x="1773500" y="1902867"/>
            <a:ext cx="17080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1" name="Google Shape;691;p24"/>
          <p:cNvSpPr txBox="1">
            <a:spLocks noGrp="1"/>
          </p:cNvSpPr>
          <p:nvPr>
            <p:ph type="subTitle" idx="1"/>
          </p:nvPr>
        </p:nvSpPr>
        <p:spPr>
          <a:xfrm>
            <a:off x="877167" y="2281667"/>
            <a:ext cx="27240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title" idx="2"/>
          </p:nvPr>
        </p:nvSpPr>
        <p:spPr>
          <a:xfrm>
            <a:off x="8650400" y="3260467"/>
            <a:ext cx="1606800" cy="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3" name="Google Shape;693;p24"/>
          <p:cNvSpPr txBox="1">
            <a:spLocks noGrp="1"/>
          </p:cNvSpPr>
          <p:nvPr>
            <p:ph type="subTitle" idx="3"/>
          </p:nvPr>
        </p:nvSpPr>
        <p:spPr>
          <a:xfrm>
            <a:off x="8507933" y="3766633"/>
            <a:ext cx="28440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4" name="Google Shape;694;p24"/>
          <p:cNvSpPr txBox="1">
            <a:spLocks noGrp="1"/>
          </p:cNvSpPr>
          <p:nvPr>
            <p:ph type="title" idx="4"/>
          </p:nvPr>
        </p:nvSpPr>
        <p:spPr>
          <a:xfrm>
            <a:off x="8636000" y="1902867"/>
            <a:ext cx="1621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5" name="Google Shape;695;p24"/>
          <p:cNvSpPr txBox="1">
            <a:spLocks noGrp="1"/>
          </p:cNvSpPr>
          <p:nvPr>
            <p:ph type="subTitle" idx="5"/>
          </p:nvPr>
        </p:nvSpPr>
        <p:spPr>
          <a:xfrm>
            <a:off x="8507933" y="2281667"/>
            <a:ext cx="2945600" cy="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6" name="Google Shape;696;p24"/>
          <p:cNvSpPr txBox="1">
            <a:spLocks noGrp="1"/>
          </p:cNvSpPr>
          <p:nvPr>
            <p:ph type="title" idx="6"/>
          </p:nvPr>
        </p:nvSpPr>
        <p:spPr>
          <a:xfrm>
            <a:off x="1956667" y="3368900"/>
            <a:ext cx="1524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7" name="Google Shape;697;p24"/>
          <p:cNvSpPr txBox="1">
            <a:spLocks noGrp="1"/>
          </p:cNvSpPr>
          <p:nvPr>
            <p:ph type="subTitle" idx="7"/>
          </p:nvPr>
        </p:nvSpPr>
        <p:spPr>
          <a:xfrm>
            <a:off x="966233" y="3806267"/>
            <a:ext cx="26348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8" name="Google Shape;698;p24"/>
          <p:cNvSpPr txBox="1">
            <a:spLocks noGrp="1"/>
          </p:cNvSpPr>
          <p:nvPr>
            <p:ph type="title" idx="8"/>
          </p:nvPr>
        </p:nvSpPr>
        <p:spPr>
          <a:xfrm>
            <a:off x="1956700" y="4877667"/>
            <a:ext cx="1524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9" name="Google Shape;699;p24"/>
          <p:cNvSpPr txBox="1">
            <a:spLocks noGrp="1"/>
          </p:cNvSpPr>
          <p:nvPr>
            <p:ph type="subTitle" idx="9"/>
          </p:nvPr>
        </p:nvSpPr>
        <p:spPr>
          <a:xfrm>
            <a:off x="876867" y="5289433"/>
            <a:ext cx="27240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0" name="Google Shape;700;p24"/>
          <p:cNvSpPr txBox="1">
            <a:spLocks noGrp="1"/>
          </p:cNvSpPr>
          <p:nvPr>
            <p:ph type="title" idx="13"/>
          </p:nvPr>
        </p:nvSpPr>
        <p:spPr>
          <a:xfrm>
            <a:off x="8636000" y="4847600"/>
            <a:ext cx="1524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20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oppins"/>
              <a:buNone/>
              <a:defRPr sz="16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4"/>
          <p:cNvSpPr txBox="1">
            <a:spLocks noGrp="1"/>
          </p:cNvSpPr>
          <p:nvPr>
            <p:ph type="subTitle" idx="14"/>
          </p:nvPr>
        </p:nvSpPr>
        <p:spPr>
          <a:xfrm>
            <a:off x="8507933" y="5289433"/>
            <a:ext cx="26348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 idx="15"/>
          </p:nvPr>
        </p:nvSpPr>
        <p:spPr>
          <a:xfrm>
            <a:off x="1839300" y="612233"/>
            <a:ext cx="85096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21568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5"/>
          <p:cNvSpPr txBox="1">
            <a:spLocks noGrp="1"/>
          </p:cNvSpPr>
          <p:nvPr>
            <p:ph type="title"/>
          </p:nvPr>
        </p:nvSpPr>
        <p:spPr>
          <a:xfrm>
            <a:off x="2142533" y="629767"/>
            <a:ext cx="7906800" cy="1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7800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7672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tle 3">
  <p:cSld name="Only tittle 3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"/>
          <p:cNvSpPr txBox="1">
            <a:spLocks noGrp="1"/>
          </p:cNvSpPr>
          <p:nvPr>
            <p:ph type="title"/>
          </p:nvPr>
        </p:nvSpPr>
        <p:spPr>
          <a:xfrm>
            <a:off x="415600" y="6163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 rot="10800000" flipH="1">
            <a:off x="8190401" y="-7714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8" name="Google Shape;708;p26"/>
          <p:cNvSpPr/>
          <p:nvPr/>
        </p:nvSpPr>
        <p:spPr>
          <a:xfrm flipH="1">
            <a:off x="-220173" y="501225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678797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bg>
      <p:bgPr>
        <a:solidFill>
          <a:schemeClr val="accent2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title"/>
          </p:nvPr>
        </p:nvSpPr>
        <p:spPr>
          <a:xfrm>
            <a:off x="2142533" y="629767"/>
            <a:ext cx="7906800" cy="1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8065763" y="5041395"/>
            <a:ext cx="4288333" cy="195320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2" name="Google Shape;712;p27"/>
          <p:cNvSpPr/>
          <p:nvPr/>
        </p:nvSpPr>
        <p:spPr>
          <a:xfrm rot="10800000">
            <a:off x="-331240" y="-302335"/>
            <a:ext cx="5582440" cy="254263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577123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bg>
      <p:bgPr>
        <a:solidFill>
          <a:srgbClr val="FFFFFF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8"/>
          <p:cNvSpPr txBox="1">
            <a:spLocks noGrp="1"/>
          </p:cNvSpPr>
          <p:nvPr>
            <p:ph type="title"/>
          </p:nvPr>
        </p:nvSpPr>
        <p:spPr>
          <a:xfrm>
            <a:off x="1278933" y="619133"/>
            <a:ext cx="9958400" cy="1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110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Only Title 6">
    <p:bg>
      <p:bgPr>
        <a:solidFill>
          <a:srgbClr val="FFFFFF"/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415600" y="6191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 rot="10800000">
            <a:off x="-83829" y="-119427"/>
            <a:ext cx="3707364" cy="168859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8" name="Google Shape;718;p29"/>
          <p:cNvSpPr/>
          <p:nvPr/>
        </p:nvSpPr>
        <p:spPr>
          <a:xfrm>
            <a:off x="8827404" y="5339966"/>
            <a:ext cx="3517195" cy="160197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591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843200" y="2642800"/>
            <a:ext cx="4111200" cy="2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7000" y="722800"/>
            <a:ext cx="1027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-7353246">
            <a:off x="1668304" y="1241735"/>
            <a:ext cx="4807017" cy="4890403"/>
          </a:xfrm>
          <a:custGeom>
            <a:avLst/>
            <a:gdLst/>
            <a:ahLst/>
            <a:cxnLst/>
            <a:rect l="l" t="t" r="r" b="b"/>
            <a:pathLst>
              <a:path w="155478" h="158175" extrusionOk="0">
                <a:moveTo>
                  <a:pt x="71407" y="1"/>
                </a:moveTo>
                <a:cubicBezTo>
                  <a:pt x="53416" y="1"/>
                  <a:pt x="42697" y="4726"/>
                  <a:pt x="42697" y="4726"/>
                </a:cubicBezTo>
                <a:cubicBezTo>
                  <a:pt x="42697" y="4726"/>
                  <a:pt x="16345" y="14933"/>
                  <a:pt x="8173" y="42453"/>
                </a:cubicBezTo>
                <a:cubicBezTo>
                  <a:pt x="0" y="69973"/>
                  <a:pt x="12109" y="99827"/>
                  <a:pt x="21282" y="124278"/>
                </a:cubicBezTo>
                <a:cubicBezTo>
                  <a:pt x="29177" y="145371"/>
                  <a:pt x="47028" y="158174"/>
                  <a:pt x="66365" y="158174"/>
                </a:cubicBezTo>
                <a:cubicBezTo>
                  <a:pt x="69413" y="158174"/>
                  <a:pt x="72498" y="157856"/>
                  <a:pt x="75587" y="157202"/>
                </a:cubicBezTo>
                <a:cubicBezTo>
                  <a:pt x="98270" y="152398"/>
                  <a:pt x="96269" y="132017"/>
                  <a:pt x="116183" y="113537"/>
                </a:cubicBezTo>
                <a:cubicBezTo>
                  <a:pt x="136064" y="95091"/>
                  <a:pt x="144470" y="93156"/>
                  <a:pt x="149974" y="66971"/>
                </a:cubicBezTo>
                <a:cubicBezTo>
                  <a:pt x="155478" y="40785"/>
                  <a:pt x="131394" y="11364"/>
                  <a:pt x="97903" y="3258"/>
                </a:cubicBezTo>
                <a:cubicBezTo>
                  <a:pt x="87942" y="847"/>
                  <a:pt x="79023" y="1"/>
                  <a:pt x="714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84764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Only Title 7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0"/>
          <p:cNvSpPr/>
          <p:nvPr/>
        </p:nvSpPr>
        <p:spPr>
          <a:xfrm rot="10800000" flipH="1">
            <a:off x="935368" y="-119633"/>
            <a:ext cx="11409249" cy="5196567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1" name="Google Shape;721;p30"/>
          <p:cNvSpPr/>
          <p:nvPr/>
        </p:nvSpPr>
        <p:spPr>
          <a:xfrm rot="10800000">
            <a:off x="-83829" y="-119427"/>
            <a:ext cx="3707364" cy="168859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2" name="Google Shape;722;p30"/>
          <p:cNvSpPr/>
          <p:nvPr/>
        </p:nvSpPr>
        <p:spPr>
          <a:xfrm>
            <a:off x="8827404" y="5339966"/>
            <a:ext cx="3517195" cy="160197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3" name="Google Shape;723;p30"/>
          <p:cNvSpPr txBox="1">
            <a:spLocks noGrp="1"/>
          </p:cNvSpPr>
          <p:nvPr>
            <p:ph type="title"/>
          </p:nvPr>
        </p:nvSpPr>
        <p:spPr>
          <a:xfrm>
            <a:off x="3147500" y="620900"/>
            <a:ext cx="59076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33727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tle 3">
  <p:cSld name="1_Only tittle 3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/>
          </p:nvPr>
        </p:nvSpPr>
        <p:spPr>
          <a:xfrm>
            <a:off x="425667" y="2410367"/>
            <a:ext cx="113608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667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1"/>
          </p:nvPr>
        </p:nvSpPr>
        <p:spPr>
          <a:xfrm>
            <a:off x="2047267" y="3599000"/>
            <a:ext cx="8117600" cy="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5954" y="3171313"/>
            <a:ext cx="12187471" cy="3679079"/>
          </a:xfrm>
          <a:custGeom>
            <a:avLst/>
            <a:gdLst/>
            <a:ahLst/>
            <a:cxnLst/>
            <a:rect l="l" t="t" r="r" b="b"/>
            <a:pathLst>
              <a:path w="285510" h="86188" extrusionOk="0">
                <a:moveTo>
                  <a:pt x="4613" y="1"/>
                </a:moveTo>
                <a:cubicBezTo>
                  <a:pt x="1784" y="1"/>
                  <a:pt x="0" y="259"/>
                  <a:pt x="0" y="259"/>
                </a:cubicBezTo>
                <a:lnTo>
                  <a:pt x="0" y="86187"/>
                </a:lnTo>
                <a:lnTo>
                  <a:pt x="285509" y="86187"/>
                </a:lnTo>
                <a:lnTo>
                  <a:pt x="285509" y="259"/>
                </a:lnTo>
                <a:cubicBezTo>
                  <a:pt x="285509" y="259"/>
                  <a:pt x="283728" y="1"/>
                  <a:pt x="280901" y="1"/>
                </a:cubicBezTo>
                <a:cubicBezTo>
                  <a:pt x="272081" y="1"/>
                  <a:pt x="253087" y="2513"/>
                  <a:pt x="246331" y="23217"/>
                </a:cubicBezTo>
                <a:cubicBezTo>
                  <a:pt x="240323" y="41629"/>
                  <a:pt x="224847" y="44635"/>
                  <a:pt x="215382" y="44635"/>
                </a:cubicBezTo>
                <a:cubicBezTo>
                  <a:pt x="210794" y="44635"/>
                  <a:pt x="207618" y="43929"/>
                  <a:pt x="207618" y="43929"/>
                </a:cubicBezTo>
                <a:cubicBezTo>
                  <a:pt x="207618" y="43929"/>
                  <a:pt x="199282" y="41379"/>
                  <a:pt x="188166" y="41379"/>
                </a:cubicBezTo>
                <a:cubicBezTo>
                  <a:pt x="173649" y="41379"/>
                  <a:pt x="154392" y="45727"/>
                  <a:pt x="142771" y="65780"/>
                </a:cubicBezTo>
                <a:cubicBezTo>
                  <a:pt x="131153" y="45725"/>
                  <a:pt x="111900" y="41374"/>
                  <a:pt x="97380" y="41374"/>
                </a:cubicBezTo>
                <a:cubicBezTo>
                  <a:pt x="86254" y="41374"/>
                  <a:pt x="77907" y="43929"/>
                  <a:pt x="77907" y="43929"/>
                </a:cubicBezTo>
                <a:cubicBezTo>
                  <a:pt x="77907" y="43929"/>
                  <a:pt x="74733" y="44635"/>
                  <a:pt x="70147" y="44635"/>
                </a:cubicBezTo>
                <a:cubicBezTo>
                  <a:pt x="60687" y="44635"/>
                  <a:pt x="45218" y="41629"/>
                  <a:pt x="39210" y="23217"/>
                </a:cubicBezTo>
                <a:cubicBezTo>
                  <a:pt x="32455" y="2513"/>
                  <a:pt x="13442" y="1"/>
                  <a:pt x="4613" y="1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8" name="Google Shape;728;p31"/>
          <p:cNvGrpSpPr/>
          <p:nvPr/>
        </p:nvGrpSpPr>
        <p:grpSpPr>
          <a:xfrm>
            <a:off x="1130" y="3623365"/>
            <a:ext cx="12188196" cy="3229076"/>
            <a:chOff x="235300" y="2050100"/>
            <a:chExt cx="7138175" cy="1891150"/>
          </a:xfrm>
        </p:grpSpPr>
        <p:sp>
          <p:nvSpPr>
            <p:cNvPr id="729" name="Google Shape;729;p31"/>
            <p:cNvSpPr/>
            <p:nvPr/>
          </p:nvSpPr>
          <p:spPr>
            <a:xfrm>
              <a:off x="5165450" y="3045600"/>
              <a:ext cx="358200" cy="219425"/>
            </a:xfrm>
            <a:custGeom>
              <a:avLst/>
              <a:gdLst/>
              <a:ahLst/>
              <a:cxnLst/>
              <a:rect l="l" t="t" r="r" b="b"/>
              <a:pathLst>
                <a:path w="14328" h="8777" extrusionOk="0">
                  <a:moveTo>
                    <a:pt x="8263" y="626"/>
                  </a:moveTo>
                  <a:cubicBezTo>
                    <a:pt x="10028" y="626"/>
                    <a:pt x="11472" y="2070"/>
                    <a:pt x="11472" y="3835"/>
                  </a:cubicBezTo>
                  <a:cubicBezTo>
                    <a:pt x="11472" y="3995"/>
                    <a:pt x="11584" y="4124"/>
                    <a:pt x="11761" y="4124"/>
                  </a:cubicBezTo>
                  <a:cubicBezTo>
                    <a:pt x="12852" y="4172"/>
                    <a:pt x="13718" y="5070"/>
                    <a:pt x="13718" y="6177"/>
                  </a:cubicBezTo>
                  <a:cubicBezTo>
                    <a:pt x="13718" y="7300"/>
                    <a:pt x="12804" y="8215"/>
                    <a:pt x="11681" y="8215"/>
                  </a:cubicBezTo>
                  <a:lnTo>
                    <a:pt x="2664" y="8215"/>
                  </a:lnTo>
                  <a:cubicBezTo>
                    <a:pt x="1541" y="8199"/>
                    <a:pt x="627" y="7284"/>
                    <a:pt x="627" y="6161"/>
                  </a:cubicBezTo>
                  <a:cubicBezTo>
                    <a:pt x="627" y="5134"/>
                    <a:pt x="1381" y="4268"/>
                    <a:pt x="2391" y="4124"/>
                  </a:cubicBezTo>
                  <a:cubicBezTo>
                    <a:pt x="2552" y="4108"/>
                    <a:pt x="2648" y="3963"/>
                    <a:pt x="2648" y="3835"/>
                  </a:cubicBezTo>
                  <a:lnTo>
                    <a:pt x="2648" y="3803"/>
                  </a:lnTo>
                  <a:cubicBezTo>
                    <a:pt x="2648" y="2968"/>
                    <a:pt x="3322" y="2311"/>
                    <a:pt x="4156" y="2311"/>
                  </a:cubicBezTo>
                  <a:cubicBezTo>
                    <a:pt x="4429" y="2311"/>
                    <a:pt x="4718" y="2391"/>
                    <a:pt x="4958" y="2551"/>
                  </a:cubicBezTo>
                  <a:cubicBezTo>
                    <a:pt x="5017" y="2575"/>
                    <a:pt x="5076" y="2590"/>
                    <a:pt x="5134" y="2590"/>
                  </a:cubicBezTo>
                  <a:cubicBezTo>
                    <a:pt x="5156" y="2590"/>
                    <a:pt x="5177" y="2588"/>
                    <a:pt x="5199" y="2583"/>
                  </a:cubicBezTo>
                  <a:cubicBezTo>
                    <a:pt x="5279" y="2567"/>
                    <a:pt x="5359" y="2503"/>
                    <a:pt x="5375" y="2423"/>
                  </a:cubicBezTo>
                  <a:cubicBezTo>
                    <a:pt x="5921" y="1316"/>
                    <a:pt x="7028" y="626"/>
                    <a:pt x="8263" y="626"/>
                  </a:cubicBezTo>
                  <a:close/>
                  <a:moveTo>
                    <a:pt x="8263" y="0"/>
                  </a:moveTo>
                  <a:cubicBezTo>
                    <a:pt x="6900" y="0"/>
                    <a:pt x="5680" y="706"/>
                    <a:pt x="4990" y="1861"/>
                  </a:cubicBezTo>
                  <a:cubicBezTo>
                    <a:pt x="4734" y="1749"/>
                    <a:pt x="4429" y="1685"/>
                    <a:pt x="4156" y="1685"/>
                  </a:cubicBezTo>
                  <a:cubicBezTo>
                    <a:pt x="3065" y="1685"/>
                    <a:pt x="2167" y="2503"/>
                    <a:pt x="2054" y="3562"/>
                  </a:cubicBezTo>
                  <a:cubicBezTo>
                    <a:pt x="867" y="3851"/>
                    <a:pt x="1" y="4910"/>
                    <a:pt x="1" y="6129"/>
                  </a:cubicBezTo>
                  <a:cubicBezTo>
                    <a:pt x="1" y="7605"/>
                    <a:pt x="1188" y="8776"/>
                    <a:pt x="2648" y="8776"/>
                  </a:cubicBezTo>
                  <a:lnTo>
                    <a:pt x="11648" y="8776"/>
                  </a:lnTo>
                  <a:cubicBezTo>
                    <a:pt x="11668" y="8777"/>
                    <a:pt x="11688" y="8777"/>
                    <a:pt x="11707" y="8777"/>
                  </a:cubicBezTo>
                  <a:cubicBezTo>
                    <a:pt x="13172" y="8777"/>
                    <a:pt x="14328" y="7602"/>
                    <a:pt x="14328" y="6161"/>
                  </a:cubicBezTo>
                  <a:cubicBezTo>
                    <a:pt x="14328" y="4829"/>
                    <a:pt x="13365" y="3722"/>
                    <a:pt x="12050" y="3530"/>
                  </a:cubicBezTo>
                  <a:cubicBezTo>
                    <a:pt x="11921" y="1557"/>
                    <a:pt x="10269" y="0"/>
                    <a:pt x="826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174375" y="3213250"/>
              <a:ext cx="515025" cy="314075"/>
            </a:xfrm>
            <a:custGeom>
              <a:avLst/>
              <a:gdLst/>
              <a:ahLst/>
              <a:cxnLst/>
              <a:rect l="l" t="t" r="r" b="b"/>
              <a:pathLst>
                <a:path w="20601" h="12563" extrusionOk="0">
                  <a:moveTo>
                    <a:pt x="11873" y="578"/>
                  </a:moveTo>
                  <a:cubicBezTo>
                    <a:pt x="14520" y="578"/>
                    <a:pt x="16670" y="2728"/>
                    <a:pt x="16670" y="5391"/>
                  </a:cubicBezTo>
                  <a:cubicBezTo>
                    <a:pt x="16670" y="5552"/>
                    <a:pt x="16782" y="5696"/>
                    <a:pt x="16942" y="5696"/>
                  </a:cubicBezTo>
                  <a:cubicBezTo>
                    <a:pt x="18627" y="5776"/>
                    <a:pt x="19926" y="7140"/>
                    <a:pt x="19926" y="8792"/>
                  </a:cubicBezTo>
                  <a:cubicBezTo>
                    <a:pt x="19959" y="10557"/>
                    <a:pt x="18547" y="11953"/>
                    <a:pt x="16846" y="11953"/>
                  </a:cubicBezTo>
                  <a:lnTo>
                    <a:pt x="3707" y="11953"/>
                  </a:lnTo>
                  <a:cubicBezTo>
                    <a:pt x="1990" y="11953"/>
                    <a:pt x="578" y="10541"/>
                    <a:pt x="578" y="8824"/>
                  </a:cubicBezTo>
                  <a:cubicBezTo>
                    <a:pt x="578" y="7268"/>
                    <a:pt x="1749" y="5937"/>
                    <a:pt x="3273" y="5728"/>
                  </a:cubicBezTo>
                  <a:cubicBezTo>
                    <a:pt x="3402" y="5712"/>
                    <a:pt x="3530" y="5584"/>
                    <a:pt x="3530" y="5423"/>
                  </a:cubicBezTo>
                  <a:lnTo>
                    <a:pt x="3530" y="5391"/>
                  </a:lnTo>
                  <a:cubicBezTo>
                    <a:pt x="3530" y="4108"/>
                    <a:pt x="4573" y="3049"/>
                    <a:pt x="5872" y="3049"/>
                  </a:cubicBezTo>
                  <a:cubicBezTo>
                    <a:pt x="6322" y="3049"/>
                    <a:pt x="6755" y="3161"/>
                    <a:pt x="7124" y="3402"/>
                  </a:cubicBezTo>
                  <a:cubicBezTo>
                    <a:pt x="7184" y="3438"/>
                    <a:pt x="7244" y="3456"/>
                    <a:pt x="7304" y="3456"/>
                  </a:cubicBezTo>
                  <a:cubicBezTo>
                    <a:pt x="7324" y="3456"/>
                    <a:pt x="7344" y="3454"/>
                    <a:pt x="7364" y="3450"/>
                  </a:cubicBezTo>
                  <a:cubicBezTo>
                    <a:pt x="7445" y="3418"/>
                    <a:pt x="7525" y="3370"/>
                    <a:pt x="7541" y="3289"/>
                  </a:cubicBezTo>
                  <a:cubicBezTo>
                    <a:pt x="8343" y="1621"/>
                    <a:pt x="10012" y="578"/>
                    <a:pt x="11873" y="578"/>
                  </a:cubicBezTo>
                  <a:close/>
                  <a:moveTo>
                    <a:pt x="11889" y="1"/>
                  </a:moveTo>
                  <a:cubicBezTo>
                    <a:pt x="9899" y="1"/>
                    <a:pt x="8135" y="1027"/>
                    <a:pt x="7172" y="2760"/>
                  </a:cubicBezTo>
                  <a:cubicBezTo>
                    <a:pt x="6771" y="2567"/>
                    <a:pt x="6338" y="2455"/>
                    <a:pt x="5888" y="2455"/>
                  </a:cubicBezTo>
                  <a:cubicBezTo>
                    <a:pt x="4348" y="2455"/>
                    <a:pt x="3065" y="3658"/>
                    <a:pt x="2969" y="5183"/>
                  </a:cubicBezTo>
                  <a:cubicBezTo>
                    <a:pt x="1268" y="5552"/>
                    <a:pt x="0" y="7076"/>
                    <a:pt x="0" y="8840"/>
                  </a:cubicBezTo>
                  <a:cubicBezTo>
                    <a:pt x="0" y="10878"/>
                    <a:pt x="1669" y="12563"/>
                    <a:pt x="3723" y="12563"/>
                  </a:cubicBezTo>
                  <a:lnTo>
                    <a:pt x="16862" y="12563"/>
                  </a:lnTo>
                  <a:cubicBezTo>
                    <a:pt x="18916" y="12563"/>
                    <a:pt x="20600" y="10910"/>
                    <a:pt x="20600" y="8840"/>
                  </a:cubicBezTo>
                  <a:cubicBezTo>
                    <a:pt x="20552" y="6931"/>
                    <a:pt x="19124" y="5343"/>
                    <a:pt x="17279" y="5134"/>
                  </a:cubicBezTo>
                  <a:cubicBezTo>
                    <a:pt x="17135" y="2279"/>
                    <a:pt x="14777" y="1"/>
                    <a:pt x="118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8050" y="3290650"/>
              <a:ext cx="253900" cy="158075"/>
            </a:xfrm>
            <a:custGeom>
              <a:avLst/>
              <a:gdLst/>
              <a:ahLst/>
              <a:cxnLst/>
              <a:rect l="l" t="t" r="r" b="b"/>
              <a:pathLst>
                <a:path w="10156" h="6323" extrusionOk="0">
                  <a:moveTo>
                    <a:pt x="5824" y="578"/>
                  </a:moveTo>
                  <a:cubicBezTo>
                    <a:pt x="7011" y="578"/>
                    <a:pt x="7974" y="1541"/>
                    <a:pt x="7974" y="2728"/>
                  </a:cubicBezTo>
                  <a:cubicBezTo>
                    <a:pt x="7974" y="2889"/>
                    <a:pt x="8086" y="3033"/>
                    <a:pt x="8263" y="3033"/>
                  </a:cubicBezTo>
                  <a:cubicBezTo>
                    <a:pt x="8985" y="3065"/>
                    <a:pt x="9546" y="3659"/>
                    <a:pt x="9546" y="4381"/>
                  </a:cubicBezTo>
                  <a:cubicBezTo>
                    <a:pt x="9546" y="5119"/>
                    <a:pt x="8936" y="5728"/>
                    <a:pt x="8198" y="5728"/>
                  </a:cubicBezTo>
                  <a:lnTo>
                    <a:pt x="1925" y="5728"/>
                  </a:lnTo>
                  <a:cubicBezTo>
                    <a:pt x="1171" y="5728"/>
                    <a:pt x="578" y="5119"/>
                    <a:pt x="578" y="4381"/>
                  </a:cubicBezTo>
                  <a:cubicBezTo>
                    <a:pt x="578" y="3723"/>
                    <a:pt x="1075" y="3129"/>
                    <a:pt x="1733" y="3049"/>
                  </a:cubicBezTo>
                  <a:cubicBezTo>
                    <a:pt x="1877" y="3033"/>
                    <a:pt x="1990" y="2889"/>
                    <a:pt x="1990" y="2728"/>
                  </a:cubicBezTo>
                  <a:cubicBezTo>
                    <a:pt x="1990" y="2215"/>
                    <a:pt x="2439" y="1766"/>
                    <a:pt x="2952" y="1766"/>
                  </a:cubicBezTo>
                  <a:cubicBezTo>
                    <a:pt x="3145" y="1766"/>
                    <a:pt x="3321" y="1830"/>
                    <a:pt x="3482" y="1910"/>
                  </a:cubicBezTo>
                  <a:cubicBezTo>
                    <a:pt x="3538" y="1933"/>
                    <a:pt x="3595" y="1955"/>
                    <a:pt x="3652" y="1955"/>
                  </a:cubicBezTo>
                  <a:cubicBezTo>
                    <a:pt x="3675" y="1955"/>
                    <a:pt x="3699" y="1952"/>
                    <a:pt x="3722" y="1942"/>
                  </a:cubicBezTo>
                  <a:cubicBezTo>
                    <a:pt x="3803" y="1926"/>
                    <a:pt x="3883" y="1862"/>
                    <a:pt x="3899" y="1782"/>
                  </a:cubicBezTo>
                  <a:cubicBezTo>
                    <a:pt x="4268" y="1044"/>
                    <a:pt x="5006" y="578"/>
                    <a:pt x="5824" y="578"/>
                  </a:cubicBezTo>
                  <a:close/>
                  <a:moveTo>
                    <a:pt x="5824" y="1"/>
                  </a:moveTo>
                  <a:cubicBezTo>
                    <a:pt x="4861" y="1"/>
                    <a:pt x="4011" y="482"/>
                    <a:pt x="3498" y="1284"/>
                  </a:cubicBezTo>
                  <a:cubicBezTo>
                    <a:pt x="3321" y="1236"/>
                    <a:pt x="3145" y="1188"/>
                    <a:pt x="2968" y="1188"/>
                  </a:cubicBezTo>
                  <a:cubicBezTo>
                    <a:pt x="2182" y="1188"/>
                    <a:pt x="1524" y="1766"/>
                    <a:pt x="1412" y="2520"/>
                  </a:cubicBezTo>
                  <a:cubicBezTo>
                    <a:pt x="594" y="2728"/>
                    <a:pt x="0" y="3498"/>
                    <a:pt x="0" y="4381"/>
                  </a:cubicBezTo>
                  <a:cubicBezTo>
                    <a:pt x="0" y="5440"/>
                    <a:pt x="851" y="6322"/>
                    <a:pt x="1942" y="6322"/>
                  </a:cubicBezTo>
                  <a:lnTo>
                    <a:pt x="8214" y="6322"/>
                  </a:lnTo>
                  <a:cubicBezTo>
                    <a:pt x="9273" y="6322"/>
                    <a:pt x="10156" y="5456"/>
                    <a:pt x="10156" y="4381"/>
                  </a:cubicBezTo>
                  <a:cubicBezTo>
                    <a:pt x="10140" y="3434"/>
                    <a:pt x="9466" y="2648"/>
                    <a:pt x="8551" y="2488"/>
                  </a:cubicBezTo>
                  <a:cubicBezTo>
                    <a:pt x="8423" y="1108"/>
                    <a:pt x="7252" y="1"/>
                    <a:pt x="5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803950" y="3113375"/>
              <a:ext cx="152450" cy="152450"/>
            </a:xfrm>
            <a:custGeom>
              <a:avLst/>
              <a:gdLst/>
              <a:ahLst/>
              <a:cxnLst/>
              <a:rect l="l" t="t" r="r" b="b"/>
              <a:pathLst>
                <a:path w="6098" h="6098" extrusionOk="0">
                  <a:moveTo>
                    <a:pt x="3049" y="578"/>
                  </a:moveTo>
                  <a:cubicBezTo>
                    <a:pt x="4397" y="578"/>
                    <a:pt x="5488" y="1685"/>
                    <a:pt x="5488" y="3017"/>
                  </a:cubicBezTo>
                  <a:cubicBezTo>
                    <a:pt x="5488" y="4365"/>
                    <a:pt x="4397" y="5472"/>
                    <a:pt x="3049" y="5472"/>
                  </a:cubicBezTo>
                  <a:cubicBezTo>
                    <a:pt x="1701" y="5472"/>
                    <a:pt x="594" y="4365"/>
                    <a:pt x="594" y="3017"/>
                  </a:cubicBezTo>
                  <a:cubicBezTo>
                    <a:pt x="594" y="1685"/>
                    <a:pt x="1701" y="578"/>
                    <a:pt x="3049" y="578"/>
                  </a:cubicBezTo>
                  <a:close/>
                  <a:moveTo>
                    <a:pt x="3049" y="1"/>
                  </a:moveTo>
                  <a:cubicBezTo>
                    <a:pt x="1364" y="1"/>
                    <a:pt x="1" y="1364"/>
                    <a:pt x="1" y="3049"/>
                  </a:cubicBezTo>
                  <a:cubicBezTo>
                    <a:pt x="1" y="4734"/>
                    <a:pt x="1364" y="6097"/>
                    <a:pt x="3049" y="6097"/>
                  </a:cubicBezTo>
                  <a:cubicBezTo>
                    <a:pt x="4733" y="6097"/>
                    <a:pt x="6097" y="4734"/>
                    <a:pt x="6097" y="3049"/>
                  </a:cubicBezTo>
                  <a:cubicBezTo>
                    <a:pt x="6097" y="1364"/>
                    <a:pt x="4733" y="1"/>
                    <a:pt x="304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725350" y="3288650"/>
              <a:ext cx="309650" cy="162475"/>
            </a:xfrm>
            <a:custGeom>
              <a:avLst/>
              <a:gdLst/>
              <a:ahLst/>
              <a:cxnLst/>
              <a:rect l="l" t="t" r="r" b="b"/>
              <a:pathLst>
                <a:path w="12386" h="6499" extrusionOk="0">
                  <a:moveTo>
                    <a:pt x="6193" y="610"/>
                  </a:moveTo>
                  <a:cubicBezTo>
                    <a:pt x="9177" y="610"/>
                    <a:pt x="11632" y="2953"/>
                    <a:pt x="11760" y="5905"/>
                  </a:cubicBezTo>
                  <a:lnTo>
                    <a:pt x="610" y="5905"/>
                  </a:lnTo>
                  <a:cubicBezTo>
                    <a:pt x="770" y="2953"/>
                    <a:pt x="3225" y="610"/>
                    <a:pt x="6193" y="610"/>
                  </a:cubicBezTo>
                  <a:close/>
                  <a:moveTo>
                    <a:pt x="6193" y="1"/>
                  </a:moveTo>
                  <a:cubicBezTo>
                    <a:pt x="2776" y="1"/>
                    <a:pt x="0" y="2776"/>
                    <a:pt x="0" y="6210"/>
                  </a:cubicBezTo>
                  <a:cubicBezTo>
                    <a:pt x="0" y="6370"/>
                    <a:pt x="128" y="6498"/>
                    <a:pt x="289" y="6498"/>
                  </a:cubicBezTo>
                  <a:lnTo>
                    <a:pt x="12065" y="6498"/>
                  </a:lnTo>
                  <a:cubicBezTo>
                    <a:pt x="12225" y="6498"/>
                    <a:pt x="12370" y="6370"/>
                    <a:pt x="12370" y="6210"/>
                  </a:cubicBezTo>
                  <a:cubicBezTo>
                    <a:pt x="12386" y="2776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74300" y="3313925"/>
              <a:ext cx="324100" cy="323700"/>
            </a:xfrm>
            <a:custGeom>
              <a:avLst/>
              <a:gdLst/>
              <a:ahLst/>
              <a:cxnLst/>
              <a:rect l="l" t="t" r="r" b="b"/>
              <a:pathLst>
                <a:path w="12964" h="12948" extrusionOk="0">
                  <a:moveTo>
                    <a:pt x="6498" y="2279"/>
                  </a:moveTo>
                  <a:cubicBezTo>
                    <a:pt x="7140" y="4284"/>
                    <a:pt x="8728" y="5872"/>
                    <a:pt x="10717" y="6498"/>
                  </a:cubicBezTo>
                  <a:cubicBezTo>
                    <a:pt x="8712" y="7124"/>
                    <a:pt x="7124" y="8696"/>
                    <a:pt x="6498" y="10701"/>
                  </a:cubicBezTo>
                  <a:cubicBezTo>
                    <a:pt x="5856" y="8696"/>
                    <a:pt x="4268" y="7124"/>
                    <a:pt x="2295" y="6498"/>
                  </a:cubicBezTo>
                  <a:cubicBezTo>
                    <a:pt x="4300" y="5856"/>
                    <a:pt x="5872" y="4268"/>
                    <a:pt x="6498" y="2279"/>
                  </a:cubicBezTo>
                  <a:close/>
                  <a:moveTo>
                    <a:pt x="6482" y="0"/>
                  </a:moveTo>
                  <a:cubicBezTo>
                    <a:pt x="6321" y="0"/>
                    <a:pt x="6177" y="145"/>
                    <a:pt x="6177" y="305"/>
                  </a:cubicBezTo>
                  <a:cubicBezTo>
                    <a:pt x="6177" y="3530"/>
                    <a:pt x="3546" y="6177"/>
                    <a:pt x="305" y="6177"/>
                  </a:cubicBezTo>
                  <a:cubicBezTo>
                    <a:pt x="145" y="6177"/>
                    <a:pt x="0" y="6322"/>
                    <a:pt x="0" y="6482"/>
                  </a:cubicBezTo>
                  <a:cubicBezTo>
                    <a:pt x="0" y="6642"/>
                    <a:pt x="145" y="6771"/>
                    <a:pt x="305" y="6771"/>
                  </a:cubicBezTo>
                  <a:cubicBezTo>
                    <a:pt x="3530" y="6771"/>
                    <a:pt x="6177" y="9402"/>
                    <a:pt x="6177" y="12659"/>
                  </a:cubicBezTo>
                  <a:cubicBezTo>
                    <a:pt x="6177" y="12819"/>
                    <a:pt x="6321" y="12948"/>
                    <a:pt x="6482" y="12948"/>
                  </a:cubicBezTo>
                  <a:cubicBezTo>
                    <a:pt x="6642" y="12948"/>
                    <a:pt x="6787" y="12819"/>
                    <a:pt x="6787" y="12659"/>
                  </a:cubicBezTo>
                  <a:cubicBezTo>
                    <a:pt x="6787" y="9418"/>
                    <a:pt x="9402" y="6771"/>
                    <a:pt x="12659" y="6771"/>
                  </a:cubicBezTo>
                  <a:cubicBezTo>
                    <a:pt x="12835" y="6771"/>
                    <a:pt x="12963" y="6658"/>
                    <a:pt x="12963" y="6482"/>
                  </a:cubicBezTo>
                  <a:cubicBezTo>
                    <a:pt x="12963" y="6322"/>
                    <a:pt x="12819" y="6177"/>
                    <a:pt x="12659" y="6177"/>
                  </a:cubicBezTo>
                  <a:cubicBezTo>
                    <a:pt x="9434" y="6177"/>
                    <a:pt x="6787" y="3546"/>
                    <a:pt x="6787" y="305"/>
                  </a:cubicBezTo>
                  <a:cubicBezTo>
                    <a:pt x="6787" y="145"/>
                    <a:pt x="6642" y="0"/>
                    <a:pt x="648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394075" y="3692550"/>
              <a:ext cx="117550" cy="117150"/>
            </a:xfrm>
            <a:custGeom>
              <a:avLst/>
              <a:gdLst/>
              <a:ahLst/>
              <a:cxnLst/>
              <a:rect l="l" t="t" r="r" b="b"/>
              <a:pathLst>
                <a:path w="4702" h="4686" extrusionOk="0">
                  <a:moveTo>
                    <a:pt x="2343" y="1444"/>
                  </a:moveTo>
                  <a:cubicBezTo>
                    <a:pt x="2568" y="1813"/>
                    <a:pt x="2872" y="2118"/>
                    <a:pt x="3241" y="2343"/>
                  </a:cubicBezTo>
                  <a:cubicBezTo>
                    <a:pt x="2872" y="2567"/>
                    <a:pt x="2568" y="2888"/>
                    <a:pt x="2343" y="3241"/>
                  </a:cubicBezTo>
                  <a:cubicBezTo>
                    <a:pt x="2134" y="2856"/>
                    <a:pt x="1830" y="2567"/>
                    <a:pt x="1445" y="2343"/>
                  </a:cubicBezTo>
                  <a:cubicBezTo>
                    <a:pt x="1830" y="2118"/>
                    <a:pt x="2134" y="1813"/>
                    <a:pt x="2343" y="1444"/>
                  </a:cubicBezTo>
                  <a:close/>
                  <a:moveTo>
                    <a:pt x="2343" y="0"/>
                  </a:moveTo>
                  <a:cubicBezTo>
                    <a:pt x="2183" y="0"/>
                    <a:pt x="2038" y="129"/>
                    <a:pt x="2038" y="289"/>
                  </a:cubicBezTo>
                  <a:cubicBezTo>
                    <a:pt x="2038" y="1252"/>
                    <a:pt x="1268" y="2038"/>
                    <a:pt x="305" y="2038"/>
                  </a:cubicBezTo>
                  <a:cubicBezTo>
                    <a:pt x="145" y="2038"/>
                    <a:pt x="1" y="2182"/>
                    <a:pt x="1" y="2343"/>
                  </a:cubicBezTo>
                  <a:cubicBezTo>
                    <a:pt x="1" y="2503"/>
                    <a:pt x="145" y="2648"/>
                    <a:pt x="305" y="2648"/>
                  </a:cubicBezTo>
                  <a:cubicBezTo>
                    <a:pt x="1268" y="2648"/>
                    <a:pt x="2038" y="3418"/>
                    <a:pt x="2038" y="4380"/>
                  </a:cubicBezTo>
                  <a:cubicBezTo>
                    <a:pt x="2038" y="4541"/>
                    <a:pt x="2183" y="4685"/>
                    <a:pt x="2343" y="4685"/>
                  </a:cubicBezTo>
                  <a:cubicBezTo>
                    <a:pt x="2503" y="4685"/>
                    <a:pt x="2648" y="4541"/>
                    <a:pt x="2648" y="4380"/>
                  </a:cubicBezTo>
                  <a:cubicBezTo>
                    <a:pt x="2648" y="3418"/>
                    <a:pt x="3434" y="2648"/>
                    <a:pt x="4397" y="2648"/>
                  </a:cubicBezTo>
                  <a:cubicBezTo>
                    <a:pt x="4557" y="2648"/>
                    <a:pt x="4701" y="2503"/>
                    <a:pt x="4701" y="2343"/>
                  </a:cubicBezTo>
                  <a:cubicBezTo>
                    <a:pt x="4701" y="2182"/>
                    <a:pt x="4573" y="2038"/>
                    <a:pt x="4397" y="2038"/>
                  </a:cubicBezTo>
                  <a:cubicBezTo>
                    <a:pt x="3434" y="2038"/>
                    <a:pt x="2648" y="1252"/>
                    <a:pt x="2648" y="289"/>
                  </a:cubicBezTo>
                  <a:cubicBezTo>
                    <a:pt x="2648" y="129"/>
                    <a:pt x="2503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659900" y="3597100"/>
              <a:ext cx="117550" cy="117525"/>
            </a:xfrm>
            <a:custGeom>
              <a:avLst/>
              <a:gdLst/>
              <a:ahLst/>
              <a:cxnLst/>
              <a:rect l="l" t="t" r="r" b="b"/>
              <a:pathLst>
                <a:path w="4702" h="4701" extrusionOk="0">
                  <a:moveTo>
                    <a:pt x="2327" y="1444"/>
                  </a:moveTo>
                  <a:cubicBezTo>
                    <a:pt x="2552" y="1829"/>
                    <a:pt x="2857" y="2134"/>
                    <a:pt x="3242" y="2342"/>
                  </a:cubicBezTo>
                  <a:cubicBezTo>
                    <a:pt x="2857" y="2567"/>
                    <a:pt x="2552" y="2872"/>
                    <a:pt x="2327" y="3257"/>
                  </a:cubicBezTo>
                  <a:cubicBezTo>
                    <a:pt x="2119" y="2872"/>
                    <a:pt x="1814" y="2567"/>
                    <a:pt x="1429" y="2342"/>
                  </a:cubicBezTo>
                  <a:cubicBezTo>
                    <a:pt x="1814" y="2134"/>
                    <a:pt x="2119" y="1829"/>
                    <a:pt x="2327" y="1444"/>
                  </a:cubicBezTo>
                  <a:close/>
                  <a:moveTo>
                    <a:pt x="2343" y="0"/>
                  </a:moveTo>
                  <a:cubicBezTo>
                    <a:pt x="2199" y="0"/>
                    <a:pt x="2054" y="145"/>
                    <a:pt x="2054" y="305"/>
                  </a:cubicBezTo>
                  <a:cubicBezTo>
                    <a:pt x="2054" y="1268"/>
                    <a:pt x="1268" y="2054"/>
                    <a:pt x="306" y="2054"/>
                  </a:cubicBezTo>
                  <a:cubicBezTo>
                    <a:pt x="145" y="2054"/>
                    <a:pt x="1" y="2182"/>
                    <a:pt x="1" y="2342"/>
                  </a:cubicBezTo>
                  <a:cubicBezTo>
                    <a:pt x="1" y="2503"/>
                    <a:pt x="145" y="2647"/>
                    <a:pt x="306" y="2647"/>
                  </a:cubicBezTo>
                  <a:cubicBezTo>
                    <a:pt x="1268" y="2647"/>
                    <a:pt x="2054" y="3433"/>
                    <a:pt x="2054" y="4396"/>
                  </a:cubicBezTo>
                  <a:cubicBezTo>
                    <a:pt x="2054" y="4556"/>
                    <a:pt x="2199" y="4701"/>
                    <a:pt x="2343" y="4701"/>
                  </a:cubicBezTo>
                  <a:cubicBezTo>
                    <a:pt x="2504" y="4701"/>
                    <a:pt x="2648" y="4556"/>
                    <a:pt x="2648" y="4396"/>
                  </a:cubicBezTo>
                  <a:cubicBezTo>
                    <a:pt x="2648" y="3433"/>
                    <a:pt x="3434" y="2647"/>
                    <a:pt x="4397" y="2647"/>
                  </a:cubicBezTo>
                  <a:cubicBezTo>
                    <a:pt x="4557" y="2647"/>
                    <a:pt x="4702" y="2503"/>
                    <a:pt x="4702" y="2342"/>
                  </a:cubicBezTo>
                  <a:cubicBezTo>
                    <a:pt x="4702" y="2182"/>
                    <a:pt x="4557" y="2054"/>
                    <a:pt x="4397" y="2054"/>
                  </a:cubicBezTo>
                  <a:cubicBezTo>
                    <a:pt x="3434" y="2054"/>
                    <a:pt x="2648" y="1268"/>
                    <a:pt x="2648" y="305"/>
                  </a:cubicBezTo>
                  <a:cubicBezTo>
                    <a:pt x="2648" y="145"/>
                    <a:pt x="2504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21725" y="3641200"/>
              <a:ext cx="117150" cy="117550"/>
            </a:xfrm>
            <a:custGeom>
              <a:avLst/>
              <a:gdLst/>
              <a:ahLst/>
              <a:cxnLst/>
              <a:rect l="l" t="t" r="r" b="b"/>
              <a:pathLst>
                <a:path w="4686" h="4702" extrusionOk="0">
                  <a:moveTo>
                    <a:pt x="2343" y="1445"/>
                  </a:moveTo>
                  <a:cubicBezTo>
                    <a:pt x="2568" y="1830"/>
                    <a:pt x="2856" y="2135"/>
                    <a:pt x="3241" y="2343"/>
                  </a:cubicBezTo>
                  <a:cubicBezTo>
                    <a:pt x="2856" y="2568"/>
                    <a:pt x="2568" y="2873"/>
                    <a:pt x="2343" y="3258"/>
                  </a:cubicBezTo>
                  <a:cubicBezTo>
                    <a:pt x="2118" y="2873"/>
                    <a:pt x="1814" y="2568"/>
                    <a:pt x="1445" y="2343"/>
                  </a:cubicBezTo>
                  <a:cubicBezTo>
                    <a:pt x="1814" y="2135"/>
                    <a:pt x="2118" y="1830"/>
                    <a:pt x="2343" y="1445"/>
                  </a:cubicBezTo>
                  <a:close/>
                  <a:moveTo>
                    <a:pt x="2343" y="1"/>
                  </a:moveTo>
                  <a:cubicBezTo>
                    <a:pt x="2183" y="1"/>
                    <a:pt x="2038" y="145"/>
                    <a:pt x="2038" y="306"/>
                  </a:cubicBezTo>
                  <a:cubicBezTo>
                    <a:pt x="2038" y="1268"/>
                    <a:pt x="1252" y="2054"/>
                    <a:pt x="289" y="2054"/>
                  </a:cubicBezTo>
                  <a:cubicBezTo>
                    <a:pt x="129" y="2054"/>
                    <a:pt x="1" y="2183"/>
                    <a:pt x="1" y="2343"/>
                  </a:cubicBezTo>
                  <a:cubicBezTo>
                    <a:pt x="1" y="2504"/>
                    <a:pt x="129" y="2648"/>
                    <a:pt x="289" y="2648"/>
                  </a:cubicBezTo>
                  <a:cubicBezTo>
                    <a:pt x="1252" y="2648"/>
                    <a:pt x="2038" y="3434"/>
                    <a:pt x="2038" y="4397"/>
                  </a:cubicBezTo>
                  <a:cubicBezTo>
                    <a:pt x="2038" y="4557"/>
                    <a:pt x="2183" y="4702"/>
                    <a:pt x="2343" y="4702"/>
                  </a:cubicBezTo>
                  <a:cubicBezTo>
                    <a:pt x="2503" y="4702"/>
                    <a:pt x="2648" y="4557"/>
                    <a:pt x="2648" y="4397"/>
                  </a:cubicBezTo>
                  <a:cubicBezTo>
                    <a:pt x="2648" y="3434"/>
                    <a:pt x="3418" y="2648"/>
                    <a:pt x="4380" y="2648"/>
                  </a:cubicBezTo>
                  <a:cubicBezTo>
                    <a:pt x="4541" y="2648"/>
                    <a:pt x="4685" y="2504"/>
                    <a:pt x="4685" y="2343"/>
                  </a:cubicBezTo>
                  <a:cubicBezTo>
                    <a:pt x="4685" y="2183"/>
                    <a:pt x="4573" y="2054"/>
                    <a:pt x="4380" y="2054"/>
                  </a:cubicBezTo>
                  <a:cubicBezTo>
                    <a:pt x="3418" y="2054"/>
                    <a:pt x="2648" y="1268"/>
                    <a:pt x="2648" y="306"/>
                  </a:cubicBezTo>
                  <a:cubicBezTo>
                    <a:pt x="2648" y="145"/>
                    <a:pt x="2503" y="1"/>
                    <a:pt x="234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102275" y="3546550"/>
              <a:ext cx="77425" cy="170900"/>
            </a:xfrm>
            <a:custGeom>
              <a:avLst/>
              <a:gdLst/>
              <a:ahLst/>
              <a:cxnLst/>
              <a:rect l="l" t="t" r="r" b="b"/>
              <a:pathLst>
                <a:path w="3097" h="6836" extrusionOk="0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207350" y="3494425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312050" y="3442275"/>
              <a:ext cx="77025" cy="275175"/>
            </a:xfrm>
            <a:custGeom>
              <a:avLst/>
              <a:gdLst/>
              <a:ahLst/>
              <a:cxnLst/>
              <a:rect l="l" t="t" r="r" b="b"/>
              <a:pathLst>
                <a:path w="3081" h="11007" extrusionOk="0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3416725" y="3390525"/>
              <a:ext cx="77425" cy="326925"/>
            </a:xfrm>
            <a:custGeom>
              <a:avLst/>
              <a:gdLst/>
              <a:ahLst/>
              <a:cxnLst/>
              <a:rect l="l" t="t" r="r" b="b"/>
              <a:pathLst>
                <a:path w="3097" h="13077" extrusionOk="0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102275" y="3215650"/>
              <a:ext cx="391075" cy="190150"/>
            </a:xfrm>
            <a:custGeom>
              <a:avLst/>
              <a:gdLst/>
              <a:ahLst/>
              <a:cxnLst/>
              <a:rect l="l" t="t" r="r" b="b"/>
              <a:pathLst>
                <a:path w="15643" h="7606" extrusionOk="0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87025" y="3764750"/>
              <a:ext cx="99075" cy="99075"/>
            </a:xfrm>
            <a:custGeom>
              <a:avLst/>
              <a:gdLst/>
              <a:ahLst/>
              <a:cxnLst/>
              <a:rect l="l" t="t" r="r" b="b"/>
              <a:pathLst>
                <a:path w="3963" h="3963" extrusionOk="0">
                  <a:moveTo>
                    <a:pt x="1973" y="578"/>
                  </a:moveTo>
                  <a:cubicBezTo>
                    <a:pt x="2743" y="578"/>
                    <a:pt x="3369" y="1204"/>
                    <a:pt x="3369" y="1958"/>
                  </a:cubicBezTo>
                  <a:cubicBezTo>
                    <a:pt x="3369" y="2728"/>
                    <a:pt x="2743" y="3337"/>
                    <a:pt x="1973" y="3337"/>
                  </a:cubicBezTo>
                  <a:cubicBezTo>
                    <a:pt x="1219" y="3337"/>
                    <a:pt x="594" y="2712"/>
                    <a:pt x="594" y="1958"/>
                  </a:cubicBezTo>
                  <a:cubicBezTo>
                    <a:pt x="594" y="1204"/>
                    <a:pt x="1219" y="578"/>
                    <a:pt x="1973" y="578"/>
                  </a:cubicBezTo>
                  <a:close/>
                  <a:moveTo>
                    <a:pt x="1973" y="0"/>
                  </a:moveTo>
                  <a:cubicBezTo>
                    <a:pt x="898" y="0"/>
                    <a:pt x="0" y="883"/>
                    <a:pt x="0" y="1974"/>
                  </a:cubicBezTo>
                  <a:cubicBezTo>
                    <a:pt x="0" y="3065"/>
                    <a:pt x="882" y="3963"/>
                    <a:pt x="1973" y="3963"/>
                  </a:cubicBezTo>
                  <a:cubicBezTo>
                    <a:pt x="3080" y="3963"/>
                    <a:pt x="3963" y="3081"/>
                    <a:pt x="3963" y="1974"/>
                  </a:cubicBezTo>
                  <a:cubicBezTo>
                    <a:pt x="3963" y="883"/>
                    <a:pt x="3064" y="0"/>
                    <a:pt x="19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843700" y="3871425"/>
              <a:ext cx="185725" cy="68625"/>
            </a:xfrm>
            <a:custGeom>
              <a:avLst/>
              <a:gdLst/>
              <a:ahLst/>
              <a:cxnLst/>
              <a:rect l="l" t="t" r="r" b="b"/>
              <a:pathLst>
                <a:path w="7429" h="2745" extrusionOk="0">
                  <a:moveTo>
                    <a:pt x="3706" y="1"/>
                  </a:moveTo>
                  <a:cubicBezTo>
                    <a:pt x="1974" y="1"/>
                    <a:pt x="482" y="1156"/>
                    <a:pt x="0" y="2744"/>
                  </a:cubicBezTo>
                  <a:lnTo>
                    <a:pt x="642" y="2744"/>
                  </a:lnTo>
                  <a:cubicBezTo>
                    <a:pt x="1107" y="1509"/>
                    <a:pt x="2311" y="594"/>
                    <a:pt x="3706" y="594"/>
                  </a:cubicBezTo>
                  <a:cubicBezTo>
                    <a:pt x="5118" y="594"/>
                    <a:pt x="6321" y="1509"/>
                    <a:pt x="6787" y="2744"/>
                  </a:cubicBezTo>
                  <a:lnTo>
                    <a:pt x="7428" y="2744"/>
                  </a:lnTo>
                  <a:cubicBezTo>
                    <a:pt x="6947" y="1156"/>
                    <a:pt x="5455" y="1"/>
                    <a:pt x="370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279550" y="3827325"/>
              <a:ext cx="241875" cy="113125"/>
            </a:xfrm>
            <a:custGeom>
              <a:avLst/>
              <a:gdLst/>
              <a:ahLst/>
              <a:cxnLst/>
              <a:rect l="l" t="t" r="r" b="b"/>
              <a:pathLst>
                <a:path w="9675" h="4525" extrusionOk="0">
                  <a:moveTo>
                    <a:pt x="3469" y="1"/>
                  </a:moveTo>
                  <a:cubicBezTo>
                    <a:pt x="3389" y="1"/>
                    <a:pt x="3312" y="25"/>
                    <a:pt x="3257" y="80"/>
                  </a:cubicBezTo>
                  <a:lnTo>
                    <a:pt x="81" y="3193"/>
                  </a:lnTo>
                  <a:cubicBezTo>
                    <a:pt x="17" y="3241"/>
                    <a:pt x="1" y="3321"/>
                    <a:pt x="1" y="3401"/>
                  </a:cubicBezTo>
                  <a:cubicBezTo>
                    <a:pt x="1" y="3481"/>
                    <a:pt x="33" y="3562"/>
                    <a:pt x="81" y="3626"/>
                  </a:cubicBezTo>
                  <a:lnTo>
                    <a:pt x="995" y="4524"/>
                  </a:lnTo>
                  <a:lnTo>
                    <a:pt x="1862" y="4524"/>
                  </a:lnTo>
                  <a:lnTo>
                    <a:pt x="706" y="3433"/>
                  </a:lnTo>
                  <a:lnTo>
                    <a:pt x="3161" y="1043"/>
                  </a:lnTo>
                  <a:lnTo>
                    <a:pt x="3161" y="1957"/>
                  </a:lnTo>
                  <a:cubicBezTo>
                    <a:pt x="3161" y="2118"/>
                    <a:pt x="3305" y="2262"/>
                    <a:pt x="3466" y="2262"/>
                  </a:cubicBezTo>
                  <a:cubicBezTo>
                    <a:pt x="5568" y="2262"/>
                    <a:pt x="7493" y="3145"/>
                    <a:pt x="8857" y="4524"/>
                  </a:cubicBezTo>
                  <a:lnTo>
                    <a:pt x="9675" y="4524"/>
                  </a:lnTo>
                  <a:cubicBezTo>
                    <a:pt x="8231" y="2824"/>
                    <a:pt x="6129" y="1717"/>
                    <a:pt x="3771" y="1636"/>
                  </a:cubicBezTo>
                  <a:lnTo>
                    <a:pt x="3771" y="305"/>
                  </a:lnTo>
                  <a:cubicBezTo>
                    <a:pt x="3771" y="177"/>
                    <a:pt x="3691" y="80"/>
                    <a:pt x="3578" y="16"/>
                  </a:cubicBezTo>
                  <a:cubicBezTo>
                    <a:pt x="3543" y="6"/>
                    <a:pt x="3506" y="1"/>
                    <a:pt x="346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360575" y="3937625"/>
              <a:ext cx="31700" cy="2425"/>
            </a:xfrm>
            <a:custGeom>
              <a:avLst/>
              <a:gdLst/>
              <a:ahLst/>
              <a:cxnLst/>
              <a:rect l="l" t="t" r="r" b="b"/>
              <a:pathLst>
                <a:path w="1268" h="97" extrusionOk="0">
                  <a:moveTo>
                    <a:pt x="225" y="0"/>
                  </a:moveTo>
                  <a:cubicBezTo>
                    <a:pt x="129" y="0"/>
                    <a:pt x="64" y="32"/>
                    <a:pt x="0" y="96"/>
                  </a:cubicBezTo>
                  <a:lnTo>
                    <a:pt x="1268" y="96"/>
                  </a:lnTo>
                  <a:cubicBezTo>
                    <a:pt x="915" y="32"/>
                    <a:pt x="578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2632600" y="3682125"/>
              <a:ext cx="141600" cy="141600"/>
            </a:xfrm>
            <a:custGeom>
              <a:avLst/>
              <a:gdLst/>
              <a:ahLst/>
              <a:cxnLst/>
              <a:rect l="l" t="t" r="r" b="b"/>
              <a:pathLst>
                <a:path w="5664" h="5664" extrusionOk="0">
                  <a:moveTo>
                    <a:pt x="2808" y="1573"/>
                  </a:moveTo>
                  <a:cubicBezTo>
                    <a:pt x="3097" y="2118"/>
                    <a:pt x="3530" y="2551"/>
                    <a:pt x="4075" y="2840"/>
                  </a:cubicBezTo>
                  <a:cubicBezTo>
                    <a:pt x="3530" y="3097"/>
                    <a:pt x="3097" y="3562"/>
                    <a:pt x="2808" y="4107"/>
                  </a:cubicBezTo>
                  <a:cubicBezTo>
                    <a:pt x="2535" y="3562"/>
                    <a:pt x="2086" y="3113"/>
                    <a:pt x="1541" y="2840"/>
                  </a:cubicBezTo>
                  <a:cubicBezTo>
                    <a:pt x="2086" y="2551"/>
                    <a:pt x="2535" y="2118"/>
                    <a:pt x="2808" y="1573"/>
                  </a:cubicBezTo>
                  <a:close/>
                  <a:moveTo>
                    <a:pt x="2824" y="0"/>
                  </a:moveTo>
                  <a:cubicBezTo>
                    <a:pt x="2664" y="0"/>
                    <a:pt x="2535" y="145"/>
                    <a:pt x="2535" y="305"/>
                  </a:cubicBezTo>
                  <a:cubicBezTo>
                    <a:pt x="2535" y="1541"/>
                    <a:pt x="1525" y="2535"/>
                    <a:pt x="305" y="2535"/>
                  </a:cubicBezTo>
                  <a:cubicBezTo>
                    <a:pt x="145" y="2535"/>
                    <a:pt x="0" y="2680"/>
                    <a:pt x="0" y="2840"/>
                  </a:cubicBezTo>
                  <a:cubicBezTo>
                    <a:pt x="0" y="3000"/>
                    <a:pt x="145" y="3145"/>
                    <a:pt x="305" y="3145"/>
                  </a:cubicBezTo>
                  <a:cubicBezTo>
                    <a:pt x="1525" y="3145"/>
                    <a:pt x="2535" y="4140"/>
                    <a:pt x="2535" y="5359"/>
                  </a:cubicBezTo>
                  <a:cubicBezTo>
                    <a:pt x="2535" y="5519"/>
                    <a:pt x="2664" y="5664"/>
                    <a:pt x="2824" y="5664"/>
                  </a:cubicBezTo>
                  <a:cubicBezTo>
                    <a:pt x="2985" y="5664"/>
                    <a:pt x="3129" y="5519"/>
                    <a:pt x="3129" y="5359"/>
                  </a:cubicBezTo>
                  <a:cubicBezTo>
                    <a:pt x="3129" y="4140"/>
                    <a:pt x="4140" y="3145"/>
                    <a:pt x="5359" y="3145"/>
                  </a:cubicBezTo>
                  <a:cubicBezTo>
                    <a:pt x="5519" y="3145"/>
                    <a:pt x="5664" y="3000"/>
                    <a:pt x="5664" y="2840"/>
                  </a:cubicBezTo>
                  <a:cubicBezTo>
                    <a:pt x="5664" y="2680"/>
                    <a:pt x="5519" y="2535"/>
                    <a:pt x="5359" y="2535"/>
                  </a:cubicBezTo>
                  <a:cubicBezTo>
                    <a:pt x="4140" y="2535"/>
                    <a:pt x="3129" y="1541"/>
                    <a:pt x="3129" y="305"/>
                  </a:cubicBezTo>
                  <a:cubicBezTo>
                    <a:pt x="3129" y="145"/>
                    <a:pt x="2985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213475" y="3003075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24" y="1557"/>
                  </a:moveTo>
                  <a:cubicBezTo>
                    <a:pt x="3112" y="2102"/>
                    <a:pt x="3546" y="2552"/>
                    <a:pt x="4091" y="2824"/>
                  </a:cubicBezTo>
                  <a:cubicBezTo>
                    <a:pt x="3546" y="3097"/>
                    <a:pt x="3112" y="3546"/>
                    <a:pt x="2824" y="4092"/>
                  </a:cubicBezTo>
                  <a:cubicBezTo>
                    <a:pt x="2551" y="3546"/>
                    <a:pt x="2102" y="3113"/>
                    <a:pt x="1572" y="2824"/>
                  </a:cubicBezTo>
                  <a:cubicBezTo>
                    <a:pt x="2102" y="2552"/>
                    <a:pt x="2567" y="2102"/>
                    <a:pt x="2824" y="1557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29"/>
                    <a:pt x="2535" y="306"/>
                  </a:cubicBezTo>
                  <a:cubicBezTo>
                    <a:pt x="2535" y="1525"/>
                    <a:pt x="1524" y="2520"/>
                    <a:pt x="305" y="2520"/>
                  </a:cubicBezTo>
                  <a:cubicBezTo>
                    <a:pt x="144" y="2520"/>
                    <a:pt x="0" y="2664"/>
                    <a:pt x="0" y="2824"/>
                  </a:cubicBezTo>
                  <a:cubicBezTo>
                    <a:pt x="0" y="2985"/>
                    <a:pt x="144" y="3129"/>
                    <a:pt x="305" y="3129"/>
                  </a:cubicBezTo>
                  <a:cubicBezTo>
                    <a:pt x="1524" y="3129"/>
                    <a:pt x="2535" y="4124"/>
                    <a:pt x="2535" y="5359"/>
                  </a:cubicBezTo>
                  <a:cubicBezTo>
                    <a:pt x="2535" y="5520"/>
                    <a:pt x="2663" y="5648"/>
                    <a:pt x="2824" y="5648"/>
                  </a:cubicBezTo>
                  <a:cubicBezTo>
                    <a:pt x="2984" y="5648"/>
                    <a:pt x="3129" y="5520"/>
                    <a:pt x="3129" y="5359"/>
                  </a:cubicBezTo>
                  <a:cubicBezTo>
                    <a:pt x="3129" y="4124"/>
                    <a:pt x="4139" y="3129"/>
                    <a:pt x="5359" y="3129"/>
                  </a:cubicBezTo>
                  <a:cubicBezTo>
                    <a:pt x="5519" y="3129"/>
                    <a:pt x="5663" y="2985"/>
                    <a:pt x="5663" y="2824"/>
                  </a:cubicBezTo>
                  <a:cubicBezTo>
                    <a:pt x="5663" y="2664"/>
                    <a:pt x="5519" y="2520"/>
                    <a:pt x="5359" y="2520"/>
                  </a:cubicBezTo>
                  <a:cubicBezTo>
                    <a:pt x="4139" y="2520"/>
                    <a:pt x="3129" y="1525"/>
                    <a:pt x="3129" y="306"/>
                  </a:cubicBezTo>
                  <a:cubicBezTo>
                    <a:pt x="3129" y="129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213150" y="3586650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40" y="1557"/>
                  </a:moveTo>
                  <a:cubicBezTo>
                    <a:pt x="3113" y="2103"/>
                    <a:pt x="3562" y="2552"/>
                    <a:pt x="4092" y="2825"/>
                  </a:cubicBezTo>
                  <a:cubicBezTo>
                    <a:pt x="3562" y="3113"/>
                    <a:pt x="3113" y="3547"/>
                    <a:pt x="2840" y="4092"/>
                  </a:cubicBezTo>
                  <a:cubicBezTo>
                    <a:pt x="2552" y="3547"/>
                    <a:pt x="2118" y="3113"/>
                    <a:pt x="1573" y="2825"/>
                  </a:cubicBezTo>
                  <a:cubicBezTo>
                    <a:pt x="2102" y="2552"/>
                    <a:pt x="2552" y="2103"/>
                    <a:pt x="2840" y="1557"/>
                  </a:cubicBezTo>
                  <a:close/>
                  <a:moveTo>
                    <a:pt x="2840" y="1"/>
                  </a:moveTo>
                  <a:cubicBezTo>
                    <a:pt x="2680" y="1"/>
                    <a:pt x="2536" y="145"/>
                    <a:pt x="2536" y="306"/>
                  </a:cubicBezTo>
                  <a:cubicBezTo>
                    <a:pt x="2536" y="1525"/>
                    <a:pt x="1525" y="2520"/>
                    <a:pt x="305" y="2520"/>
                  </a:cubicBezTo>
                  <a:cubicBezTo>
                    <a:pt x="145" y="2520"/>
                    <a:pt x="1" y="2664"/>
                    <a:pt x="1" y="2825"/>
                  </a:cubicBezTo>
                  <a:cubicBezTo>
                    <a:pt x="1" y="2985"/>
                    <a:pt x="145" y="3129"/>
                    <a:pt x="305" y="3129"/>
                  </a:cubicBezTo>
                  <a:cubicBezTo>
                    <a:pt x="1525" y="3129"/>
                    <a:pt x="2536" y="4124"/>
                    <a:pt x="2536" y="5360"/>
                  </a:cubicBezTo>
                  <a:cubicBezTo>
                    <a:pt x="2536" y="5520"/>
                    <a:pt x="2680" y="5648"/>
                    <a:pt x="2840" y="5648"/>
                  </a:cubicBezTo>
                  <a:cubicBezTo>
                    <a:pt x="3001" y="5648"/>
                    <a:pt x="3129" y="5520"/>
                    <a:pt x="3129" y="5360"/>
                  </a:cubicBezTo>
                  <a:cubicBezTo>
                    <a:pt x="3129" y="4124"/>
                    <a:pt x="4140" y="3129"/>
                    <a:pt x="5359" y="3129"/>
                  </a:cubicBezTo>
                  <a:cubicBezTo>
                    <a:pt x="5520" y="3129"/>
                    <a:pt x="5664" y="2985"/>
                    <a:pt x="5664" y="2825"/>
                  </a:cubicBezTo>
                  <a:cubicBezTo>
                    <a:pt x="5664" y="2664"/>
                    <a:pt x="5520" y="2520"/>
                    <a:pt x="5359" y="2520"/>
                  </a:cubicBezTo>
                  <a:cubicBezTo>
                    <a:pt x="4140" y="2520"/>
                    <a:pt x="3129" y="1525"/>
                    <a:pt x="3129" y="306"/>
                  </a:cubicBezTo>
                  <a:cubicBezTo>
                    <a:pt x="3129" y="145"/>
                    <a:pt x="3001" y="1"/>
                    <a:pt x="284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744325" y="3168725"/>
              <a:ext cx="141600" cy="141625"/>
            </a:xfrm>
            <a:custGeom>
              <a:avLst/>
              <a:gdLst/>
              <a:ahLst/>
              <a:cxnLst/>
              <a:rect l="l" t="t" r="r" b="b"/>
              <a:pathLst>
                <a:path w="5664" h="5665" extrusionOk="0">
                  <a:moveTo>
                    <a:pt x="2824" y="1573"/>
                  </a:moveTo>
                  <a:cubicBezTo>
                    <a:pt x="3113" y="2118"/>
                    <a:pt x="3546" y="2552"/>
                    <a:pt x="4091" y="2840"/>
                  </a:cubicBezTo>
                  <a:cubicBezTo>
                    <a:pt x="3546" y="3113"/>
                    <a:pt x="3113" y="3562"/>
                    <a:pt x="2824" y="4108"/>
                  </a:cubicBezTo>
                  <a:cubicBezTo>
                    <a:pt x="2551" y="3562"/>
                    <a:pt x="2102" y="3113"/>
                    <a:pt x="1572" y="2840"/>
                  </a:cubicBezTo>
                  <a:cubicBezTo>
                    <a:pt x="2102" y="2552"/>
                    <a:pt x="2551" y="2118"/>
                    <a:pt x="2824" y="1573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45"/>
                    <a:pt x="2535" y="306"/>
                  </a:cubicBezTo>
                  <a:cubicBezTo>
                    <a:pt x="2535" y="1541"/>
                    <a:pt x="1524" y="2536"/>
                    <a:pt x="305" y="2536"/>
                  </a:cubicBezTo>
                  <a:cubicBezTo>
                    <a:pt x="145" y="2536"/>
                    <a:pt x="0" y="2680"/>
                    <a:pt x="0" y="2840"/>
                  </a:cubicBezTo>
                  <a:cubicBezTo>
                    <a:pt x="0" y="3001"/>
                    <a:pt x="145" y="3145"/>
                    <a:pt x="305" y="3145"/>
                  </a:cubicBezTo>
                  <a:cubicBezTo>
                    <a:pt x="1524" y="3145"/>
                    <a:pt x="2535" y="4140"/>
                    <a:pt x="2535" y="5359"/>
                  </a:cubicBezTo>
                  <a:cubicBezTo>
                    <a:pt x="2535" y="5520"/>
                    <a:pt x="2663" y="5664"/>
                    <a:pt x="2824" y="5664"/>
                  </a:cubicBezTo>
                  <a:cubicBezTo>
                    <a:pt x="2984" y="5664"/>
                    <a:pt x="3129" y="5520"/>
                    <a:pt x="3129" y="5359"/>
                  </a:cubicBezTo>
                  <a:cubicBezTo>
                    <a:pt x="3129" y="4140"/>
                    <a:pt x="4139" y="3145"/>
                    <a:pt x="5359" y="3145"/>
                  </a:cubicBezTo>
                  <a:cubicBezTo>
                    <a:pt x="5519" y="3145"/>
                    <a:pt x="5664" y="3001"/>
                    <a:pt x="5664" y="2840"/>
                  </a:cubicBezTo>
                  <a:cubicBezTo>
                    <a:pt x="5664" y="2680"/>
                    <a:pt x="5519" y="2536"/>
                    <a:pt x="5359" y="2536"/>
                  </a:cubicBezTo>
                  <a:cubicBezTo>
                    <a:pt x="4139" y="2536"/>
                    <a:pt x="3129" y="1541"/>
                    <a:pt x="3129" y="306"/>
                  </a:cubicBezTo>
                  <a:cubicBezTo>
                    <a:pt x="3129" y="145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1825" y="3665675"/>
              <a:ext cx="338125" cy="274775"/>
            </a:xfrm>
            <a:custGeom>
              <a:avLst/>
              <a:gdLst/>
              <a:ahLst/>
              <a:cxnLst/>
              <a:rect l="l" t="t" r="r" b="b"/>
              <a:pathLst>
                <a:path w="13525" h="10991" extrusionOk="0">
                  <a:moveTo>
                    <a:pt x="6770" y="1"/>
                  </a:moveTo>
                  <a:cubicBezTo>
                    <a:pt x="6610" y="1"/>
                    <a:pt x="6466" y="145"/>
                    <a:pt x="6466" y="305"/>
                  </a:cubicBezTo>
                  <a:cubicBezTo>
                    <a:pt x="6466" y="3723"/>
                    <a:pt x="3706" y="6466"/>
                    <a:pt x="305" y="6466"/>
                  </a:cubicBezTo>
                  <a:cubicBezTo>
                    <a:pt x="145" y="6466"/>
                    <a:pt x="0" y="6610"/>
                    <a:pt x="0" y="6771"/>
                  </a:cubicBezTo>
                  <a:cubicBezTo>
                    <a:pt x="0" y="6931"/>
                    <a:pt x="145" y="7060"/>
                    <a:pt x="305" y="7060"/>
                  </a:cubicBezTo>
                  <a:cubicBezTo>
                    <a:pt x="2920" y="7060"/>
                    <a:pt x="5134" y="8696"/>
                    <a:pt x="6049" y="10990"/>
                  </a:cubicBezTo>
                  <a:lnTo>
                    <a:pt x="6690" y="10990"/>
                  </a:lnTo>
                  <a:cubicBezTo>
                    <a:pt x="5984" y="8985"/>
                    <a:pt x="4332" y="7413"/>
                    <a:pt x="2294" y="6771"/>
                  </a:cubicBezTo>
                  <a:cubicBezTo>
                    <a:pt x="4428" y="6097"/>
                    <a:pt x="6113" y="4412"/>
                    <a:pt x="6770" y="2295"/>
                  </a:cubicBezTo>
                  <a:cubicBezTo>
                    <a:pt x="7428" y="4412"/>
                    <a:pt x="9113" y="6097"/>
                    <a:pt x="11247" y="6771"/>
                  </a:cubicBezTo>
                  <a:cubicBezTo>
                    <a:pt x="9193" y="7413"/>
                    <a:pt x="7573" y="8969"/>
                    <a:pt x="6851" y="10990"/>
                  </a:cubicBezTo>
                  <a:lnTo>
                    <a:pt x="7492" y="10990"/>
                  </a:lnTo>
                  <a:cubicBezTo>
                    <a:pt x="8391" y="8696"/>
                    <a:pt x="10621" y="7060"/>
                    <a:pt x="13220" y="7060"/>
                  </a:cubicBezTo>
                  <a:cubicBezTo>
                    <a:pt x="13380" y="7060"/>
                    <a:pt x="13525" y="6931"/>
                    <a:pt x="13525" y="6771"/>
                  </a:cubicBezTo>
                  <a:cubicBezTo>
                    <a:pt x="13525" y="6610"/>
                    <a:pt x="13380" y="6466"/>
                    <a:pt x="13220" y="6466"/>
                  </a:cubicBezTo>
                  <a:cubicBezTo>
                    <a:pt x="9819" y="6466"/>
                    <a:pt x="7075" y="3691"/>
                    <a:pt x="7075" y="305"/>
                  </a:cubicBezTo>
                  <a:cubicBezTo>
                    <a:pt x="7075" y="145"/>
                    <a:pt x="6931" y="1"/>
                    <a:pt x="677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35300" y="2602000"/>
              <a:ext cx="516225" cy="544300"/>
            </a:xfrm>
            <a:custGeom>
              <a:avLst/>
              <a:gdLst/>
              <a:ahLst/>
              <a:cxnLst/>
              <a:rect l="l" t="t" r="r" b="b"/>
              <a:pathLst>
                <a:path w="20649" h="21772" extrusionOk="0">
                  <a:moveTo>
                    <a:pt x="9755" y="2840"/>
                  </a:moveTo>
                  <a:cubicBezTo>
                    <a:pt x="10718" y="6819"/>
                    <a:pt x="13830" y="9947"/>
                    <a:pt x="17809" y="10894"/>
                  </a:cubicBezTo>
                  <a:cubicBezTo>
                    <a:pt x="13830" y="11856"/>
                    <a:pt x="10702" y="14953"/>
                    <a:pt x="9755" y="18932"/>
                  </a:cubicBezTo>
                  <a:cubicBezTo>
                    <a:pt x="8793" y="14953"/>
                    <a:pt x="5696" y="11824"/>
                    <a:pt x="1717" y="10894"/>
                  </a:cubicBezTo>
                  <a:cubicBezTo>
                    <a:pt x="5696" y="9947"/>
                    <a:pt x="8825" y="6819"/>
                    <a:pt x="9755" y="2840"/>
                  </a:cubicBezTo>
                  <a:close/>
                  <a:moveTo>
                    <a:pt x="9755" y="0"/>
                  </a:moveTo>
                  <a:cubicBezTo>
                    <a:pt x="9595" y="0"/>
                    <a:pt x="9466" y="129"/>
                    <a:pt x="9466" y="289"/>
                  </a:cubicBezTo>
                  <a:cubicBezTo>
                    <a:pt x="9466" y="5696"/>
                    <a:pt x="5295" y="10140"/>
                    <a:pt x="1" y="10541"/>
                  </a:cubicBezTo>
                  <a:lnTo>
                    <a:pt x="1" y="11231"/>
                  </a:lnTo>
                  <a:cubicBezTo>
                    <a:pt x="5295" y="11648"/>
                    <a:pt x="9466" y="16076"/>
                    <a:pt x="9466" y="21466"/>
                  </a:cubicBezTo>
                  <a:cubicBezTo>
                    <a:pt x="9466" y="21643"/>
                    <a:pt x="9595" y="21771"/>
                    <a:pt x="9755" y="21771"/>
                  </a:cubicBezTo>
                  <a:cubicBezTo>
                    <a:pt x="9916" y="21771"/>
                    <a:pt x="10060" y="21643"/>
                    <a:pt x="10060" y="21466"/>
                  </a:cubicBezTo>
                  <a:cubicBezTo>
                    <a:pt x="10060" y="15803"/>
                    <a:pt x="14664" y="11183"/>
                    <a:pt x="20344" y="11183"/>
                  </a:cubicBezTo>
                  <a:cubicBezTo>
                    <a:pt x="20504" y="11183"/>
                    <a:pt x="20649" y="11038"/>
                    <a:pt x="20649" y="10878"/>
                  </a:cubicBezTo>
                  <a:cubicBezTo>
                    <a:pt x="20649" y="10717"/>
                    <a:pt x="20504" y="10589"/>
                    <a:pt x="20344" y="10589"/>
                  </a:cubicBezTo>
                  <a:cubicBezTo>
                    <a:pt x="14680" y="10589"/>
                    <a:pt x="10060" y="5968"/>
                    <a:pt x="10060" y="289"/>
                  </a:cubicBezTo>
                  <a:cubicBezTo>
                    <a:pt x="10060" y="129"/>
                    <a:pt x="9916" y="0"/>
                    <a:pt x="975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23300" y="3406175"/>
              <a:ext cx="65000" cy="65000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1300" y="626"/>
                  </a:moveTo>
                  <a:cubicBezTo>
                    <a:pt x="1701" y="626"/>
                    <a:pt x="2006" y="947"/>
                    <a:pt x="2006" y="1316"/>
                  </a:cubicBezTo>
                  <a:cubicBezTo>
                    <a:pt x="2006" y="1701"/>
                    <a:pt x="1701" y="2022"/>
                    <a:pt x="1300" y="2022"/>
                  </a:cubicBezTo>
                  <a:cubicBezTo>
                    <a:pt x="899" y="2022"/>
                    <a:pt x="594" y="1701"/>
                    <a:pt x="594" y="1316"/>
                  </a:cubicBezTo>
                  <a:cubicBezTo>
                    <a:pt x="594" y="915"/>
                    <a:pt x="915" y="626"/>
                    <a:pt x="1300" y="626"/>
                  </a:cubicBezTo>
                  <a:close/>
                  <a:moveTo>
                    <a:pt x="1300" y="0"/>
                  </a:moveTo>
                  <a:cubicBezTo>
                    <a:pt x="578" y="0"/>
                    <a:pt x="0" y="578"/>
                    <a:pt x="0" y="1300"/>
                  </a:cubicBezTo>
                  <a:cubicBezTo>
                    <a:pt x="0" y="2022"/>
                    <a:pt x="578" y="2599"/>
                    <a:pt x="1300" y="2599"/>
                  </a:cubicBezTo>
                  <a:cubicBezTo>
                    <a:pt x="2022" y="2599"/>
                    <a:pt x="2599" y="2022"/>
                    <a:pt x="2599" y="1300"/>
                  </a:cubicBezTo>
                  <a:cubicBezTo>
                    <a:pt x="2599" y="578"/>
                    <a:pt x="2022" y="0"/>
                    <a:pt x="130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887700" y="3447075"/>
              <a:ext cx="65800" cy="65400"/>
            </a:xfrm>
            <a:custGeom>
              <a:avLst/>
              <a:gdLst/>
              <a:ahLst/>
              <a:cxnLst/>
              <a:rect l="l" t="t" r="r" b="b"/>
              <a:pathLst>
                <a:path w="2632" h="2616" extrusionOk="0">
                  <a:moveTo>
                    <a:pt x="1316" y="627"/>
                  </a:moveTo>
                  <a:cubicBezTo>
                    <a:pt x="1717" y="627"/>
                    <a:pt x="2006" y="947"/>
                    <a:pt x="2006" y="1332"/>
                  </a:cubicBezTo>
                  <a:cubicBezTo>
                    <a:pt x="2038" y="1718"/>
                    <a:pt x="1717" y="2038"/>
                    <a:pt x="1316" y="2038"/>
                  </a:cubicBezTo>
                  <a:cubicBezTo>
                    <a:pt x="915" y="2038"/>
                    <a:pt x="610" y="1718"/>
                    <a:pt x="610" y="1332"/>
                  </a:cubicBezTo>
                  <a:cubicBezTo>
                    <a:pt x="610" y="931"/>
                    <a:pt x="931" y="627"/>
                    <a:pt x="1316" y="627"/>
                  </a:cubicBezTo>
                  <a:close/>
                  <a:moveTo>
                    <a:pt x="1316" y="1"/>
                  </a:moveTo>
                  <a:cubicBezTo>
                    <a:pt x="594" y="1"/>
                    <a:pt x="0" y="578"/>
                    <a:pt x="0" y="1316"/>
                  </a:cubicBezTo>
                  <a:cubicBezTo>
                    <a:pt x="0" y="2038"/>
                    <a:pt x="594" y="2616"/>
                    <a:pt x="1316" y="2616"/>
                  </a:cubicBezTo>
                  <a:cubicBezTo>
                    <a:pt x="2038" y="2616"/>
                    <a:pt x="2615" y="2038"/>
                    <a:pt x="2615" y="1316"/>
                  </a:cubicBezTo>
                  <a:cubicBezTo>
                    <a:pt x="2631" y="611"/>
                    <a:pt x="2038" y="1"/>
                    <a:pt x="13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237650" y="3897500"/>
              <a:ext cx="65800" cy="42550"/>
            </a:xfrm>
            <a:custGeom>
              <a:avLst/>
              <a:gdLst/>
              <a:ahLst/>
              <a:cxnLst/>
              <a:rect l="l" t="t" r="r" b="b"/>
              <a:pathLst>
                <a:path w="2632" h="1702" extrusionOk="0">
                  <a:moveTo>
                    <a:pt x="1300" y="1"/>
                  </a:moveTo>
                  <a:cubicBezTo>
                    <a:pt x="578" y="1"/>
                    <a:pt x="1" y="578"/>
                    <a:pt x="1" y="1300"/>
                  </a:cubicBezTo>
                  <a:cubicBezTo>
                    <a:pt x="1" y="1445"/>
                    <a:pt x="17" y="1589"/>
                    <a:pt x="65" y="1701"/>
                  </a:cubicBezTo>
                  <a:lnTo>
                    <a:pt x="723" y="1701"/>
                  </a:lnTo>
                  <a:cubicBezTo>
                    <a:pt x="642" y="1589"/>
                    <a:pt x="610" y="1445"/>
                    <a:pt x="610" y="1300"/>
                  </a:cubicBezTo>
                  <a:cubicBezTo>
                    <a:pt x="610" y="899"/>
                    <a:pt x="931" y="594"/>
                    <a:pt x="1300" y="594"/>
                  </a:cubicBezTo>
                  <a:cubicBezTo>
                    <a:pt x="1701" y="594"/>
                    <a:pt x="2006" y="915"/>
                    <a:pt x="2006" y="1300"/>
                  </a:cubicBezTo>
                  <a:cubicBezTo>
                    <a:pt x="2006" y="1445"/>
                    <a:pt x="1958" y="1589"/>
                    <a:pt x="1878" y="1701"/>
                  </a:cubicBezTo>
                  <a:lnTo>
                    <a:pt x="2552" y="1701"/>
                  </a:lnTo>
                  <a:cubicBezTo>
                    <a:pt x="2584" y="1589"/>
                    <a:pt x="2600" y="1445"/>
                    <a:pt x="2600" y="1300"/>
                  </a:cubicBezTo>
                  <a:cubicBezTo>
                    <a:pt x="2632" y="578"/>
                    <a:pt x="2054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783525" y="3623550"/>
              <a:ext cx="65400" cy="65425"/>
            </a:xfrm>
            <a:custGeom>
              <a:avLst/>
              <a:gdLst/>
              <a:ahLst/>
              <a:cxnLst/>
              <a:rect l="l" t="t" r="r" b="b"/>
              <a:pathLst>
                <a:path w="2616" h="2617" extrusionOk="0">
                  <a:moveTo>
                    <a:pt x="1300" y="627"/>
                  </a:moveTo>
                  <a:cubicBezTo>
                    <a:pt x="1701" y="627"/>
                    <a:pt x="2006" y="948"/>
                    <a:pt x="2006" y="1333"/>
                  </a:cubicBezTo>
                  <a:cubicBezTo>
                    <a:pt x="2006" y="1718"/>
                    <a:pt x="1685" y="2039"/>
                    <a:pt x="1300" y="2039"/>
                  </a:cubicBezTo>
                  <a:cubicBezTo>
                    <a:pt x="899" y="2039"/>
                    <a:pt x="610" y="1718"/>
                    <a:pt x="610" y="1333"/>
                  </a:cubicBezTo>
                  <a:cubicBezTo>
                    <a:pt x="610" y="932"/>
                    <a:pt x="931" y="627"/>
                    <a:pt x="1300" y="627"/>
                  </a:cubicBezTo>
                  <a:close/>
                  <a:moveTo>
                    <a:pt x="1300" y="1"/>
                  </a:moveTo>
                  <a:cubicBezTo>
                    <a:pt x="594" y="1"/>
                    <a:pt x="1" y="595"/>
                    <a:pt x="1" y="1317"/>
                  </a:cubicBezTo>
                  <a:cubicBezTo>
                    <a:pt x="1" y="2039"/>
                    <a:pt x="594" y="2616"/>
                    <a:pt x="1300" y="2616"/>
                  </a:cubicBezTo>
                  <a:cubicBezTo>
                    <a:pt x="2022" y="2616"/>
                    <a:pt x="2616" y="2039"/>
                    <a:pt x="2616" y="1317"/>
                  </a:cubicBezTo>
                  <a:cubicBezTo>
                    <a:pt x="2616" y="595"/>
                    <a:pt x="2038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723325" y="3715400"/>
              <a:ext cx="49375" cy="87075"/>
            </a:xfrm>
            <a:custGeom>
              <a:avLst/>
              <a:gdLst/>
              <a:ahLst/>
              <a:cxnLst/>
              <a:rect l="l" t="t" r="r" b="b"/>
              <a:pathLst>
                <a:path w="1975" h="3483" extrusionOk="0">
                  <a:moveTo>
                    <a:pt x="931" y="643"/>
                  </a:moveTo>
                  <a:lnTo>
                    <a:pt x="931" y="1493"/>
                  </a:lnTo>
                  <a:cubicBezTo>
                    <a:pt x="803" y="1445"/>
                    <a:pt x="691" y="1381"/>
                    <a:pt x="611" y="1300"/>
                  </a:cubicBezTo>
                  <a:cubicBezTo>
                    <a:pt x="530" y="1252"/>
                    <a:pt x="498" y="1140"/>
                    <a:pt x="498" y="1028"/>
                  </a:cubicBezTo>
                  <a:cubicBezTo>
                    <a:pt x="498" y="899"/>
                    <a:pt x="530" y="803"/>
                    <a:pt x="611" y="739"/>
                  </a:cubicBezTo>
                  <a:cubicBezTo>
                    <a:pt x="691" y="691"/>
                    <a:pt x="787" y="643"/>
                    <a:pt x="931" y="643"/>
                  </a:cubicBezTo>
                  <a:close/>
                  <a:moveTo>
                    <a:pt x="1076" y="1942"/>
                  </a:moveTo>
                  <a:cubicBezTo>
                    <a:pt x="1220" y="1990"/>
                    <a:pt x="1333" y="2055"/>
                    <a:pt x="1413" y="2135"/>
                  </a:cubicBezTo>
                  <a:cubicBezTo>
                    <a:pt x="1493" y="2215"/>
                    <a:pt x="1541" y="2295"/>
                    <a:pt x="1541" y="2407"/>
                  </a:cubicBezTo>
                  <a:cubicBezTo>
                    <a:pt x="1541" y="2504"/>
                    <a:pt x="1493" y="2616"/>
                    <a:pt x="1413" y="2696"/>
                  </a:cubicBezTo>
                  <a:cubicBezTo>
                    <a:pt x="1333" y="2776"/>
                    <a:pt x="1220" y="2809"/>
                    <a:pt x="1076" y="2809"/>
                  </a:cubicBezTo>
                  <a:lnTo>
                    <a:pt x="1076" y="1942"/>
                  </a:lnTo>
                  <a:close/>
                  <a:moveTo>
                    <a:pt x="915" y="1"/>
                  </a:moveTo>
                  <a:lnTo>
                    <a:pt x="915" y="338"/>
                  </a:lnTo>
                  <a:cubicBezTo>
                    <a:pt x="739" y="338"/>
                    <a:pt x="578" y="386"/>
                    <a:pt x="434" y="434"/>
                  </a:cubicBezTo>
                  <a:cubicBezTo>
                    <a:pt x="290" y="498"/>
                    <a:pt x="193" y="595"/>
                    <a:pt x="113" y="707"/>
                  </a:cubicBezTo>
                  <a:cubicBezTo>
                    <a:pt x="33" y="819"/>
                    <a:pt x="1" y="948"/>
                    <a:pt x="1" y="1076"/>
                  </a:cubicBezTo>
                  <a:cubicBezTo>
                    <a:pt x="1" y="1268"/>
                    <a:pt x="33" y="1397"/>
                    <a:pt x="113" y="1525"/>
                  </a:cubicBezTo>
                  <a:cubicBezTo>
                    <a:pt x="193" y="1621"/>
                    <a:pt x="290" y="1702"/>
                    <a:pt x="418" y="1766"/>
                  </a:cubicBezTo>
                  <a:cubicBezTo>
                    <a:pt x="530" y="1798"/>
                    <a:pt x="691" y="1862"/>
                    <a:pt x="899" y="1942"/>
                  </a:cubicBezTo>
                  <a:lnTo>
                    <a:pt x="899" y="2825"/>
                  </a:lnTo>
                  <a:cubicBezTo>
                    <a:pt x="771" y="2809"/>
                    <a:pt x="675" y="2744"/>
                    <a:pt x="595" y="2664"/>
                  </a:cubicBezTo>
                  <a:cubicBezTo>
                    <a:pt x="514" y="2584"/>
                    <a:pt x="466" y="2488"/>
                    <a:pt x="466" y="2391"/>
                  </a:cubicBezTo>
                  <a:lnTo>
                    <a:pt x="1" y="2391"/>
                  </a:lnTo>
                  <a:cubicBezTo>
                    <a:pt x="17" y="2600"/>
                    <a:pt x="97" y="2792"/>
                    <a:pt x="274" y="2921"/>
                  </a:cubicBezTo>
                  <a:cubicBezTo>
                    <a:pt x="434" y="3065"/>
                    <a:pt x="659" y="3145"/>
                    <a:pt x="915" y="3161"/>
                  </a:cubicBezTo>
                  <a:lnTo>
                    <a:pt x="915" y="3482"/>
                  </a:lnTo>
                  <a:lnTo>
                    <a:pt x="1060" y="3482"/>
                  </a:lnTo>
                  <a:lnTo>
                    <a:pt x="1060" y="3161"/>
                  </a:lnTo>
                  <a:cubicBezTo>
                    <a:pt x="1252" y="3161"/>
                    <a:pt x="1429" y="3129"/>
                    <a:pt x="1557" y="3065"/>
                  </a:cubicBezTo>
                  <a:cubicBezTo>
                    <a:pt x="1702" y="2985"/>
                    <a:pt x="1798" y="2905"/>
                    <a:pt x="1878" y="2792"/>
                  </a:cubicBezTo>
                  <a:cubicBezTo>
                    <a:pt x="1958" y="2664"/>
                    <a:pt x="1974" y="2552"/>
                    <a:pt x="1974" y="2407"/>
                  </a:cubicBezTo>
                  <a:cubicBezTo>
                    <a:pt x="1974" y="2231"/>
                    <a:pt x="1942" y="2087"/>
                    <a:pt x="1862" y="1990"/>
                  </a:cubicBezTo>
                  <a:cubicBezTo>
                    <a:pt x="1782" y="1878"/>
                    <a:pt x="1718" y="1766"/>
                    <a:pt x="1605" y="1734"/>
                  </a:cubicBezTo>
                  <a:cubicBezTo>
                    <a:pt x="1477" y="1669"/>
                    <a:pt x="1333" y="1621"/>
                    <a:pt x="1156" y="1573"/>
                  </a:cubicBezTo>
                  <a:lnTo>
                    <a:pt x="1076" y="1541"/>
                  </a:lnTo>
                  <a:lnTo>
                    <a:pt x="1076" y="675"/>
                  </a:lnTo>
                  <a:cubicBezTo>
                    <a:pt x="1204" y="707"/>
                    <a:pt x="1284" y="739"/>
                    <a:pt x="1333" y="819"/>
                  </a:cubicBezTo>
                  <a:cubicBezTo>
                    <a:pt x="1397" y="883"/>
                    <a:pt x="1445" y="980"/>
                    <a:pt x="1461" y="1060"/>
                  </a:cubicBezTo>
                  <a:lnTo>
                    <a:pt x="1942" y="1060"/>
                  </a:lnTo>
                  <a:cubicBezTo>
                    <a:pt x="1926" y="867"/>
                    <a:pt x="1814" y="675"/>
                    <a:pt x="1685" y="562"/>
                  </a:cubicBezTo>
                  <a:cubicBezTo>
                    <a:pt x="1525" y="418"/>
                    <a:pt x="1316" y="354"/>
                    <a:pt x="1060" y="338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672000" y="3682525"/>
              <a:ext cx="154450" cy="154450"/>
            </a:xfrm>
            <a:custGeom>
              <a:avLst/>
              <a:gdLst/>
              <a:ahLst/>
              <a:cxnLst/>
              <a:rect l="l" t="t" r="r" b="b"/>
              <a:pathLst>
                <a:path w="6178" h="6178" extrusionOk="0">
                  <a:moveTo>
                    <a:pt x="3081" y="594"/>
                  </a:moveTo>
                  <a:cubicBezTo>
                    <a:pt x="4444" y="594"/>
                    <a:pt x="5567" y="1717"/>
                    <a:pt x="5567" y="3081"/>
                  </a:cubicBezTo>
                  <a:cubicBezTo>
                    <a:pt x="5567" y="4444"/>
                    <a:pt x="4460" y="5567"/>
                    <a:pt x="3081" y="5567"/>
                  </a:cubicBezTo>
                  <a:cubicBezTo>
                    <a:pt x="1701" y="5567"/>
                    <a:pt x="610" y="4444"/>
                    <a:pt x="610" y="3081"/>
                  </a:cubicBezTo>
                  <a:cubicBezTo>
                    <a:pt x="610" y="1717"/>
                    <a:pt x="1733" y="594"/>
                    <a:pt x="3081" y="594"/>
                  </a:cubicBezTo>
                  <a:close/>
                  <a:moveTo>
                    <a:pt x="3081" y="0"/>
                  </a:moveTo>
                  <a:cubicBezTo>
                    <a:pt x="1380" y="0"/>
                    <a:pt x="0" y="1380"/>
                    <a:pt x="0" y="3081"/>
                  </a:cubicBezTo>
                  <a:cubicBezTo>
                    <a:pt x="0" y="4781"/>
                    <a:pt x="1380" y="6177"/>
                    <a:pt x="3081" y="6177"/>
                  </a:cubicBezTo>
                  <a:cubicBezTo>
                    <a:pt x="4797" y="6177"/>
                    <a:pt x="6177" y="4781"/>
                    <a:pt x="6177" y="3081"/>
                  </a:cubicBezTo>
                  <a:cubicBezTo>
                    <a:pt x="6177" y="1380"/>
                    <a:pt x="4797" y="0"/>
                    <a:pt x="308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639500" y="3649625"/>
              <a:ext cx="219425" cy="219825"/>
            </a:xfrm>
            <a:custGeom>
              <a:avLst/>
              <a:gdLst/>
              <a:ahLst/>
              <a:cxnLst/>
              <a:rect l="l" t="t" r="r" b="b"/>
              <a:pathLst>
                <a:path w="8777" h="8793" extrusionOk="0">
                  <a:moveTo>
                    <a:pt x="4381" y="594"/>
                  </a:moveTo>
                  <a:cubicBezTo>
                    <a:pt x="6466" y="594"/>
                    <a:pt x="8183" y="2295"/>
                    <a:pt x="8183" y="4381"/>
                  </a:cubicBezTo>
                  <a:cubicBezTo>
                    <a:pt x="8183" y="6466"/>
                    <a:pt x="6482" y="8167"/>
                    <a:pt x="4381" y="8167"/>
                  </a:cubicBezTo>
                  <a:cubicBezTo>
                    <a:pt x="2311" y="8167"/>
                    <a:pt x="594" y="6466"/>
                    <a:pt x="594" y="4381"/>
                  </a:cubicBezTo>
                  <a:cubicBezTo>
                    <a:pt x="594" y="2295"/>
                    <a:pt x="2311" y="594"/>
                    <a:pt x="4381" y="594"/>
                  </a:cubicBezTo>
                  <a:close/>
                  <a:moveTo>
                    <a:pt x="4381" y="1"/>
                  </a:moveTo>
                  <a:cubicBezTo>
                    <a:pt x="1958" y="1"/>
                    <a:pt x="1" y="1974"/>
                    <a:pt x="1" y="4397"/>
                  </a:cubicBezTo>
                  <a:cubicBezTo>
                    <a:pt x="1" y="6819"/>
                    <a:pt x="1958" y="8793"/>
                    <a:pt x="4381" y="8793"/>
                  </a:cubicBezTo>
                  <a:cubicBezTo>
                    <a:pt x="6819" y="8793"/>
                    <a:pt x="8777" y="6819"/>
                    <a:pt x="8777" y="4397"/>
                  </a:cubicBezTo>
                  <a:cubicBezTo>
                    <a:pt x="8777" y="1974"/>
                    <a:pt x="6787" y="1"/>
                    <a:pt x="438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477875" y="3591475"/>
              <a:ext cx="542700" cy="348575"/>
            </a:xfrm>
            <a:custGeom>
              <a:avLst/>
              <a:gdLst/>
              <a:ahLst/>
              <a:cxnLst/>
              <a:rect l="l" t="t" r="r" b="b"/>
              <a:pathLst>
                <a:path w="21708" h="13943" extrusionOk="0">
                  <a:moveTo>
                    <a:pt x="18162" y="610"/>
                  </a:moveTo>
                  <a:cubicBezTo>
                    <a:pt x="19782" y="610"/>
                    <a:pt x="21097" y="1926"/>
                    <a:pt x="21097" y="3562"/>
                  </a:cubicBezTo>
                  <a:lnTo>
                    <a:pt x="21097" y="12065"/>
                  </a:lnTo>
                  <a:lnTo>
                    <a:pt x="610" y="12065"/>
                  </a:lnTo>
                  <a:lnTo>
                    <a:pt x="610" y="3562"/>
                  </a:lnTo>
                  <a:cubicBezTo>
                    <a:pt x="610" y="1926"/>
                    <a:pt x="1926" y="610"/>
                    <a:pt x="3562" y="610"/>
                  </a:cubicBezTo>
                  <a:close/>
                  <a:moveTo>
                    <a:pt x="3562" y="1"/>
                  </a:moveTo>
                  <a:cubicBezTo>
                    <a:pt x="1589" y="1"/>
                    <a:pt x="0" y="1589"/>
                    <a:pt x="0" y="3562"/>
                  </a:cubicBezTo>
                  <a:lnTo>
                    <a:pt x="0" y="12627"/>
                  </a:lnTo>
                  <a:cubicBezTo>
                    <a:pt x="0" y="13076"/>
                    <a:pt x="113" y="13541"/>
                    <a:pt x="273" y="13942"/>
                  </a:cubicBezTo>
                  <a:lnTo>
                    <a:pt x="931" y="13942"/>
                  </a:lnTo>
                  <a:cubicBezTo>
                    <a:pt x="722" y="13557"/>
                    <a:pt x="610" y="13124"/>
                    <a:pt x="610" y="12659"/>
                  </a:cubicBezTo>
                  <a:lnTo>
                    <a:pt x="21097" y="12659"/>
                  </a:lnTo>
                  <a:cubicBezTo>
                    <a:pt x="21097" y="13124"/>
                    <a:pt x="20985" y="13557"/>
                    <a:pt x="20777" y="13942"/>
                  </a:cubicBezTo>
                  <a:lnTo>
                    <a:pt x="21450" y="13942"/>
                  </a:lnTo>
                  <a:cubicBezTo>
                    <a:pt x="21611" y="13541"/>
                    <a:pt x="21707" y="13076"/>
                    <a:pt x="21707" y="12627"/>
                  </a:cubicBezTo>
                  <a:lnTo>
                    <a:pt x="21707" y="3562"/>
                  </a:lnTo>
                  <a:cubicBezTo>
                    <a:pt x="21707" y="1589"/>
                    <a:pt x="20119" y="1"/>
                    <a:pt x="181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733375" y="3925975"/>
              <a:ext cx="31700" cy="14475"/>
            </a:xfrm>
            <a:custGeom>
              <a:avLst/>
              <a:gdLst/>
              <a:ahLst/>
              <a:cxnLst/>
              <a:rect l="l" t="t" r="r" b="b"/>
              <a:pathLst>
                <a:path w="1268" h="579" extrusionOk="0">
                  <a:moveTo>
                    <a:pt x="626" y="1"/>
                  </a:moveTo>
                  <a:cubicBezTo>
                    <a:pt x="289" y="1"/>
                    <a:pt x="32" y="257"/>
                    <a:pt x="0" y="578"/>
                  </a:cubicBezTo>
                  <a:lnTo>
                    <a:pt x="1267" y="578"/>
                  </a:lnTo>
                  <a:cubicBezTo>
                    <a:pt x="1235" y="241"/>
                    <a:pt x="963" y="1"/>
                    <a:pt x="6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6509500" y="2688625"/>
              <a:ext cx="38125" cy="67425"/>
            </a:xfrm>
            <a:custGeom>
              <a:avLst/>
              <a:gdLst/>
              <a:ahLst/>
              <a:cxnLst/>
              <a:rect l="l" t="t" r="r" b="b"/>
              <a:pathLst>
                <a:path w="1525" h="2697" extrusionOk="0">
                  <a:moveTo>
                    <a:pt x="690" y="530"/>
                  </a:moveTo>
                  <a:lnTo>
                    <a:pt x="690" y="1172"/>
                  </a:lnTo>
                  <a:cubicBezTo>
                    <a:pt x="594" y="1124"/>
                    <a:pt x="482" y="1092"/>
                    <a:pt x="434" y="1027"/>
                  </a:cubicBezTo>
                  <a:cubicBezTo>
                    <a:pt x="369" y="963"/>
                    <a:pt x="337" y="899"/>
                    <a:pt x="337" y="819"/>
                  </a:cubicBezTo>
                  <a:cubicBezTo>
                    <a:pt x="337" y="723"/>
                    <a:pt x="386" y="658"/>
                    <a:pt x="450" y="610"/>
                  </a:cubicBezTo>
                  <a:cubicBezTo>
                    <a:pt x="498" y="546"/>
                    <a:pt x="594" y="530"/>
                    <a:pt x="690" y="530"/>
                  </a:cubicBezTo>
                  <a:close/>
                  <a:moveTo>
                    <a:pt x="787" y="1509"/>
                  </a:moveTo>
                  <a:cubicBezTo>
                    <a:pt x="899" y="1541"/>
                    <a:pt x="995" y="1589"/>
                    <a:pt x="1043" y="1653"/>
                  </a:cubicBezTo>
                  <a:cubicBezTo>
                    <a:pt x="1107" y="1701"/>
                    <a:pt x="1140" y="1765"/>
                    <a:pt x="1140" y="1862"/>
                  </a:cubicBezTo>
                  <a:cubicBezTo>
                    <a:pt x="1124" y="1942"/>
                    <a:pt x="1107" y="2022"/>
                    <a:pt x="1043" y="2086"/>
                  </a:cubicBezTo>
                  <a:cubicBezTo>
                    <a:pt x="995" y="2151"/>
                    <a:pt x="899" y="2167"/>
                    <a:pt x="787" y="2167"/>
                  </a:cubicBezTo>
                  <a:lnTo>
                    <a:pt x="787" y="1509"/>
                  </a:lnTo>
                  <a:close/>
                  <a:moveTo>
                    <a:pt x="690" y="1"/>
                  </a:moveTo>
                  <a:lnTo>
                    <a:pt x="690" y="257"/>
                  </a:lnTo>
                  <a:cubicBezTo>
                    <a:pt x="546" y="257"/>
                    <a:pt x="434" y="289"/>
                    <a:pt x="321" y="338"/>
                  </a:cubicBezTo>
                  <a:cubicBezTo>
                    <a:pt x="225" y="386"/>
                    <a:pt x="145" y="466"/>
                    <a:pt x="81" y="546"/>
                  </a:cubicBezTo>
                  <a:cubicBezTo>
                    <a:pt x="33" y="626"/>
                    <a:pt x="0" y="723"/>
                    <a:pt x="0" y="851"/>
                  </a:cubicBezTo>
                  <a:cubicBezTo>
                    <a:pt x="0" y="979"/>
                    <a:pt x="49" y="1092"/>
                    <a:pt x="97" y="1188"/>
                  </a:cubicBezTo>
                  <a:cubicBezTo>
                    <a:pt x="161" y="1268"/>
                    <a:pt x="241" y="1332"/>
                    <a:pt x="321" y="1364"/>
                  </a:cubicBezTo>
                  <a:cubicBezTo>
                    <a:pt x="402" y="1413"/>
                    <a:pt x="546" y="1445"/>
                    <a:pt x="706" y="1509"/>
                  </a:cubicBezTo>
                  <a:lnTo>
                    <a:pt x="706" y="2183"/>
                  </a:lnTo>
                  <a:cubicBezTo>
                    <a:pt x="610" y="2167"/>
                    <a:pt x="530" y="2134"/>
                    <a:pt x="466" y="2070"/>
                  </a:cubicBezTo>
                  <a:cubicBezTo>
                    <a:pt x="402" y="2006"/>
                    <a:pt x="386" y="1926"/>
                    <a:pt x="369" y="1846"/>
                  </a:cubicBezTo>
                  <a:lnTo>
                    <a:pt x="0" y="1846"/>
                  </a:lnTo>
                  <a:cubicBezTo>
                    <a:pt x="17" y="2006"/>
                    <a:pt x="81" y="2151"/>
                    <a:pt x="225" y="2263"/>
                  </a:cubicBezTo>
                  <a:cubicBezTo>
                    <a:pt x="337" y="2375"/>
                    <a:pt x="498" y="2455"/>
                    <a:pt x="706" y="2455"/>
                  </a:cubicBezTo>
                  <a:lnTo>
                    <a:pt x="706" y="2696"/>
                  </a:lnTo>
                  <a:lnTo>
                    <a:pt x="803" y="2696"/>
                  </a:lnTo>
                  <a:lnTo>
                    <a:pt x="803" y="2455"/>
                  </a:lnTo>
                  <a:cubicBezTo>
                    <a:pt x="963" y="2455"/>
                    <a:pt x="1091" y="2423"/>
                    <a:pt x="1204" y="2375"/>
                  </a:cubicBezTo>
                  <a:cubicBezTo>
                    <a:pt x="1300" y="2311"/>
                    <a:pt x="1396" y="2247"/>
                    <a:pt x="1444" y="2151"/>
                  </a:cubicBezTo>
                  <a:cubicBezTo>
                    <a:pt x="1509" y="2054"/>
                    <a:pt x="1525" y="1974"/>
                    <a:pt x="1525" y="1846"/>
                  </a:cubicBezTo>
                  <a:cubicBezTo>
                    <a:pt x="1525" y="1701"/>
                    <a:pt x="1493" y="1605"/>
                    <a:pt x="1428" y="1525"/>
                  </a:cubicBezTo>
                  <a:cubicBezTo>
                    <a:pt x="1348" y="1445"/>
                    <a:pt x="1268" y="1380"/>
                    <a:pt x="1188" y="1348"/>
                  </a:cubicBezTo>
                  <a:cubicBezTo>
                    <a:pt x="1107" y="1300"/>
                    <a:pt x="995" y="1268"/>
                    <a:pt x="851" y="1220"/>
                  </a:cubicBezTo>
                  <a:lnTo>
                    <a:pt x="787" y="1204"/>
                  </a:lnTo>
                  <a:lnTo>
                    <a:pt x="787" y="546"/>
                  </a:lnTo>
                  <a:cubicBezTo>
                    <a:pt x="867" y="562"/>
                    <a:pt x="947" y="610"/>
                    <a:pt x="995" y="642"/>
                  </a:cubicBezTo>
                  <a:cubicBezTo>
                    <a:pt x="1043" y="707"/>
                    <a:pt x="1075" y="771"/>
                    <a:pt x="1091" y="819"/>
                  </a:cubicBezTo>
                  <a:lnTo>
                    <a:pt x="1476" y="819"/>
                  </a:lnTo>
                  <a:cubicBezTo>
                    <a:pt x="1444" y="658"/>
                    <a:pt x="1396" y="546"/>
                    <a:pt x="1268" y="450"/>
                  </a:cubicBezTo>
                  <a:cubicBezTo>
                    <a:pt x="1156" y="338"/>
                    <a:pt x="995" y="289"/>
                    <a:pt x="787" y="2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466975" y="2661750"/>
              <a:ext cx="122375" cy="121975"/>
            </a:xfrm>
            <a:custGeom>
              <a:avLst/>
              <a:gdLst/>
              <a:ahLst/>
              <a:cxnLst/>
              <a:rect l="l" t="t" r="r" b="b"/>
              <a:pathLst>
                <a:path w="4895" h="4879" extrusionOk="0">
                  <a:moveTo>
                    <a:pt x="2439" y="610"/>
                  </a:moveTo>
                  <a:cubicBezTo>
                    <a:pt x="3466" y="610"/>
                    <a:pt x="4301" y="1445"/>
                    <a:pt x="4301" y="2455"/>
                  </a:cubicBezTo>
                  <a:cubicBezTo>
                    <a:pt x="4301" y="3466"/>
                    <a:pt x="3466" y="4300"/>
                    <a:pt x="2439" y="4300"/>
                  </a:cubicBezTo>
                  <a:cubicBezTo>
                    <a:pt x="1429" y="4300"/>
                    <a:pt x="594" y="3482"/>
                    <a:pt x="594" y="2455"/>
                  </a:cubicBezTo>
                  <a:cubicBezTo>
                    <a:pt x="594" y="1445"/>
                    <a:pt x="1429" y="610"/>
                    <a:pt x="2439" y="610"/>
                  </a:cubicBezTo>
                  <a:close/>
                  <a:moveTo>
                    <a:pt x="2439" y="1"/>
                  </a:moveTo>
                  <a:cubicBezTo>
                    <a:pt x="1108" y="1"/>
                    <a:pt x="1" y="1092"/>
                    <a:pt x="1" y="2439"/>
                  </a:cubicBezTo>
                  <a:cubicBezTo>
                    <a:pt x="1" y="3787"/>
                    <a:pt x="1108" y="4878"/>
                    <a:pt x="2439" y="4878"/>
                  </a:cubicBezTo>
                  <a:cubicBezTo>
                    <a:pt x="3787" y="4878"/>
                    <a:pt x="4894" y="3787"/>
                    <a:pt x="4894" y="2439"/>
                  </a:cubicBezTo>
                  <a:cubicBezTo>
                    <a:pt x="4894" y="1092"/>
                    <a:pt x="3819" y="1"/>
                    <a:pt x="243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441725" y="2636900"/>
              <a:ext cx="172875" cy="172475"/>
            </a:xfrm>
            <a:custGeom>
              <a:avLst/>
              <a:gdLst/>
              <a:ahLst/>
              <a:cxnLst/>
              <a:rect l="l" t="t" r="r" b="b"/>
              <a:pathLst>
                <a:path w="6915" h="6899" extrusionOk="0">
                  <a:moveTo>
                    <a:pt x="3449" y="594"/>
                  </a:moveTo>
                  <a:cubicBezTo>
                    <a:pt x="5022" y="594"/>
                    <a:pt x="6305" y="1877"/>
                    <a:pt x="6305" y="3433"/>
                  </a:cubicBezTo>
                  <a:cubicBezTo>
                    <a:pt x="6305" y="5022"/>
                    <a:pt x="5022" y="6289"/>
                    <a:pt x="3449" y="6289"/>
                  </a:cubicBezTo>
                  <a:cubicBezTo>
                    <a:pt x="1893" y="6289"/>
                    <a:pt x="610" y="5006"/>
                    <a:pt x="610" y="3433"/>
                  </a:cubicBezTo>
                  <a:cubicBezTo>
                    <a:pt x="610" y="1877"/>
                    <a:pt x="1893" y="594"/>
                    <a:pt x="3449" y="594"/>
                  </a:cubicBezTo>
                  <a:close/>
                  <a:moveTo>
                    <a:pt x="3449" y="0"/>
                  </a:moveTo>
                  <a:cubicBezTo>
                    <a:pt x="1556" y="0"/>
                    <a:pt x="0" y="1556"/>
                    <a:pt x="0" y="3449"/>
                  </a:cubicBezTo>
                  <a:cubicBezTo>
                    <a:pt x="0" y="5359"/>
                    <a:pt x="1556" y="6899"/>
                    <a:pt x="3449" y="6899"/>
                  </a:cubicBezTo>
                  <a:cubicBezTo>
                    <a:pt x="5359" y="6899"/>
                    <a:pt x="6915" y="5359"/>
                    <a:pt x="6915" y="3449"/>
                  </a:cubicBezTo>
                  <a:cubicBezTo>
                    <a:pt x="6915" y="1556"/>
                    <a:pt x="5359" y="0"/>
                    <a:pt x="344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6317775" y="2591975"/>
              <a:ext cx="421175" cy="357775"/>
            </a:xfrm>
            <a:custGeom>
              <a:avLst/>
              <a:gdLst/>
              <a:ahLst/>
              <a:cxnLst/>
              <a:rect l="l" t="t" r="r" b="b"/>
              <a:pathLst>
                <a:path w="16847" h="14311" extrusionOk="0">
                  <a:moveTo>
                    <a:pt x="13285" y="594"/>
                  </a:moveTo>
                  <a:cubicBezTo>
                    <a:pt x="14905" y="594"/>
                    <a:pt x="16237" y="1925"/>
                    <a:pt x="16237" y="3546"/>
                  </a:cubicBezTo>
                  <a:lnTo>
                    <a:pt x="16237" y="9049"/>
                  </a:lnTo>
                  <a:cubicBezTo>
                    <a:pt x="16237" y="9129"/>
                    <a:pt x="16237" y="9209"/>
                    <a:pt x="16221" y="9289"/>
                  </a:cubicBezTo>
                  <a:lnTo>
                    <a:pt x="594" y="9289"/>
                  </a:lnTo>
                  <a:lnTo>
                    <a:pt x="594" y="9049"/>
                  </a:lnTo>
                  <a:lnTo>
                    <a:pt x="594" y="3546"/>
                  </a:lnTo>
                  <a:cubicBezTo>
                    <a:pt x="594" y="1925"/>
                    <a:pt x="1910" y="594"/>
                    <a:pt x="3546" y="594"/>
                  </a:cubicBezTo>
                  <a:close/>
                  <a:moveTo>
                    <a:pt x="16124" y="9883"/>
                  </a:moveTo>
                  <a:cubicBezTo>
                    <a:pt x="15755" y="11102"/>
                    <a:pt x="14632" y="11985"/>
                    <a:pt x="13285" y="11985"/>
                  </a:cubicBezTo>
                  <a:lnTo>
                    <a:pt x="3546" y="11985"/>
                  </a:lnTo>
                  <a:cubicBezTo>
                    <a:pt x="2199" y="11985"/>
                    <a:pt x="1076" y="11102"/>
                    <a:pt x="723" y="9883"/>
                  </a:cubicBezTo>
                  <a:close/>
                  <a:moveTo>
                    <a:pt x="9948" y="12594"/>
                  </a:moveTo>
                  <a:lnTo>
                    <a:pt x="9948" y="13637"/>
                  </a:lnTo>
                  <a:lnTo>
                    <a:pt x="6899" y="13637"/>
                  </a:lnTo>
                  <a:lnTo>
                    <a:pt x="6899" y="12594"/>
                  </a:lnTo>
                  <a:close/>
                  <a:moveTo>
                    <a:pt x="3546" y="0"/>
                  </a:moveTo>
                  <a:cubicBezTo>
                    <a:pt x="1573" y="0"/>
                    <a:pt x="1" y="1589"/>
                    <a:pt x="1" y="3546"/>
                  </a:cubicBezTo>
                  <a:lnTo>
                    <a:pt x="1" y="9049"/>
                  </a:lnTo>
                  <a:cubicBezTo>
                    <a:pt x="1" y="9177"/>
                    <a:pt x="17" y="9321"/>
                    <a:pt x="17" y="9466"/>
                  </a:cubicBezTo>
                  <a:cubicBezTo>
                    <a:pt x="1" y="9498"/>
                    <a:pt x="1" y="9546"/>
                    <a:pt x="1" y="9578"/>
                  </a:cubicBezTo>
                  <a:cubicBezTo>
                    <a:pt x="1" y="9658"/>
                    <a:pt x="33" y="9723"/>
                    <a:pt x="81" y="9787"/>
                  </a:cubicBezTo>
                  <a:cubicBezTo>
                    <a:pt x="418" y="11391"/>
                    <a:pt x="1846" y="12594"/>
                    <a:pt x="3546" y="12594"/>
                  </a:cubicBezTo>
                  <a:lnTo>
                    <a:pt x="6290" y="12594"/>
                  </a:lnTo>
                  <a:lnTo>
                    <a:pt x="6290" y="13717"/>
                  </a:lnTo>
                  <a:lnTo>
                    <a:pt x="5263" y="13717"/>
                  </a:lnTo>
                  <a:cubicBezTo>
                    <a:pt x="5103" y="13717"/>
                    <a:pt x="4974" y="13846"/>
                    <a:pt x="4974" y="14022"/>
                  </a:cubicBezTo>
                  <a:cubicBezTo>
                    <a:pt x="4974" y="14183"/>
                    <a:pt x="5103" y="14311"/>
                    <a:pt x="5263" y="14311"/>
                  </a:cubicBezTo>
                  <a:lnTo>
                    <a:pt x="11568" y="14311"/>
                  </a:lnTo>
                  <a:cubicBezTo>
                    <a:pt x="11728" y="14311"/>
                    <a:pt x="11873" y="14183"/>
                    <a:pt x="11873" y="14022"/>
                  </a:cubicBezTo>
                  <a:cubicBezTo>
                    <a:pt x="11873" y="13846"/>
                    <a:pt x="11728" y="13717"/>
                    <a:pt x="11568" y="13717"/>
                  </a:cubicBezTo>
                  <a:lnTo>
                    <a:pt x="10541" y="13717"/>
                  </a:lnTo>
                  <a:lnTo>
                    <a:pt x="10541" y="12594"/>
                  </a:lnTo>
                  <a:lnTo>
                    <a:pt x="13285" y="12594"/>
                  </a:lnTo>
                  <a:cubicBezTo>
                    <a:pt x="15001" y="12594"/>
                    <a:pt x="16413" y="11391"/>
                    <a:pt x="16766" y="9787"/>
                  </a:cubicBezTo>
                  <a:cubicBezTo>
                    <a:pt x="16798" y="9723"/>
                    <a:pt x="16846" y="9658"/>
                    <a:pt x="16846" y="9578"/>
                  </a:cubicBezTo>
                  <a:cubicBezTo>
                    <a:pt x="16846" y="9546"/>
                    <a:pt x="16846" y="9498"/>
                    <a:pt x="16814" y="9466"/>
                  </a:cubicBezTo>
                  <a:cubicBezTo>
                    <a:pt x="16846" y="9321"/>
                    <a:pt x="16846" y="9177"/>
                    <a:pt x="16846" y="9049"/>
                  </a:cubicBezTo>
                  <a:lnTo>
                    <a:pt x="16846" y="3546"/>
                  </a:lnTo>
                  <a:cubicBezTo>
                    <a:pt x="16846" y="1589"/>
                    <a:pt x="15258" y="0"/>
                    <a:pt x="1328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6515125" y="2850675"/>
              <a:ext cx="26075" cy="26100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13" y="0"/>
                  </a:moveTo>
                  <a:cubicBezTo>
                    <a:pt x="241" y="0"/>
                    <a:pt x="0" y="241"/>
                    <a:pt x="0" y="514"/>
                  </a:cubicBezTo>
                  <a:cubicBezTo>
                    <a:pt x="0" y="802"/>
                    <a:pt x="241" y="1043"/>
                    <a:pt x="513" y="1043"/>
                  </a:cubicBezTo>
                  <a:cubicBezTo>
                    <a:pt x="802" y="1043"/>
                    <a:pt x="1043" y="802"/>
                    <a:pt x="1043" y="514"/>
                  </a:cubicBezTo>
                  <a:cubicBezTo>
                    <a:pt x="1043" y="241"/>
                    <a:pt x="81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570025" y="3909625"/>
              <a:ext cx="48550" cy="30425"/>
            </a:xfrm>
            <a:custGeom>
              <a:avLst/>
              <a:gdLst/>
              <a:ahLst/>
              <a:cxnLst/>
              <a:rect l="l" t="t" r="r" b="b"/>
              <a:pathLst>
                <a:path w="1942" h="1217" extrusionOk="0">
                  <a:moveTo>
                    <a:pt x="597" y="1"/>
                  </a:moveTo>
                  <a:cubicBezTo>
                    <a:pt x="522" y="1"/>
                    <a:pt x="445" y="34"/>
                    <a:pt x="386" y="93"/>
                  </a:cubicBezTo>
                  <a:cubicBezTo>
                    <a:pt x="177" y="318"/>
                    <a:pt x="33" y="735"/>
                    <a:pt x="1" y="1216"/>
                  </a:cubicBezTo>
                  <a:lnTo>
                    <a:pt x="594" y="1216"/>
                  </a:lnTo>
                  <a:cubicBezTo>
                    <a:pt x="626" y="1120"/>
                    <a:pt x="626" y="1024"/>
                    <a:pt x="642" y="944"/>
                  </a:cubicBezTo>
                  <a:cubicBezTo>
                    <a:pt x="723" y="1024"/>
                    <a:pt x="819" y="1120"/>
                    <a:pt x="947" y="1216"/>
                  </a:cubicBezTo>
                  <a:lnTo>
                    <a:pt x="1942" y="1216"/>
                  </a:lnTo>
                  <a:cubicBezTo>
                    <a:pt x="1027" y="639"/>
                    <a:pt x="883" y="254"/>
                    <a:pt x="883" y="254"/>
                  </a:cubicBezTo>
                  <a:cubicBezTo>
                    <a:pt x="867" y="125"/>
                    <a:pt x="787" y="61"/>
                    <a:pt x="674" y="13"/>
                  </a:cubicBezTo>
                  <a:cubicBezTo>
                    <a:pt x="650" y="5"/>
                    <a:pt x="624" y="1"/>
                    <a:pt x="597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703200" y="3901525"/>
              <a:ext cx="163250" cy="39725"/>
            </a:xfrm>
            <a:custGeom>
              <a:avLst/>
              <a:gdLst/>
              <a:ahLst/>
              <a:cxnLst/>
              <a:rect l="l" t="t" r="r" b="b"/>
              <a:pathLst>
                <a:path w="6530" h="1589" extrusionOk="0">
                  <a:moveTo>
                    <a:pt x="2551" y="0"/>
                  </a:moveTo>
                  <a:cubicBezTo>
                    <a:pt x="1380" y="0"/>
                    <a:pt x="385" y="658"/>
                    <a:pt x="0" y="1588"/>
                  </a:cubicBezTo>
                  <a:lnTo>
                    <a:pt x="658" y="1588"/>
                  </a:lnTo>
                  <a:cubicBezTo>
                    <a:pt x="1011" y="995"/>
                    <a:pt x="1733" y="594"/>
                    <a:pt x="2535" y="594"/>
                  </a:cubicBezTo>
                  <a:cubicBezTo>
                    <a:pt x="3177" y="594"/>
                    <a:pt x="3754" y="834"/>
                    <a:pt x="4171" y="1268"/>
                  </a:cubicBezTo>
                  <a:cubicBezTo>
                    <a:pt x="4220" y="1325"/>
                    <a:pt x="4291" y="1354"/>
                    <a:pt x="4364" y="1354"/>
                  </a:cubicBezTo>
                  <a:cubicBezTo>
                    <a:pt x="4413" y="1354"/>
                    <a:pt x="4463" y="1341"/>
                    <a:pt x="4508" y="1316"/>
                  </a:cubicBezTo>
                  <a:lnTo>
                    <a:pt x="5054" y="1075"/>
                  </a:lnTo>
                  <a:lnTo>
                    <a:pt x="5054" y="1075"/>
                  </a:lnTo>
                  <a:cubicBezTo>
                    <a:pt x="4941" y="1203"/>
                    <a:pt x="4797" y="1316"/>
                    <a:pt x="4701" y="1396"/>
                  </a:cubicBezTo>
                  <a:cubicBezTo>
                    <a:pt x="4637" y="1444"/>
                    <a:pt x="4621" y="1508"/>
                    <a:pt x="4589" y="1556"/>
                  </a:cubicBezTo>
                  <a:lnTo>
                    <a:pt x="6385" y="1556"/>
                  </a:lnTo>
                  <a:cubicBezTo>
                    <a:pt x="6417" y="1476"/>
                    <a:pt x="6466" y="1444"/>
                    <a:pt x="6466" y="1428"/>
                  </a:cubicBezTo>
                  <a:cubicBezTo>
                    <a:pt x="6530" y="1300"/>
                    <a:pt x="6498" y="1155"/>
                    <a:pt x="6417" y="1075"/>
                  </a:cubicBezTo>
                  <a:cubicBezTo>
                    <a:pt x="6362" y="1008"/>
                    <a:pt x="6282" y="980"/>
                    <a:pt x="6196" y="980"/>
                  </a:cubicBezTo>
                  <a:cubicBezTo>
                    <a:pt x="6158" y="980"/>
                    <a:pt x="6119" y="985"/>
                    <a:pt x="6081" y="995"/>
                  </a:cubicBezTo>
                  <a:cubicBezTo>
                    <a:pt x="6016" y="1027"/>
                    <a:pt x="5936" y="1059"/>
                    <a:pt x="5824" y="1107"/>
                  </a:cubicBezTo>
                  <a:cubicBezTo>
                    <a:pt x="5936" y="947"/>
                    <a:pt x="6048" y="786"/>
                    <a:pt x="6081" y="658"/>
                  </a:cubicBezTo>
                  <a:cubicBezTo>
                    <a:pt x="6129" y="546"/>
                    <a:pt x="6129" y="417"/>
                    <a:pt x="6065" y="321"/>
                  </a:cubicBezTo>
                  <a:lnTo>
                    <a:pt x="6065" y="305"/>
                  </a:lnTo>
                  <a:lnTo>
                    <a:pt x="6065" y="273"/>
                  </a:lnTo>
                  <a:cubicBezTo>
                    <a:pt x="6065" y="257"/>
                    <a:pt x="6032" y="241"/>
                    <a:pt x="6016" y="241"/>
                  </a:cubicBezTo>
                  <a:lnTo>
                    <a:pt x="6016" y="225"/>
                  </a:lnTo>
                  <a:cubicBezTo>
                    <a:pt x="6000" y="193"/>
                    <a:pt x="5984" y="177"/>
                    <a:pt x="5968" y="177"/>
                  </a:cubicBezTo>
                  <a:lnTo>
                    <a:pt x="5936" y="177"/>
                  </a:lnTo>
                  <a:cubicBezTo>
                    <a:pt x="5920" y="177"/>
                    <a:pt x="5920" y="161"/>
                    <a:pt x="5904" y="161"/>
                  </a:cubicBezTo>
                  <a:lnTo>
                    <a:pt x="5760" y="161"/>
                  </a:lnTo>
                  <a:cubicBezTo>
                    <a:pt x="5744" y="161"/>
                    <a:pt x="5744" y="161"/>
                    <a:pt x="5712" y="177"/>
                  </a:cubicBezTo>
                  <a:lnTo>
                    <a:pt x="5696" y="177"/>
                  </a:lnTo>
                  <a:lnTo>
                    <a:pt x="4941" y="497"/>
                  </a:lnTo>
                  <a:lnTo>
                    <a:pt x="4476" y="706"/>
                  </a:lnTo>
                  <a:cubicBezTo>
                    <a:pt x="3979" y="241"/>
                    <a:pt x="3289" y="0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95100" y="2737150"/>
              <a:ext cx="308850" cy="253525"/>
            </a:xfrm>
            <a:custGeom>
              <a:avLst/>
              <a:gdLst/>
              <a:ahLst/>
              <a:cxnLst/>
              <a:rect l="l" t="t" r="r" b="b"/>
              <a:pathLst>
                <a:path w="12354" h="10141" extrusionOk="0">
                  <a:moveTo>
                    <a:pt x="8327" y="562"/>
                  </a:moveTo>
                  <a:cubicBezTo>
                    <a:pt x="8968" y="562"/>
                    <a:pt x="9562" y="803"/>
                    <a:pt x="9979" y="1220"/>
                  </a:cubicBezTo>
                  <a:cubicBezTo>
                    <a:pt x="10029" y="1289"/>
                    <a:pt x="10102" y="1322"/>
                    <a:pt x="10178" y="1322"/>
                  </a:cubicBezTo>
                  <a:cubicBezTo>
                    <a:pt x="10225" y="1322"/>
                    <a:pt x="10273" y="1309"/>
                    <a:pt x="10316" y="1284"/>
                  </a:cubicBezTo>
                  <a:lnTo>
                    <a:pt x="10862" y="1044"/>
                  </a:lnTo>
                  <a:lnTo>
                    <a:pt x="10862" y="1044"/>
                  </a:lnTo>
                  <a:cubicBezTo>
                    <a:pt x="10733" y="1172"/>
                    <a:pt x="10605" y="1284"/>
                    <a:pt x="10493" y="1365"/>
                  </a:cubicBezTo>
                  <a:cubicBezTo>
                    <a:pt x="10444" y="1413"/>
                    <a:pt x="10396" y="1493"/>
                    <a:pt x="10396" y="1557"/>
                  </a:cubicBezTo>
                  <a:lnTo>
                    <a:pt x="10396" y="1589"/>
                  </a:lnTo>
                  <a:cubicBezTo>
                    <a:pt x="10380" y="1669"/>
                    <a:pt x="10396" y="1766"/>
                    <a:pt x="10461" y="1830"/>
                  </a:cubicBezTo>
                  <a:cubicBezTo>
                    <a:pt x="10525" y="1894"/>
                    <a:pt x="10605" y="1926"/>
                    <a:pt x="10685" y="1942"/>
                  </a:cubicBezTo>
                  <a:cubicBezTo>
                    <a:pt x="10701" y="1942"/>
                    <a:pt x="10894" y="1942"/>
                    <a:pt x="11166" y="1894"/>
                  </a:cubicBezTo>
                  <a:lnTo>
                    <a:pt x="11166" y="1894"/>
                  </a:lnTo>
                  <a:lnTo>
                    <a:pt x="11134" y="1910"/>
                  </a:lnTo>
                  <a:cubicBezTo>
                    <a:pt x="10878" y="2167"/>
                    <a:pt x="10717" y="2295"/>
                    <a:pt x="10653" y="2327"/>
                  </a:cubicBezTo>
                  <a:cubicBezTo>
                    <a:pt x="10541" y="2375"/>
                    <a:pt x="10461" y="2472"/>
                    <a:pt x="10461" y="2616"/>
                  </a:cubicBezTo>
                  <a:cubicBezTo>
                    <a:pt x="10364" y="5921"/>
                    <a:pt x="8214" y="9290"/>
                    <a:pt x="4300" y="9515"/>
                  </a:cubicBezTo>
                  <a:cubicBezTo>
                    <a:pt x="4239" y="9517"/>
                    <a:pt x="4179" y="9518"/>
                    <a:pt x="4118" y="9518"/>
                  </a:cubicBezTo>
                  <a:cubicBezTo>
                    <a:pt x="3260" y="9518"/>
                    <a:pt x="2379" y="9305"/>
                    <a:pt x="1540" y="8841"/>
                  </a:cubicBezTo>
                  <a:cubicBezTo>
                    <a:pt x="2375" y="8841"/>
                    <a:pt x="3225" y="8552"/>
                    <a:pt x="3963" y="7959"/>
                  </a:cubicBezTo>
                  <a:cubicBezTo>
                    <a:pt x="4059" y="7910"/>
                    <a:pt x="4107" y="7782"/>
                    <a:pt x="4075" y="7670"/>
                  </a:cubicBezTo>
                  <a:cubicBezTo>
                    <a:pt x="4059" y="7541"/>
                    <a:pt x="3979" y="7461"/>
                    <a:pt x="3867" y="7429"/>
                  </a:cubicBezTo>
                  <a:cubicBezTo>
                    <a:pt x="3305" y="7269"/>
                    <a:pt x="2230" y="6819"/>
                    <a:pt x="1941" y="6322"/>
                  </a:cubicBezTo>
                  <a:lnTo>
                    <a:pt x="2663" y="6306"/>
                  </a:lnTo>
                  <a:cubicBezTo>
                    <a:pt x="2792" y="6306"/>
                    <a:pt x="2920" y="6178"/>
                    <a:pt x="2936" y="6033"/>
                  </a:cubicBezTo>
                  <a:cubicBezTo>
                    <a:pt x="2952" y="5905"/>
                    <a:pt x="2872" y="5761"/>
                    <a:pt x="2744" y="5728"/>
                  </a:cubicBezTo>
                  <a:cubicBezTo>
                    <a:pt x="2551" y="5664"/>
                    <a:pt x="2054" y="5488"/>
                    <a:pt x="1781" y="5215"/>
                  </a:cubicBezTo>
                  <a:cubicBezTo>
                    <a:pt x="1348" y="4830"/>
                    <a:pt x="1091" y="4397"/>
                    <a:pt x="1011" y="4060"/>
                  </a:cubicBezTo>
                  <a:cubicBezTo>
                    <a:pt x="1027" y="4060"/>
                    <a:pt x="1059" y="4076"/>
                    <a:pt x="1075" y="4076"/>
                  </a:cubicBezTo>
                  <a:cubicBezTo>
                    <a:pt x="1428" y="4188"/>
                    <a:pt x="1781" y="4188"/>
                    <a:pt x="1797" y="4188"/>
                  </a:cubicBezTo>
                  <a:cubicBezTo>
                    <a:pt x="1909" y="4188"/>
                    <a:pt x="2038" y="4108"/>
                    <a:pt x="2070" y="3980"/>
                  </a:cubicBezTo>
                  <a:cubicBezTo>
                    <a:pt x="2118" y="3851"/>
                    <a:pt x="2070" y="3707"/>
                    <a:pt x="1957" y="3627"/>
                  </a:cubicBezTo>
                  <a:cubicBezTo>
                    <a:pt x="1797" y="3514"/>
                    <a:pt x="1332" y="3129"/>
                    <a:pt x="1187" y="2776"/>
                  </a:cubicBezTo>
                  <a:cubicBezTo>
                    <a:pt x="1011" y="2263"/>
                    <a:pt x="1011" y="1669"/>
                    <a:pt x="1107" y="1284"/>
                  </a:cubicBezTo>
                  <a:lnTo>
                    <a:pt x="1107" y="1284"/>
                  </a:lnTo>
                  <a:cubicBezTo>
                    <a:pt x="1412" y="1605"/>
                    <a:pt x="1957" y="2071"/>
                    <a:pt x="2984" y="2568"/>
                  </a:cubicBezTo>
                  <a:cubicBezTo>
                    <a:pt x="4027" y="3097"/>
                    <a:pt x="5086" y="3418"/>
                    <a:pt x="5920" y="3466"/>
                  </a:cubicBezTo>
                  <a:cubicBezTo>
                    <a:pt x="5968" y="3498"/>
                    <a:pt x="5984" y="3498"/>
                    <a:pt x="6033" y="3498"/>
                  </a:cubicBezTo>
                  <a:cubicBezTo>
                    <a:pt x="6193" y="3498"/>
                    <a:pt x="6321" y="3354"/>
                    <a:pt x="6321" y="3178"/>
                  </a:cubicBezTo>
                  <a:cubicBezTo>
                    <a:pt x="6321" y="3129"/>
                    <a:pt x="6321" y="3065"/>
                    <a:pt x="6305" y="3033"/>
                  </a:cubicBezTo>
                  <a:cubicBezTo>
                    <a:pt x="6273" y="2873"/>
                    <a:pt x="6225" y="2568"/>
                    <a:pt x="6225" y="2375"/>
                  </a:cubicBezTo>
                  <a:cubicBezTo>
                    <a:pt x="6225" y="1381"/>
                    <a:pt x="7172" y="562"/>
                    <a:pt x="8327" y="562"/>
                  </a:cubicBezTo>
                  <a:close/>
                  <a:moveTo>
                    <a:pt x="8391" y="1"/>
                  </a:moveTo>
                  <a:cubicBezTo>
                    <a:pt x="6915" y="1"/>
                    <a:pt x="5696" y="1092"/>
                    <a:pt x="5696" y="2407"/>
                  </a:cubicBezTo>
                  <a:cubicBezTo>
                    <a:pt x="5696" y="2536"/>
                    <a:pt x="5696" y="2696"/>
                    <a:pt x="5712" y="2873"/>
                  </a:cubicBezTo>
                  <a:cubicBezTo>
                    <a:pt x="5006" y="2776"/>
                    <a:pt x="4123" y="2488"/>
                    <a:pt x="3289" y="2071"/>
                  </a:cubicBezTo>
                  <a:cubicBezTo>
                    <a:pt x="1605" y="1236"/>
                    <a:pt x="1396" y="627"/>
                    <a:pt x="1396" y="627"/>
                  </a:cubicBezTo>
                  <a:cubicBezTo>
                    <a:pt x="1380" y="514"/>
                    <a:pt x="1300" y="434"/>
                    <a:pt x="1203" y="386"/>
                  </a:cubicBezTo>
                  <a:cubicBezTo>
                    <a:pt x="1174" y="378"/>
                    <a:pt x="1145" y="374"/>
                    <a:pt x="1117" y="374"/>
                  </a:cubicBezTo>
                  <a:cubicBezTo>
                    <a:pt x="1035" y="374"/>
                    <a:pt x="958" y="407"/>
                    <a:pt x="899" y="466"/>
                  </a:cubicBezTo>
                  <a:cubicBezTo>
                    <a:pt x="514" y="883"/>
                    <a:pt x="337" y="2055"/>
                    <a:pt x="674" y="3001"/>
                  </a:cubicBezTo>
                  <a:cubicBezTo>
                    <a:pt x="722" y="3097"/>
                    <a:pt x="754" y="3194"/>
                    <a:pt x="818" y="3290"/>
                  </a:cubicBezTo>
                  <a:lnTo>
                    <a:pt x="690" y="3290"/>
                  </a:lnTo>
                  <a:cubicBezTo>
                    <a:pt x="594" y="3322"/>
                    <a:pt x="514" y="3370"/>
                    <a:pt x="498" y="3482"/>
                  </a:cubicBezTo>
                  <a:cubicBezTo>
                    <a:pt x="241" y="4140"/>
                    <a:pt x="754" y="5087"/>
                    <a:pt x="1412" y="5680"/>
                  </a:cubicBezTo>
                  <a:cubicBezTo>
                    <a:pt x="1444" y="5696"/>
                    <a:pt x="1476" y="5745"/>
                    <a:pt x="1524" y="5761"/>
                  </a:cubicBezTo>
                  <a:cubicBezTo>
                    <a:pt x="1396" y="5809"/>
                    <a:pt x="1316" y="5905"/>
                    <a:pt x="1316" y="6017"/>
                  </a:cubicBezTo>
                  <a:cubicBezTo>
                    <a:pt x="1252" y="6932"/>
                    <a:pt x="2407" y="7525"/>
                    <a:pt x="3145" y="7814"/>
                  </a:cubicBezTo>
                  <a:cubicBezTo>
                    <a:pt x="2647" y="8087"/>
                    <a:pt x="2102" y="8247"/>
                    <a:pt x="1556" y="8247"/>
                  </a:cubicBezTo>
                  <a:cubicBezTo>
                    <a:pt x="1171" y="8247"/>
                    <a:pt x="770" y="8183"/>
                    <a:pt x="417" y="8087"/>
                  </a:cubicBezTo>
                  <a:cubicBezTo>
                    <a:pt x="388" y="8080"/>
                    <a:pt x="360" y="8077"/>
                    <a:pt x="331" y="8077"/>
                  </a:cubicBezTo>
                  <a:cubicBezTo>
                    <a:pt x="218" y="8077"/>
                    <a:pt x="112" y="8129"/>
                    <a:pt x="48" y="8231"/>
                  </a:cubicBezTo>
                  <a:cubicBezTo>
                    <a:pt x="0" y="8344"/>
                    <a:pt x="16" y="8504"/>
                    <a:pt x="129" y="8616"/>
                  </a:cubicBezTo>
                  <a:cubicBezTo>
                    <a:pt x="1332" y="9595"/>
                    <a:pt x="2728" y="10140"/>
                    <a:pt x="4091" y="10140"/>
                  </a:cubicBezTo>
                  <a:lnTo>
                    <a:pt x="4364" y="10140"/>
                  </a:lnTo>
                  <a:cubicBezTo>
                    <a:pt x="8535" y="9900"/>
                    <a:pt x="10878" y="6322"/>
                    <a:pt x="11070" y="2873"/>
                  </a:cubicBezTo>
                  <a:cubicBezTo>
                    <a:pt x="11182" y="2793"/>
                    <a:pt x="11343" y="2648"/>
                    <a:pt x="11584" y="2407"/>
                  </a:cubicBezTo>
                  <a:cubicBezTo>
                    <a:pt x="12017" y="1974"/>
                    <a:pt x="12289" y="1493"/>
                    <a:pt x="12289" y="1477"/>
                  </a:cubicBezTo>
                  <a:cubicBezTo>
                    <a:pt x="12354" y="1349"/>
                    <a:pt x="12322" y="1204"/>
                    <a:pt x="12241" y="1124"/>
                  </a:cubicBezTo>
                  <a:cubicBezTo>
                    <a:pt x="12185" y="1057"/>
                    <a:pt x="12106" y="1029"/>
                    <a:pt x="12020" y="1029"/>
                  </a:cubicBezTo>
                  <a:cubicBezTo>
                    <a:pt x="11982" y="1029"/>
                    <a:pt x="11943" y="1034"/>
                    <a:pt x="11904" y="1044"/>
                  </a:cubicBezTo>
                  <a:cubicBezTo>
                    <a:pt x="11840" y="1076"/>
                    <a:pt x="11760" y="1108"/>
                    <a:pt x="11648" y="1156"/>
                  </a:cubicBezTo>
                  <a:cubicBezTo>
                    <a:pt x="11760" y="996"/>
                    <a:pt x="11872" y="835"/>
                    <a:pt x="11904" y="707"/>
                  </a:cubicBezTo>
                  <a:cubicBezTo>
                    <a:pt x="11953" y="595"/>
                    <a:pt x="11953" y="466"/>
                    <a:pt x="11888" y="370"/>
                  </a:cubicBezTo>
                  <a:lnTo>
                    <a:pt x="11888" y="354"/>
                  </a:lnTo>
                  <a:lnTo>
                    <a:pt x="11888" y="322"/>
                  </a:lnTo>
                  <a:cubicBezTo>
                    <a:pt x="11888" y="322"/>
                    <a:pt x="11888" y="306"/>
                    <a:pt x="11872" y="306"/>
                  </a:cubicBezTo>
                  <a:cubicBezTo>
                    <a:pt x="11872" y="306"/>
                    <a:pt x="11872" y="290"/>
                    <a:pt x="11840" y="290"/>
                  </a:cubicBezTo>
                  <a:lnTo>
                    <a:pt x="11840" y="274"/>
                  </a:lnTo>
                  <a:lnTo>
                    <a:pt x="11824" y="242"/>
                  </a:lnTo>
                  <a:lnTo>
                    <a:pt x="11808" y="226"/>
                  </a:lnTo>
                  <a:cubicBezTo>
                    <a:pt x="11792" y="210"/>
                    <a:pt x="11760" y="210"/>
                    <a:pt x="11728" y="193"/>
                  </a:cubicBezTo>
                  <a:cubicBezTo>
                    <a:pt x="11712" y="193"/>
                    <a:pt x="11680" y="193"/>
                    <a:pt x="11664" y="161"/>
                  </a:cubicBezTo>
                  <a:lnTo>
                    <a:pt x="11600" y="161"/>
                  </a:lnTo>
                  <a:cubicBezTo>
                    <a:pt x="11584" y="161"/>
                    <a:pt x="11584" y="161"/>
                    <a:pt x="11568" y="193"/>
                  </a:cubicBezTo>
                  <a:lnTo>
                    <a:pt x="11551" y="193"/>
                  </a:lnTo>
                  <a:lnTo>
                    <a:pt x="10781" y="514"/>
                  </a:lnTo>
                  <a:lnTo>
                    <a:pt x="10316" y="707"/>
                  </a:lnTo>
                  <a:cubicBezTo>
                    <a:pt x="9819" y="242"/>
                    <a:pt x="9145" y="1"/>
                    <a:pt x="839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675550" y="3160300"/>
              <a:ext cx="240675" cy="196575"/>
            </a:xfrm>
            <a:custGeom>
              <a:avLst/>
              <a:gdLst/>
              <a:ahLst/>
              <a:cxnLst/>
              <a:rect l="l" t="t" r="r" b="b"/>
              <a:pathLst>
                <a:path w="9627" h="7863" extrusionOk="0">
                  <a:moveTo>
                    <a:pt x="6498" y="546"/>
                  </a:moveTo>
                  <a:cubicBezTo>
                    <a:pt x="6963" y="546"/>
                    <a:pt x="7397" y="723"/>
                    <a:pt x="7701" y="1028"/>
                  </a:cubicBezTo>
                  <a:cubicBezTo>
                    <a:pt x="7753" y="1089"/>
                    <a:pt x="7831" y="1118"/>
                    <a:pt x="7909" y="1118"/>
                  </a:cubicBezTo>
                  <a:cubicBezTo>
                    <a:pt x="7954" y="1118"/>
                    <a:pt x="7998" y="1109"/>
                    <a:pt x="8038" y="1092"/>
                  </a:cubicBezTo>
                  <a:lnTo>
                    <a:pt x="8070" y="1092"/>
                  </a:lnTo>
                  <a:cubicBezTo>
                    <a:pt x="8022" y="1124"/>
                    <a:pt x="8006" y="1172"/>
                    <a:pt x="8006" y="1220"/>
                  </a:cubicBezTo>
                  <a:lnTo>
                    <a:pt x="8006" y="1268"/>
                  </a:lnTo>
                  <a:cubicBezTo>
                    <a:pt x="7990" y="1348"/>
                    <a:pt x="8006" y="1445"/>
                    <a:pt x="8070" y="1509"/>
                  </a:cubicBezTo>
                  <a:cubicBezTo>
                    <a:pt x="8118" y="1573"/>
                    <a:pt x="8199" y="1605"/>
                    <a:pt x="8279" y="1621"/>
                  </a:cubicBezTo>
                  <a:lnTo>
                    <a:pt x="8439" y="1621"/>
                  </a:lnTo>
                  <a:cubicBezTo>
                    <a:pt x="8327" y="1717"/>
                    <a:pt x="8263" y="1766"/>
                    <a:pt x="8231" y="1798"/>
                  </a:cubicBezTo>
                  <a:cubicBezTo>
                    <a:pt x="8102" y="1830"/>
                    <a:pt x="8022" y="1926"/>
                    <a:pt x="8022" y="2070"/>
                  </a:cubicBezTo>
                  <a:cubicBezTo>
                    <a:pt x="7942" y="4525"/>
                    <a:pt x="6322" y="7060"/>
                    <a:pt x="3386" y="7220"/>
                  </a:cubicBezTo>
                  <a:cubicBezTo>
                    <a:pt x="3310" y="7227"/>
                    <a:pt x="3233" y="7230"/>
                    <a:pt x="3156" y="7230"/>
                  </a:cubicBezTo>
                  <a:cubicBezTo>
                    <a:pt x="2629" y="7230"/>
                    <a:pt x="2077" y="7089"/>
                    <a:pt x="1573" y="6851"/>
                  </a:cubicBezTo>
                  <a:cubicBezTo>
                    <a:pt x="2134" y="6787"/>
                    <a:pt x="2696" y="6563"/>
                    <a:pt x="3193" y="6161"/>
                  </a:cubicBezTo>
                  <a:cubicBezTo>
                    <a:pt x="3289" y="6097"/>
                    <a:pt x="3338" y="5985"/>
                    <a:pt x="3305" y="5857"/>
                  </a:cubicBezTo>
                  <a:cubicBezTo>
                    <a:pt x="3289" y="5744"/>
                    <a:pt x="3209" y="5664"/>
                    <a:pt x="3097" y="5616"/>
                  </a:cubicBezTo>
                  <a:cubicBezTo>
                    <a:pt x="2632" y="5504"/>
                    <a:pt x="2006" y="5215"/>
                    <a:pt x="1749" y="4926"/>
                  </a:cubicBezTo>
                  <a:lnTo>
                    <a:pt x="2166" y="4894"/>
                  </a:lnTo>
                  <a:cubicBezTo>
                    <a:pt x="2311" y="4894"/>
                    <a:pt x="2423" y="4782"/>
                    <a:pt x="2455" y="4637"/>
                  </a:cubicBezTo>
                  <a:cubicBezTo>
                    <a:pt x="2471" y="4493"/>
                    <a:pt x="2391" y="4365"/>
                    <a:pt x="2247" y="4316"/>
                  </a:cubicBezTo>
                  <a:cubicBezTo>
                    <a:pt x="2102" y="4284"/>
                    <a:pt x="1733" y="4140"/>
                    <a:pt x="1541" y="3947"/>
                  </a:cubicBezTo>
                  <a:cubicBezTo>
                    <a:pt x="1284" y="3723"/>
                    <a:pt x="1107" y="3450"/>
                    <a:pt x="1027" y="3226"/>
                  </a:cubicBezTo>
                  <a:lnTo>
                    <a:pt x="1027" y="3226"/>
                  </a:lnTo>
                  <a:cubicBezTo>
                    <a:pt x="1268" y="3290"/>
                    <a:pt x="1493" y="3290"/>
                    <a:pt x="1509" y="3290"/>
                  </a:cubicBezTo>
                  <a:cubicBezTo>
                    <a:pt x="1621" y="3290"/>
                    <a:pt x="1749" y="3209"/>
                    <a:pt x="1781" y="3065"/>
                  </a:cubicBezTo>
                  <a:cubicBezTo>
                    <a:pt x="1829" y="2953"/>
                    <a:pt x="1781" y="2808"/>
                    <a:pt x="1669" y="2728"/>
                  </a:cubicBezTo>
                  <a:cubicBezTo>
                    <a:pt x="1541" y="2648"/>
                    <a:pt x="1204" y="2375"/>
                    <a:pt x="1107" y="2086"/>
                  </a:cubicBezTo>
                  <a:cubicBezTo>
                    <a:pt x="979" y="1766"/>
                    <a:pt x="979" y="1413"/>
                    <a:pt x="1027" y="1124"/>
                  </a:cubicBezTo>
                  <a:lnTo>
                    <a:pt x="1027" y="1124"/>
                  </a:lnTo>
                  <a:cubicBezTo>
                    <a:pt x="1268" y="1364"/>
                    <a:pt x="1685" y="1685"/>
                    <a:pt x="2375" y="2022"/>
                  </a:cubicBezTo>
                  <a:cubicBezTo>
                    <a:pt x="3177" y="2423"/>
                    <a:pt x="3995" y="2696"/>
                    <a:pt x="4637" y="2728"/>
                  </a:cubicBezTo>
                  <a:cubicBezTo>
                    <a:pt x="4669" y="2744"/>
                    <a:pt x="4701" y="2744"/>
                    <a:pt x="4733" y="2744"/>
                  </a:cubicBezTo>
                  <a:cubicBezTo>
                    <a:pt x="4894" y="2744"/>
                    <a:pt x="5038" y="2616"/>
                    <a:pt x="5038" y="2455"/>
                  </a:cubicBezTo>
                  <a:cubicBezTo>
                    <a:pt x="5038" y="2407"/>
                    <a:pt x="5038" y="2375"/>
                    <a:pt x="5022" y="2327"/>
                  </a:cubicBezTo>
                  <a:cubicBezTo>
                    <a:pt x="4974" y="2231"/>
                    <a:pt x="4958" y="1990"/>
                    <a:pt x="4958" y="1846"/>
                  </a:cubicBezTo>
                  <a:cubicBezTo>
                    <a:pt x="4958" y="1124"/>
                    <a:pt x="5632" y="546"/>
                    <a:pt x="6498" y="546"/>
                  </a:cubicBezTo>
                  <a:close/>
                  <a:moveTo>
                    <a:pt x="6514" y="1"/>
                  </a:moveTo>
                  <a:cubicBezTo>
                    <a:pt x="5343" y="1"/>
                    <a:pt x="4380" y="867"/>
                    <a:pt x="4380" y="1910"/>
                  </a:cubicBezTo>
                  <a:cubicBezTo>
                    <a:pt x="4380" y="1974"/>
                    <a:pt x="4380" y="2070"/>
                    <a:pt x="4396" y="2167"/>
                  </a:cubicBezTo>
                  <a:cubicBezTo>
                    <a:pt x="3867" y="2086"/>
                    <a:pt x="3257" y="1862"/>
                    <a:pt x="2648" y="1573"/>
                  </a:cubicBezTo>
                  <a:cubicBezTo>
                    <a:pt x="1509" y="979"/>
                    <a:pt x="1284" y="578"/>
                    <a:pt x="1252" y="498"/>
                  </a:cubicBezTo>
                  <a:cubicBezTo>
                    <a:pt x="1252" y="386"/>
                    <a:pt x="1172" y="306"/>
                    <a:pt x="1043" y="258"/>
                  </a:cubicBezTo>
                  <a:cubicBezTo>
                    <a:pt x="1016" y="250"/>
                    <a:pt x="988" y="246"/>
                    <a:pt x="960" y="246"/>
                  </a:cubicBezTo>
                  <a:cubicBezTo>
                    <a:pt x="872" y="246"/>
                    <a:pt x="783" y="285"/>
                    <a:pt x="722" y="370"/>
                  </a:cubicBezTo>
                  <a:cubicBezTo>
                    <a:pt x="386" y="723"/>
                    <a:pt x="305" y="1685"/>
                    <a:pt x="546" y="2375"/>
                  </a:cubicBezTo>
                  <a:cubicBezTo>
                    <a:pt x="562" y="2407"/>
                    <a:pt x="578" y="2471"/>
                    <a:pt x="610" y="2504"/>
                  </a:cubicBezTo>
                  <a:cubicBezTo>
                    <a:pt x="530" y="2536"/>
                    <a:pt x="450" y="2584"/>
                    <a:pt x="402" y="2696"/>
                  </a:cubicBezTo>
                  <a:cubicBezTo>
                    <a:pt x="177" y="3226"/>
                    <a:pt x="610" y="3980"/>
                    <a:pt x="1124" y="4461"/>
                  </a:cubicBezTo>
                  <a:cubicBezTo>
                    <a:pt x="1059" y="4509"/>
                    <a:pt x="1027" y="4573"/>
                    <a:pt x="1027" y="4653"/>
                  </a:cubicBezTo>
                  <a:cubicBezTo>
                    <a:pt x="979" y="5343"/>
                    <a:pt x="1749" y="5776"/>
                    <a:pt x="2327" y="6033"/>
                  </a:cubicBezTo>
                  <a:cubicBezTo>
                    <a:pt x="1968" y="6208"/>
                    <a:pt x="1599" y="6288"/>
                    <a:pt x="1231" y="6288"/>
                  </a:cubicBezTo>
                  <a:cubicBezTo>
                    <a:pt x="957" y="6288"/>
                    <a:pt x="685" y="6244"/>
                    <a:pt x="418" y="6161"/>
                  </a:cubicBezTo>
                  <a:cubicBezTo>
                    <a:pt x="389" y="6151"/>
                    <a:pt x="359" y="6146"/>
                    <a:pt x="329" y="6146"/>
                  </a:cubicBezTo>
                  <a:cubicBezTo>
                    <a:pt x="228" y="6146"/>
                    <a:pt x="127" y="6206"/>
                    <a:pt x="65" y="6306"/>
                  </a:cubicBezTo>
                  <a:cubicBezTo>
                    <a:pt x="0" y="6418"/>
                    <a:pt x="17" y="6579"/>
                    <a:pt x="145" y="6675"/>
                  </a:cubicBezTo>
                  <a:cubicBezTo>
                    <a:pt x="1059" y="7445"/>
                    <a:pt x="2150" y="7862"/>
                    <a:pt x="3209" y="7862"/>
                  </a:cubicBezTo>
                  <a:lnTo>
                    <a:pt x="3434" y="7862"/>
                  </a:lnTo>
                  <a:cubicBezTo>
                    <a:pt x="6675" y="7702"/>
                    <a:pt x="8487" y="4958"/>
                    <a:pt x="8632" y="2311"/>
                  </a:cubicBezTo>
                  <a:cubicBezTo>
                    <a:pt x="8712" y="2167"/>
                    <a:pt x="8840" y="2070"/>
                    <a:pt x="9001" y="1910"/>
                  </a:cubicBezTo>
                  <a:cubicBezTo>
                    <a:pt x="9354" y="1573"/>
                    <a:pt x="9546" y="1188"/>
                    <a:pt x="9562" y="1172"/>
                  </a:cubicBezTo>
                  <a:cubicBezTo>
                    <a:pt x="9627" y="1044"/>
                    <a:pt x="9611" y="915"/>
                    <a:pt x="9530" y="835"/>
                  </a:cubicBezTo>
                  <a:cubicBezTo>
                    <a:pt x="9472" y="777"/>
                    <a:pt x="9389" y="736"/>
                    <a:pt x="9311" y="736"/>
                  </a:cubicBezTo>
                  <a:cubicBezTo>
                    <a:pt x="9281" y="736"/>
                    <a:pt x="9252" y="742"/>
                    <a:pt x="9225" y="755"/>
                  </a:cubicBezTo>
                  <a:cubicBezTo>
                    <a:pt x="9274" y="691"/>
                    <a:pt x="9290" y="627"/>
                    <a:pt x="9306" y="594"/>
                  </a:cubicBezTo>
                  <a:cubicBezTo>
                    <a:pt x="9354" y="466"/>
                    <a:pt x="9322" y="370"/>
                    <a:pt x="9290" y="274"/>
                  </a:cubicBezTo>
                  <a:cubicBezTo>
                    <a:pt x="9290" y="274"/>
                    <a:pt x="9290" y="241"/>
                    <a:pt x="9274" y="241"/>
                  </a:cubicBezTo>
                  <a:cubicBezTo>
                    <a:pt x="9274" y="225"/>
                    <a:pt x="9242" y="209"/>
                    <a:pt x="9225" y="209"/>
                  </a:cubicBezTo>
                  <a:lnTo>
                    <a:pt x="9209" y="177"/>
                  </a:lnTo>
                  <a:cubicBezTo>
                    <a:pt x="9193" y="161"/>
                    <a:pt x="9161" y="145"/>
                    <a:pt x="9145" y="145"/>
                  </a:cubicBezTo>
                  <a:lnTo>
                    <a:pt x="9129" y="145"/>
                  </a:lnTo>
                  <a:cubicBezTo>
                    <a:pt x="9113" y="145"/>
                    <a:pt x="9113" y="129"/>
                    <a:pt x="9081" y="129"/>
                  </a:cubicBezTo>
                  <a:lnTo>
                    <a:pt x="8953" y="129"/>
                  </a:lnTo>
                  <a:cubicBezTo>
                    <a:pt x="8921" y="129"/>
                    <a:pt x="8921" y="129"/>
                    <a:pt x="8905" y="145"/>
                  </a:cubicBezTo>
                  <a:lnTo>
                    <a:pt x="8889" y="145"/>
                  </a:lnTo>
                  <a:lnTo>
                    <a:pt x="8311" y="386"/>
                  </a:lnTo>
                  <a:lnTo>
                    <a:pt x="8006" y="530"/>
                  </a:lnTo>
                  <a:cubicBezTo>
                    <a:pt x="7605" y="177"/>
                    <a:pt x="7076" y="1"/>
                    <a:pt x="651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287700" y="3543350"/>
              <a:ext cx="169675" cy="312875"/>
            </a:xfrm>
            <a:custGeom>
              <a:avLst/>
              <a:gdLst/>
              <a:ahLst/>
              <a:cxnLst/>
              <a:rect l="l" t="t" r="r" b="b"/>
              <a:pathLst>
                <a:path w="6787" h="12515" extrusionOk="0">
                  <a:moveTo>
                    <a:pt x="4862" y="562"/>
                  </a:moveTo>
                  <a:cubicBezTo>
                    <a:pt x="5407" y="562"/>
                    <a:pt x="5888" y="594"/>
                    <a:pt x="6209" y="626"/>
                  </a:cubicBezTo>
                  <a:lnTo>
                    <a:pt x="6209" y="1974"/>
                  </a:lnTo>
                  <a:lnTo>
                    <a:pt x="5375" y="1974"/>
                  </a:lnTo>
                  <a:cubicBezTo>
                    <a:pt x="4172" y="1974"/>
                    <a:pt x="4027" y="2728"/>
                    <a:pt x="4027" y="3289"/>
                  </a:cubicBezTo>
                  <a:lnTo>
                    <a:pt x="4027" y="4637"/>
                  </a:lnTo>
                  <a:cubicBezTo>
                    <a:pt x="4027" y="4797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888" y="6466"/>
                  </a:lnTo>
                  <a:lnTo>
                    <a:pt x="4332" y="6466"/>
                  </a:lnTo>
                  <a:cubicBezTo>
                    <a:pt x="4172" y="6466"/>
                    <a:pt x="4027" y="6610"/>
                    <a:pt x="4027" y="6771"/>
                  </a:cubicBezTo>
                  <a:lnTo>
                    <a:pt x="4027" y="11905"/>
                  </a:lnTo>
                  <a:lnTo>
                    <a:pt x="2439" y="11905"/>
                  </a:lnTo>
                  <a:lnTo>
                    <a:pt x="2439" y="6771"/>
                  </a:lnTo>
                  <a:cubicBezTo>
                    <a:pt x="2439" y="6610"/>
                    <a:pt x="2295" y="6466"/>
                    <a:pt x="2134" y="6466"/>
                  </a:cubicBezTo>
                  <a:lnTo>
                    <a:pt x="610" y="6466"/>
                  </a:lnTo>
                  <a:lnTo>
                    <a:pt x="610" y="4942"/>
                  </a:lnTo>
                  <a:lnTo>
                    <a:pt x="2134" y="4942"/>
                  </a:lnTo>
                  <a:cubicBezTo>
                    <a:pt x="2295" y="4942"/>
                    <a:pt x="2439" y="4797"/>
                    <a:pt x="2439" y="4637"/>
                  </a:cubicBezTo>
                  <a:lnTo>
                    <a:pt x="2439" y="3081"/>
                  </a:lnTo>
                  <a:cubicBezTo>
                    <a:pt x="2439" y="1508"/>
                    <a:pt x="3337" y="562"/>
                    <a:pt x="4862" y="562"/>
                  </a:cubicBezTo>
                  <a:close/>
                  <a:moveTo>
                    <a:pt x="4846" y="0"/>
                  </a:moveTo>
                  <a:cubicBezTo>
                    <a:pt x="2985" y="0"/>
                    <a:pt x="1813" y="1188"/>
                    <a:pt x="1813" y="3113"/>
                  </a:cubicBezTo>
                  <a:lnTo>
                    <a:pt x="1813" y="4380"/>
                  </a:lnTo>
                  <a:lnTo>
                    <a:pt x="289" y="4380"/>
                  </a:lnTo>
                  <a:cubicBezTo>
                    <a:pt x="129" y="4380"/>
                    <a:pt x="0" y="4525"/>
                    <a:pt x="0" y="4685"/>
                  </a:cubicBezTo>
                  <a:lnTo>
                    <a:pt x="0" y="6803"/>
                  </a:lnTo>
                  <a:cubicBezTo>
                    <a:pt x="0" y="6963"/>
                    <a:pt x="129" y="7108"/>
                    <a:pt x="289" y="7108"/>
                  </a:cubicBezTo>
                  <a:lnTo>
                    <a:pt x="1813" y="7108"/>
                  </a:lnTo>
                  <a:lnTo>
                    <a:pt x="1813" y="12225"/>
                  </a:lnTo>
                  <a:cubicBezTo>
                    <a:pt x="1813" y="12386"/>
                    <a:pt x="1958" y="12514"/>
                    <a:pt x="2118" y="12514"/>
                  </a:cubicBezTo>
                  <a:lnTo>
                    <a:pt x="4300" y="12514"/>
                  </a:lnTo>
                  <a:cubicBezTo>
                    <a:pt x="4461" y="12514"/>
                    <a:pt x="4605" y="12386"/>
                    <a:pt x="4605" y="12225"/>
                  </a:cubicBezTo>
                  <a:lnTo>
                    <a:pt x="4605" y="7092"/>
                  </a:lnTo>
                  <a:lnTo>
                    <a:pt x="6129" y="7092"/>
                  </a:lnTo>
                  <a:cubicBezTo>
                    <a:pt x="6289" y="7092"/>
                    <a:pt x="6418" y="6963"/>
                    <a:pt x="6434" y="6819"/>
                  </a:cubicBezTo>
                  <a:lnTo>
                    <a:pt x="6707" y="4701"/>
                  </a:lnTo>
                  <a:cubicBezTo>
                    <a:pt x="6739" y="4621"/>
                    <a:pt x="6691" y="4525"/>
                    <a:pt x="6626" y="4460"/>
                  </a:cubicBezTo>
                  <a:cubicBezTo>
                    <a:pt x="6578" y="4396"/>
                    <a:pt x="6498" y="4348"/>
                    <a:pt x="6418" y="4348"/>
                  </a:cubicBezTo>
                  <a:lnTo>
                    <a:pt x="4605" y="4348"/>
                  </a:lnTo>
                  <a:lnTo>
                    <a:pt x="4605" y="3321"/>
                  </a:lnTo>
                  <a:cubicBezTo>
                    <a:pt x="4605" y="2808"/>
                    <a:pt x="4685" y="2583"/>
                    <a:pt x="5343" y="2583"/>
                  </a:cubicBezTo>
                  <a:lnTo>
                    <a:pt x="6466" y="2583"/>
                  </a:lnTo>
                  <a:cubicBezTo>
                    <a:pt x="6626" y="2583"/>
                    <a:pt x="6771" y="2455"/>
                    <a:pt x="6771" y="2295"/>
                  </a:cubicBezTo>
                  <a:lnTo>
                    <a:pt x="6771" y="385"/>
                  </a:lnTo>
                  <a:cubicBezTo>
                    <a:pt x="6787" y="225"/>
                    <a:pt x="6675" y="113"/>
                    <a:pt x="6530" y="81"/>
                  </a:cubicBezTo>
                  <a:cubicBezTo>
                    <a:pt x="6370" y="64"/>
                    <a:pt x="5696" y="0"/>
                    <a:pt x="484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681125" y="3032750"/>
              <a:ext cx="170100" cy="312875"/>
            </a:xfrm>
            <a:custGeom>
              <a:avLst/>
              <a:gdLst/>
              <a:ahLst/>
              <a:cxnLst/>
              <a:rect l="l" t="t" r="r" b="b"/>
              <a:pathLst>
                <a:path w="6804" h="12515" extrusionOk="0">
                  <a:moveTo>
                    <a:pt x="4878" y="595"/>
                  </a:moveTo>
                  <a:cubicBezTo>
                    <a:pt x="5423" y="595"/>
                    <a:pt x="5905" y="611"/>
                    <a:pt x="6226" y="659"/>
                  </a:cubicBezTo>
                  <a:lnTo>
                    <a:pt x="6226" y="1974"/>
                  </a:lnTo>
                  <a:lnTo>
                    <a:pt x="5375" y="1974"/>
                  </a:lnTo>
                  <a:cubicBezTo>
                    <a:pt x="4172" y="1974"/>
                    <a:pt x="4044" y="2744"/>
                    <a:pt x="4044" y="3306"/>
                  </a:cubicBezTo>
                  <a:lnTo>
                    <a:pt x="4044" y="4654"/>
                  </a:lnTo>
                  <a:cubicBezTo>
                    <a:pt x="4044" y="4814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905" y="6466"/>
                  </a:lnTo>
                  <a:lnTo>
                    <a:pt x="4332" y="6466"/>
                  </a:lnTo>
                  <a:cubicBezTo>
                    <a:pt x="4172" y="6466"/>
                    <a:pt x="4044" y="6611"/>
                    <a:pt x="4044" y="6771"/>
                  </a:cubicBezTo>
                  <a:lnTo>
                    <a:pt x="4044" y="11905"/>
                  </a:lnTo>
                  <a:lnTo>
                    <a:pt x="2455" y="11905"/>
                  </a:lnTo>
                  <a:lnTo>
                    <a:pt x="2455" y="6771"/>
                  </a:lnTo>
                  <a:cubicBezTo>
                    <a:pt x="2455" y="6611"/>
                    <a:pt x="2311" y="6466"/>
                    <a:pt x="2151" y="6466"/>
                  </a:cubicBezTo>
                  <a:lnTo>
                    <a:pt x="626" y="6466"/>
                  </a:lnTo>
                  <a:lnTo>
                    <a:pt x="626" y="4974"/>
                  </a:lnTo>
                  <a:lnTo>
                    <a:pt x="2151" y="4974"/>
                  </a:lnTo>
                  <a:cubicBezTo>
                    <a:pt x="2311" y="4974"/>
                    <a:pt x="2455" y="4830"/>
                    <a:pt x="2455" y="4670"/>
                  </a:cubicBezTo>
                  <a:lnTo>
                    <a:pt x="2455" y="3097"/>
                  </a:lnTo>
                  <a:cubicBezTo>
                    <a:pt x="2455" y="1541"/>
                    <a:pt x="3354" y="595"/>
                    <a:pt x="4878" y="595"/>
                  </a:cubicBezTo>
                  <a:close/>
                  <a:moveTo>
                    <a:pt x="4862" y="1"/>
                  </a:moveTo>
                  <a:cubicBezTo>
                    <a:pt x="3001" y="1"/>
                    <a:pt x="1830" y="1172"/>
                    <a:pt x="1830" y="3097"/>
                  </a:cubicBezTo>
                  <a:lnTo>
                    <a:pt x="1830" y="4365"/>
                  </a:lnTo>
                  <a:lnTo>
                    <a:pt x="306" y="4365"/>
                  </a:lnTo>
                  <a:cubicBezTo>
                    <a:pt x="145" y="4365"/>
                    <a:pt x="1" y="4509"/>
                    <a:pt x="1" y="4670"/>
                  </a:cubicBezTo>
                  <a:lnTo>
                    <a:pt x="1" y="6771"/>
                  </a:lnTo>
                  <a:cubicBezTo>
                    <a:pt x="1" y="6932"/>
                    <a:pt x="145" y="7076"/>
                    <a:pt x="306" y="7076"/>
                  </a:cubicBezTo>
                  <a:lnTo>
                    <a:pt x="1830" y="7076"/>
                  </a:lnTo>
                  <a:lnTo>
                    <a:pt x="1830" y="12210"/>
                  </a:lnTo>
                  <a:cubicBezTo>
                    <a:pt x="1830" y="12370"/>
                    <a:pt x="1974" y="12515"/>
                    <a:pt x="2134" y="12515"/>
                  </a:cubicBezTo>
                  <a:lnTo>
                    <a:pt x="4316" y="12515"/>
                  </a:lnTo>
                  <a:cubicBezTo>
                    <a:pt x="4477" y="12515"/>
                    <a:pt x="4621" y="12370"/>
                    <a:pt x="4621" y="12210"/>
                  </a:cubicBezTo>
                  <a:lnTo>
                    <a:pt x="4621" y="7076"/>
                  </a:lnTo>
                  <a:lnTo>
                    <a:pt x="6145" y="7076"/>
                  </a:lnTo>
                  <a:cubicBezTo>
                    <a:pt x="6306" y="7076"/>
                    <a:pt x="6418" y="6948"/>
                    <a:pt x="6450" y="6819"/>
                  </a:cubicBezTo>
                  <a:lnTo>
                    <a:pt x="6723" y="4686"/>
                  </a:lnTo>
                  <a:cubicBezTo>
                    <a:pt x="6739" y="4605"/>
                    <a:pt x="6707" y="4509"/>
                    <a:pt x="6643" y="4445"/>
                  </a:cubicBezTo>
                  <a:cubicBezTo>
                    <a:pt x="6579" y="4381"/>
                    <a:pt x="6498" y="4349"/>
                    <a:pt x="6418" y="4349"/>
                  </a:cubicBezTo>
                  <a:lnTo>
                    <a:pt x="4621" y="4349"/>
                  </a:lnTo>
                  <a:lnTo>
                    <a:pt x="4621" y="3306"/>
                  </a:lnTo>
                  <a:cubicBezTo>
                    <a:pt x="4621" y="2809"/>
                    <a:pt x="4701" y="2584"/>
                    <a:pt x="5359" y="2584"/>
                  </a:cubicBezTo>
                  <a:lnTo>
                    <a:pt x="6482" y="2584"/>
                  </a:lnTo>
                  <a:cubicBezTo>
                    <a:pt x="6643" y="2584"/>
                    <a:pt x="6787" y="2440"/>
                    <a:pt x="6787" y="2279"/>
                  </a:cubicBezTo>
                  <a:lnTo>
                    <a:pt x="6787" y="370"/>
                  </a:lnTo>
                  <a:cubicBezTo>
                    <a:pt x="6803" y="242"/>
                    <a:pt x="6691" y="97"/>
                    <a:pt x="6546" y="81"/>
                  </a:cubicBezTo>
                  <a:cubicBezTo>
                    <a:pt x="6386" y="49"/>
                    <a:pt x="5696" y="1"/>
                    <a:pt x="48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726750" y="3601500"/>
              <a:ext cx="154850" cy="284000"/>
            </a:xfrm>
            <a:custGeom>
              <a:avLst/>
              <a:gdLst/>
              <a:ahLst/>
              <a:cxnLst/>
              <a:rect l="l" t="t" r="r" b="b"/>
              <a:pathLst>
                <a:path w="6194" h="11360" extrusionOk="0">
                  <a:moveTo>
                    <a:pt x="4413" y="626"/>
                  </a:moveTo>
                  <a:cubicBezTo>
                    <a:pt x="4862" y="626"/>
                    <a:pt x="5311" y="642"/>
                    <a:pt x="5584" y="674"/>
                  </a:cubicBezTo>
                  <a:lnTo>
                    <a:pt x="5584" y="1814"/>
                  </a:lnTo>
                  <a:lnTo>
                    <a:pt x="4862" y="1814"/>
                  </a:lnTo>
                  <a:cubicBezTo>
                    <a:pt x="3739" y="1814"/>
                    <a:pt x="3627" y="2519"/>
                    <a:pt x="3627" y="3033"/>
                  </a:cubicBezTo>
                  <a:lnTo>
                    <a:pt x="3627" y="4252"/>
                  </a:lnTo>
                  <a:cubicBezTo>
                    <a:pt x="3627" y="4413"/>
                    <a:pt x="3771" y="4557"/>
                    <a:pt x="3932" y="4557"/>
                  </a:cubicBezTo>
                  <a:lnTo>
                    <a:pt x="5472" y="4557"/>
                  </a:lnTo>
                  <a:lnTo>
                    <a:pt x="5311" y="5856"/>
                  </a:lnTo>
                  <a:lnTo>
                    <a:pt x="3932" y="5856"/>
                  </a:lnTo>
                  <a:cubicBezTo>
                    <a:pt x="3771" y="5856"/>
                    <a:pt x="3627" y="6001"/>
                    <a:pt x="3627" y="6161"/>
                  </a:cubicBezTo>
                  <a:lnTo>
                    <a:pt x="3627" y="10782"/>
                  </a:lnTo>
                  <a:lnTo>
                    <a:pt x="2247" y="10782"/>
                  </a:lnTo>
                  <a:lnTo>
                    <a:pt x="2247" y="6161"/>
                  </a:lnTo>
                  <a:cubicBezTo>
                    <a:pt x="2247" y="6001"/>
                    <a:pt x="2103" y="5856"/>
                    <a:pt x="1942" y="5856"/>
                  </a:cubicBezTo>
                  <a:lnTo>
                    <a:pt x="595" y="5856"/>
                  </a:lnTo>
                  <a:lnTo>
                    <a:pt x="595" y="4557"/>
                  </a:lnTo>
                  <a:lnTo>
                    <a:pt x="1942" y="4557"/>
                  </a:lnTo>
                  <a:cubicBezTo>
                    <a:pt x="2103" y="4557"/>
                    <a:pt x="2247" y="4413"/>
                    <a:pt x="2247" y="4252"/>
                  </a:cubicBezTo>
                  <a:lnTo>
                    <a:pt x="2247" y="2856"/>
                  </a:lnTo>
                  <a:cubicBezTo>
                    <a:pt x="2247" y="1445"/>
                    <a:pt x="3049" y="626"/>
                    <a:pt x="4413" y="626"/>
                  </a:cubicBezTo>
                  <a:close/>
                  <a:moveTo>
                    <a:pt x="4413" y="1"/>
                  </a:moveTo>
                  <a:cubicBezTo>
                    <a:pt x="2696" y="1"/>
                    <a:pt x="1637" y="1092"/>
                    <a:pt x="1637" y="2840"/>
                  </a:cubicBezTo>
                  <a:lnTo>
                    <a:pt x="1637" y="3931"/>
                  </a:lnTo>
                  <a:lnTo>
                    <a:pt x="290" y="3931"/>
                  </a:lnTo>
                  <a:cubicBezTo>
                    <a:pt x="129" y="3931"/>
                    <a:pt x="1" y="4076"/>
                    <a:pt x="1" y="4236"/>
                  </a:cubicBezTo>
                  <a:lnTo>
                    <a:pt x="1" y="6145"/>
                  </a:lnTo>
                  <a:cubicBezTo>
                    <a:pt x="1" y="6306"/>
                    <a:pt x="129" y="6450"/>
                    <a:pt x="290" y="6450"/>
                  </a:cubicBezTo>
                  <a:lnTo>
                    <a:pt x="1637" y="6450"/>
                  </a:lnTo>
                  <a:lnTo>
                    <a:pt x="1637" y="11055"/>
                  </a:lnTo>
                  <a:cubicBezTo>
                    <a:pt x="1637" y="11215"/>
                    <a:pt x="1782" y="11359"/>
                    <a:pt x="1942" y="11359"/>
                  </a:cubicBezTo>
                  <a:lnTo>
                    <a:pt x="3932" y="11359"/>
                  </a:lnTo>
                  <a:cubicBezTo>
                    <a:pt x="4092" y="11359"/>
                    <a:pt x="4220" y="11215"/>
                    <a:pt x="4220" y="11055"/>
                  </a:cubicBezTo>
                  <a:lnTo>
                    <a:pt x="4220" y="6450"/>
                  </a:lnTo>
                  <a:lnTo>
                    <a:pt x="5568" y="6450"/>
                  </a:lnTo>
                  <a:cubicBezTo>
                    <a:pt x="5729" y="6450"/>
                    <a:pt x="5857" y="6322"/>
                    <a:pt x="5873" y="6177"/>
                  </a:cubicBezTo>
                  <a:lnTo>
                    <a:pt x="6114" y="4284"/>
                  </a:lnTo>
                  <a:cubicBezTo>
                    <a:pt x="6130" y="4204"/>
                    <a:pt x="6098" y="4092"/>
                    <a:pt x="6033" y="4044"/>
                  </a:cubicBezTo>
                  <a:cubicBezTo>
                    <a:pt x="5969" y="3979"/>
                    <a:pt x="5889" y="3931"/>
                    <a:pt x="5809" y="3931"/>
                  </a:cubicBezTo>
                  <a:lnTo>
                    <a:pt x="4204" y="3931"/>
                  </a:lnTo>
                  <a:lnTo>
                    <a:pt x="4204" y="3017"/>
                  </a:lnTo>
                  <a:cubicBezTo>
                    <a:pt x="4204" y="2568"/>
                    <a:pt x="4269" y="2391"/>
                    <a:pt x="4846" y="2391"/>
                  </a:cubicBezTo>
                  <a:lnTo>
                    <a:pt x="5873" y="2391"/>
                  </a:lnTo>
                  <a:cubicBezTo>
                    <a:pt x="6033" y="2391"/>
                    <a:pt x="6178" y="2247"/>
                    <a:pt x="6178" y="2086"/>
                  </a:cubicBezTo>
                  <a:lnTo>
                    <a:pt x="6178" y="386"/>
                  </a:lnTo>
                  <a:cubicBezTo>
                    <a:pt x="6194" y="241"/>
                    <a:pt x="6065" y="113"/>
                    <a:pt x="5937" y="81"/>
                  </a:cubicBezTo>
                  <a:cubicBezTo>
                    <a:pt x="5777" y="65"/>
                    <a:pt x="5167" y="1"/>
                    <a:pt x="441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108475" y="3147875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03" y="610"/>
                  </a:moveTo>
                  <a:cubicBezTo>
                    <a:pt x="10220" y="610"/>
                    <a:pt x="13012" y="3386"/>
                    <a:pt x="13012" y="6819"/>
                  </a:cubicBezTo>
                  <a:cubicBezTo>
                    <a:pt x="13044" y="10268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6" y="12210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82" y="12177"/>
                    <a:pt x="3450" y="12193"/>
                  </a:cubicBez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65" y="10477"/>
                  </a:cubicBezTo>
                  <a:cubicBezTo>
                    <a:pt x="979" y="9402"/>
                    <a:pt x="578" y="8151"/>
                    <a:pt x="578" y="6819"/>
                  </a:cubicBezTo>
                  <a:cubicBezTo>
                    <a:pt x="578" y="3386"/>
                    <a:pt x="3369" y="610"/>
                    <a:pt x="6803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7" y="9562"/>
                    <a:pt x="1220" y="10734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3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65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170225" y="3219400"/>
              <a:ext cx="216625" cy="200425"/>
            </a:xfrm>
            <a:custGeom>
              <a:avLst/>
              <a:gdLst/>
              <a:ahLst/>
              <a:cxnLst/>
              <a:rect l="l" t="t" r="r" b="b"/>
              <a:pathLst>
                <a:path w="8665" h="8017" extrusionOk="0">
                  <a:moveTo>
                    <a:pt x="1702" y="573"/>
                  </a:moveTo>
                  <a:cubicBezTo>
                    <a:pt x="1926" y="573"/>
                    <a:pt x="2022" y="605"/>
                    <a:pt x="2039" y="621"/>
                  </a:cubicBezTo>
                  <a:cubicBezTo>
                    <a:pt x="2119" y="781"/>
                    <a:pt x="2488" y="1648"/>
                    <a:pt x="2712" y="2177"/>
                  </a:cubicBezTo>
                  <a:cubicBezTo>
                    <a:pt x="2712" y="2177"/>
                    <a:pt x="2744" y="2273"/>
                    <a:pt x="2680" y="2354"/>
                  </a:cubicBezTo>
                  <a:cubicBezTo>
                    <a:pt x="2584" y="2514"/>
                    <a:pt x="2343" y="2771"/>
                    <a:pt x="2247" y="2851"/>
                  </a:cubicBezTo>
                  <a:lnTo>
                    <a:pt x="2231" y="2867"/>
                  </a:lnTo>
                  <a:cubicBezTo>
                    <a:pt x="2103" y="3011"/>
                    <a:pt x="1958" y="3380"/>
                    <a:pt x="2231" y="3717"/>
                  </a:cubicBezTo>
                  <a:cubicBezTo>
                    <a:pt x="2263" y="3749"/>
                    <a:pt x="2279" y="3814"/>
                    <a:pt x="2327" y="3862"/>
                  </a:cubicBezTo>
                  <a:cubicBezTo>
                    <a:pt x="2504" y="4118"/>
                    <a:pt x="2809" y="4535"/>
                    <a:pt x="3306" y="5033"/>
                  </a:cubicBezTo>
                  <a:cubicBezTo>
                    <a:pt x="3932" y="5659"/>
                    <a:pt x="5071" y="6076"/>
                    <a:pt x="5119" y="6108"/>
                  </a:cubicBezTo>
                  <a:cubicBezTo>
                    <a:pt x="5135" y="6108"/>
                    <a:pt x="5151" y="6124"/>
                    <a:pt x="5167" y="6124"/>
                  </a:cubicBezTo>
                  <a:cubicBezTo>
                    <a:pt x="5183" y="6124"/>
                    <a:pt x="5211" y="6126"/>
                    <a:pt x="5247" y="6126"/>
                  </a:cubicBezTo>
                  <a:cubicBezTo>
                    <a:pt x="5357" y="6126"/>
                    <a:pt x="5540" y="6108"/>
                    <a:pt x="5696" y="5963"/>
                  </a:cubicBezTo>
                  <a:cubicBezTo>
                    <a:pt x="5793" y="5867"/>
                    <a:pt x="6274" y="5257"/>
                    <a:pt x="6370" y="5145"/>
                  </a:cubicBezTo>
                  <a:cubicBezTo>
                    <a:pt x="6370" y="5145"/>
                    <a:pt x="6392" y="5124"/>
                    <a:pt x="6430" y="5124"/>
                  </a:cubicBezTo>
                  <a:cubicBezTo>
                    <a:pt x="6449" y="5124"/>
                    <a:pt x="6472" y="5129"/>
                    <a:pt x="6499" y="5145"/>
                  </a:cubicBezTo>
                  <a:cubicBezTo>
                    <a:pt x="6755" y="5257"/>
                    <a:pt x="7878" y="5819"/>
                    <a:pt x="8039" y="5899"/>
                  </a:cubicBezTo>
                  <a:lnTo>
                    <a:pt x="8039" y="5915"/>
                  </a:lnTo>
                  <a:cubicBezTo>
                    <a:pt x="8039" y="6172"/>
                    <a:pt x="7943" y="6605"/>
                    <a:pt x="7846" y="6685"/>
                  </a:cubicBezTo>
                  <a:cubicBezTo>
                    <a:pt x="7638" y="6894"/>
                    <a:pt x="7172" y="7375"/>
                    <a:pt x="6499" y="7375"/>
                  </a:cubicBezTo>
                  <a:cubicBezTo>
                    <a:pt x="5793" y="7375"/>
                    <a:pt x="3884" y="6749"/>
                    <a:pt x="2889" y="5739"/>
                  </a:cubicBezTo>
                  <a:cubicBezTo>
                    <a:pt x="1958" y="4824"/>
                    <a:pt x="996" y="3765"/>
                    <a:pt x="787" y="2835"/>
                  </a:cubicBezTo>
                  <a:cubicBezTo>
                    <a:pt x="563" y="1872"/>
                    <a:pt x="627" y="1567"/>
                    <a:pt x="819" y="1263"/>
                  </a:cubicBezTo>
                  <a:cubicBezTo>
                    <a:pt x="819" y="1263"/>
                    <a:pt x="819" y="1247"/>
                    <a:pt x="835" y="1247"/>
                  </a:cubicBezTo>
                  <a:cubicBezTo>
                    <a:pt x="1028" y="926"/>
                    <a:pt x="1301" y="605"/>
                    <a:pt x="1397" y="589"/>
                  </a:cubicBezTo>
                  <a:cubicBezTo>
                    <a:pt x="1525" y="573"/>
                    <a:pt x="1621" y="573"/>
                    <a:pt x="1702" y="573"/>
                  </a:cubicBezTo>
                  <a:close/>
                  <a:moveTo>
                    <a:pt x="1765" y="0"/>
                  </a:moveTo>
                  <a:cubicBezTo>
                    <a:pt x="1643" y="0"/>
                    <a:pt x="1510" y="10"/>
                    <a:pt x="1365" y="27"/>
                  </a:cubicBezTo>
                  <a:cubicBezTo>
                    <a:pt x="899" y="91"/>
                    <a:pt x="482" y="749"/>
                    <a:pt x="354" y="974"/>
                  </a:cubicBezTo>
                  <a:cubicBezTo>
                    <a:pt x="33" y="1455"/>
                    <a:pt x="1" y="1952"/>
                    <a:pt x="242" y="2995"/>
                  </a:cubicBezTo>
                  <a:cubicBezTo>
                    <a:pt x="482" y="4054"/>
                    <a:pt x="1461" y="5161"/>
                    <a:pt x="2504" y="6204"/>
                  </a:cubicBezTo>
                  <a:cubicBezTo>
                    <a:pt x="3611" y="7311"/>
                    <a:pt x="5616" y="8017"/>
                    <a:pt x="6531" y="8017"/>
                  </a:cubicBezTo>
                  <a:cubicBezTo>
                    <a:pt x="7461" y="8017"/>
                    <a:pt x="8055" y="7407"/>
                    <a:pt x="8279" y="7167"/>
                  </a:cubicBezTo>
                  <a:lnTo>
                    <a:pt x="8295" y="7151"/>
                  </a:lnTo>
                  <a:cubicBezTo>
                    <a:pt x="8600" y="6846"/>
                    <a:pt x="8664" y="6124"/>
                    <a:pt x="8664" y="5963"/>
                  </a:cubicBezTo>
                  <a:cubicBezTo>
                    <a:pt x="8648" y="5626"/>
                    <a:pt x="8440" y="5450"/>
                    <a:pt x="8328" y="5386"/>
                  </a:cubicBezTo>
                  <a:cubicBezTo>
                    <a:pt x="8199" y="5322"/>
                    <a:pt x="7044" y="4744"/>
                    <a:pt x="6755" y="4616"/>
                  </a:cubicBezTo>
                  <a:cubicBezTo>
                    <a:pt x="6650" y="4569"/>
                    <a:pt x="6550" y="4551"/>
                    <a:pt x="6458" y="4551"/>
                  </a:cubicBezTo>
                  <a:cubicBezTo>
                    <a:pt x="6200" y="4551"/>
                    <a:pt x="6004" y="4698"/>
                    <a:pt x="5921" y="4792"/>
                  </a:cubicBezTo>
                  <a:cubicBezTo>
                    <a:pt x="5648" y="5145"/>
                    <a:pt x="5327" y="5530"/>
                    <a:pt x="5295" y="5562"/>
                  </a:cubicBezTo>
                  <a:cubicBezTo>
                    <a:pt x="5071" y="5482"/>
                    <a:pt x="4204" y="5129"/>
                    <a:pt x="3755" y="4664"/>
                  </a:cubicBezTo>
                  <a:cubicBezTo>
                    <a:pt x="3290" y="4199"/>
                    <a:pt x="3033" y="3814"/>
                    <a:pt x="2841" y="3557"/>
                  </a:cubicBezTo>
                  <a:cubicBezTo>
                    <a:pt x="2809" y="3493"/>
                    <a:pt x="2760" y="3461"/>
                    <a:pt x="2728" y="3396"/>
                  </a:cubicBezTo>
                  <a:cubicBezTo>
                    <a:pt x="2712" y="3380"/>
                    <a:pt x="2680" y="3332"/>
                    <a:pt x="2712" y="3300"/>
                  </a:cubicBezTo>
                  <a:cubicBezTo>
                    <a:pt x="2793" y="3220"/>
                    <a:pt x="3065" y="2931"/>
                    <a:pt x="3210" y="2723"/>
                  </a:cubicBezTo>
                  <a:cubicBezTo>
                    <a:pt x="3434" y="2370"/>
                    <a:pt x="3306" y="2017"/>
                    <a:pt x="3290" y="1969"/>
                  </a:cubicBezTo>
                  <a:cubicBezTo>
                    <a:pt x="3226" y="1840"/>
                    <a:pt x="2728" y="589"/>
                    <a:pt x="2600" y="364"/>
                  </a:cubicBezTo>
                  <a:cubicBezTo>
                    <a:pt x="2475" y="114"/>
                    <a:pt x="2194" y="0"/>
                    <a:pt x="176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8575" y="2085000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19" y="610"/>
                  </a:moveTo>
                  <a:cubicBezTo>
                    <a:pt x="10252" y="610"/>
                    <a:pt x="13044" y="3385"/>
                    <a:pt x="13044" y="6819"/>
                  </a:cubicBezTo>
                  <a:cubicBezTo>
                    <a:pt x="13044" y="10252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7" y="12209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98" y="12177"/>
                    <a:pt x="3450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21"/>
                    <a:pt x="1829" y="10557"/>
                    <a:pt x="1765" y="10477"/>
                  </a:cubicBezTo>
                  <a:cubicBezTo>
                    <a:pt x="1011" y="9402"/>
                    <a:pt x="610" y="8150"/>
                    <a:pt x="610" y="6819"/>
                  </a:cubicBezTo>
                  <a:cubicBezTo>
                    <a:pt x="610" y="3385"/>
                    <a:pt x="3386" y="610"/>
                    <a:pt x="6819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8" y="9562"/>
                    <a:pt x="1220" y="10733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4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49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70750" y="2156600"/>
              <a:ext cx="216600" cy="200350"/>
            </a:xfrm>
            <a:custGeom>
              <a:avLst/>
              <a:gdLst/>
              <a:ahLst/>
              <a:cxnLst/>
              <a:rect l="l" t="t" r="r" b="b"/>
              <a:pathLst>
                <a:path w="8664" h="8014" extrusionOk="0">
                  <a:moveTo>
                    <a:pt x="1685" y="570"/>
                  </a:moveTo>
                  <a:cubicBezTo>
                    <a:pt x="1909" y="570"/>
                    <a:pt x="2006" y="602"/>
                    <a:pt x="2022" y="634"/>
                  </a:cubicBezTo>
                  <a:cubicBezTo>
                    <a:pt x="2102" y="794"/>
                    <a:pt x="2471" y="1645"/>
                    <a:pt x="2696" y="2174"/>
                  </a:cubicBezTo>
                  <a:cubicBezTo>
                    <a:pt x="2696" y="2174"/>
                    <a:pt x="2728" y="2270"/>
                    <a:pt x="2663" y="2350"/>
                  </a:cubicBezTo>
                  <a:cubicBezTo>
                    <a:pt x="2567" y="2511"/>
                    <a:pt x="2327" y="2768"/>
                    <a:pt x="2230" y="2848"/>
                  </a:cubicBezTo>
                  <a:lnTo>
                    <a:pt x="2214" y="2880"/>
                  </a:lnTo>
                  <a:cubicBezTo>
                    <a:pt x="2086" y="3008"/>
                    <a:pt x="1941" y="3377"/>
                    <a:pt x="2214" y="3714"/>
                  </a:cubicBezTo>
                  <a:cubicBezTo>
                    <a:pt x="2246" y="3762"/>
                    <a:pt x="2262" y="3810"/>
                    <a:pt x="2310" y="3859"/>
                  </a:cubicBezTo>
                  <a:cubicBezTo>
                    <a:pt x="2487" y="4115"/>
                    <a:pt x="2792" y="4532"/>
                    <a:pt x="3289" y="5046"/>
                  </a:cubicBezTo>
                  <a:cubicBezTo>
                    <a:pt x="3915" y="5655"/>
                    <a:pt x="5054" y="6089"/>
                    <a:pt x="5102" y="6105"/>
                  </a:cubicBezTo>
                  <a:cubicBezTo>
                    <a:pt x="5118" y="6105"/>
                    <a:pt x="5134" y="6121"/>
                    <a:pt x="5150" y="6121"/>
                  </a:cubicBezTo>
                  <a:cubicBezTo>
                    <a:pt x="5170" y="6121"/>
                    <a:pt x="5210" y="6125"/>
                    <a:pt x="5261" y="6125"/>
                  </a:cubicBezTo>
                  <a:cubicBezTo>
                    <a:pt x="5372" y="6125"/>
                    <a:pt x="5537" y="6103"/>
                    <a:pt x="5680" y="5960"/>
                  </a:cubicBezTo>
                  <a:cubicBezTo>
                    <a:pt x="5776" y="5864"/>
                    <a:pt x="6257" y="5254"/>
                    <a:pt x="6353" y="5142"/>
                  </a:cubicBezTo>
                  <a:cubicBezTo>
                    <a:pt x="6353" y="5142"/>
                    <a:pt x="6375" y="5121"/>
                    <a:pt x="6413" y="5121"/>
                  </a:cubicBezTo>
                  <a:cubicBezTo>
                    <a:pt x="6432" y="5121"/>
                    <a:pt x="6455" y="5126"/>
                    <a:pt x="6482" y="5142"/>
                  </a:cubicBezTo>
                  <a:cubicBezTo>
                    <a:pt x="6738" y="5254"/>
                    <a:pt x="7861" y="5816"/>
                    <a:pt x="8022" y="5896"/>
                  </a:cubicBezTo>
                  <a:lnTo>
                    <a:pt x="8022" y="5928"/>
                  </a:lnTo>
                  <a:cubicBezTo>
                    <a:pt x="8022" y="6169"/>
                    <a:pt x="7926" y="6586"/>
                    <a:pt x="7829" y="6682"/>
                  </a:cubicBezTo>
                  <a:cubicBezTo>
                    <a:pt x="7621" y="6891"/>
                    <a:pt x="7156" y="7372"/>
                    <a:pt x="6482" y="7372"/>
                  </a:cubicBezTo>
                  <a:cubicBezTo>
                    <a:pt x="5776" y="7372"/>
                    <a:pt x="3867" y="6746"/>
                    <a:pt x="2872" y="5736"/>
                  </a:cubicBezTo>
                  <a:cubicBezTo>
                    <a:pt x="1941" y="4821"/>
                    <a:pt x="979" y="3762"/>
                    <a:pt x="770" y="2832"/>
                  </a:cubicBezTo>
                  <a:cubicBezTo>
                    <a:pt x="546" y="1869"/>
                    <a:pt x="610" y="1564"/>
                    <a:pt x="802" y="1276"/>
                  </a:cubicBezTo>
                  <a:cubicBezTo>
                    <a:pt x="802" y="1276"/>
                    <a:pt x="802" y="1243"/>
                    <a:pt x="818" y="1243"/>
                  </a:cubicBezTo>
                  <a:cubicBezTo>
                    <a:pt x="1011" y="923"/>
                    <a:pt x="1284" y="602"/>
                    <a:pt x="1380" y="586"/>
                  </a:cubicBezTo>
                  <a:cubicBezTo>
                    <a:pt x="1508" y="570"/>
                    <a:pt x="1605" y="570"/>
                    <a:pt x="1685" y="570"/>
                  </a:cubicBezTo>
                  <a:close/>
                  <a:moveTo>
                    <a:pt x="1726" y="1"/>
                  </a:moveTo>
                  <a:cubicBezTo>
                    <a:pt x="1614" y="1"/>
                    <a:pt x="1493" y="8"/>
                    <a:pt x="1364" y="24"/>
                  </a:cubicBezTo>
                  <a:cubicBezTo>
                    <a:pt x="899" y="88"/>
                    <a:pt x="482" y="746"/>
                    <a:pt x="369" y="971"/>
                  </a:cubicBezTo>
                  <a:cubicBezTo>
                    <a:pt x="32" y="1452"/>
                    <a:pt x="0" y="1949"/>
                    <a:pt x="241" y="2992"/>
                  </a:cubicBezTo>
                  <a:cubicBezTo>
                    <a:pt x="482" y="4051"/>
                    <a:pt x="1460" y="5158"/>
                    <a:pt x="2503" y="6201"/>
                  </a:cubicBezTo>
                  <a:cubicBezTo>
                    <a:pt x="3610" y="7308"/>
                    <a:pt x="5615" y="8014"/>
                    <a:pt x="6546" y="8014"/>
                  </a:cubicBezTo>
                  <a:cubicBezTo>
                    <a:pt x="7460" y="8014"/>
                    <a:pt x="8070" y="7404"/>
                    <a:pt x="8279" y="7163"/>
                  </a:cubicBezTo>
                  <a:lnTo>
                    <a:pt x="8311" y="7147"/>
                  </a:lnTo>
                  <a:cubicBezTo>
                    <a:pt x="8599" y="6843"/>
                    <a:pt x="8664" y="6121"/>
                    <a:pt x="8664" y="5960"/>
                  </a:cubicBezTo>
                  <a:cubicBezTo>
                    <a:pt x="8632" y="5607"/>
                    <a:pt x="8423" y="5447"/>
                    <a:pt x="8311" y="5383"/>
                  </a:cubicBezTo>
                  <a:cubicBezTo>
                    <a:pt x="8182" y="5318"/>
                    <a:pt x="7011" y="4741"/>
                    <a:pt x="6738" y="4613"/>
                  </a:cubicBezTo>
                  <a:cubicBezTo>
                    <a:pt x="6634" y="4567"/>
                    <a:pt x="6535" y="4548"/>
                    <a:pt x="6443" y="4548"/>
                  </a:cubicBezTo>
                  <a:cubicBezTo>
                    <a:pt x="6184" y="4548"/>
                    <a:pt x="5987" y="4698"/>
                    <a:pt x="5904" y="4805"/>
                  </a:cubicBezTo>
                  <a:cubicBezTo>
                    <a:pt x="5631" y="5142"/>
                    <a:pt x="5311" y="5527"/>
                    <a:pt x="5279" y="5559"/>
                  </a:cubicBezTo>
                  <a:cubicBezTo>
                    <a:pt x="5054" y="5479"/>
                    <a:pt x="4188" y="5126"/>
                    <a:pt x="3738" y="4661"/>
                  </a:cubicBezTo>
                  <a:cubicBezTo>
                    <a:pt x="3273" y="4195"/>
                    <a:pt x="3016" y="3810"/>
                    <a:pt x="2824" y="3554"/>
                  </a:cubicBezTo>
                  <a:cubicBezTo>
                    <a:pt x="2792" y="3490"/>
                    <a:pt x="2744" y="3457"/>
                    <a:pt x="2728" y="3393"/>
                  </a:cubicBezTo>
                  <a:cubicBezTo>
                    <a:pt x="2712" y="3377"/>
                    <a:pt x="2696" y="3329"/>
                    <a:pt x="2712" y="3297"/>
                  </a:cubicBezTo>
                  <a:cubicBezTo>
                    <a:pt x="2792" y="3217"/>
                    <a:pt x="3065" y="2928"/>
                    <a:pt x="3209" y="2719"/>
                  </a:cubicBezTo>
                  <a:cubicBezTo>
                    <a:pt x="3434" y="2366"/>
                    <a:pt x="3305" y="2014"/>
                    <a:pt x="3289" y="1965"/>
                  </a:cubicBezTo>
                  <a:cubicBezTo>
                    <a:pt x="3225" y="1837"/>
                    <a:pt x="2728" y="586"/>
                    <a:pt x="2615" y="361"/>
                  </a:cubicBezTo>
                  <a:cubicBezTo>
                    <a:pt x="2486" y="129"/>
                    <a:pt x="2182" y="1"/>
                    <a:pt x="17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227325" y="372705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90" y="0"/>
                  </a:moveTo>
                  <a:cubicBezTo>
                    <a:pt x="305" y="0"/>
                    <a:pt x="0" y="305"/>
                    <a:pt x="0" y="674"/>
                  </a:cubicBezTo>
                  <a:cubicBezTo>
                    <a:pt x="0" y="1059"/>
                    <a:pt x="305" y="1364"/>
                    <a:pt x="690" y="1364"/>
                  </a:cubicBezTo>
                  <a:cubicBezTo>
                    <a:pt x="1075" y="1364"/>
                    <a:pt x="1364" y="1059"/>
                    <a:pt x="1364" y="674"/>
                  </a:cubicBezTo>
                  <a:cubicBezTo>
                    <a:pt x="1364" y="305"/>
                    <a:pt x="1075" y="0"/>
                    <a:pt x="69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79725" y="3749500"/>
              <a:ext cx="161250" cy="161675"/>
            </a:xfrm>
            <a:custGeom>
              <a:avLst/>
              <a:gdLst/>
              <a:ahLst/>
              <a:cxnLst/>
              <a:rect l="l" t="t" r="r" b="b"/>
              <a:pathLst>
                <a:path w="6450" h="6467" extrusionOk="0">
                  <a:moveTo>
                    <a:pt x="3225" y="578"/>
                  </a:moveTo>
                  <a:cubicBezTo>
                    <a:pt x="4669" y="578"/>
                    <a:pt x="5856" y="1765"/>
                    <a:pt x="5856" y="3209"/>
                  </a:cubicBezTo>
                  <a:cubicBezTo>
                    <a:pt x="5856" y="4653"/>
                    <a:pt x="4669" y="5840"/>
                    <a:pt x="3225" y="5840"/>
                  </a:cubicBezTo>
                  <a:cubicBezTo>
                    <a:pt x="1781" y="5840"/>
                    <a:pt x="594" y="4653"/>
                    <a:pt x="594" y="3209"/>
                  </a:cubicBezTo>
                  <a:cubicBezTo>
                    <a:pt x="594" y="1765"/>
                    <a:pt x="1781" y="578"/>
                    <a:pt x="3225" y="578"/>
                  </a:cubicBezTo>
                  <a:close/>
                  <a:moveTo>
                    <a:pt x="3225" y="1"/>
                  </a:moveTo>
                  <a:cubicBezTo>
                    <a:pt x="1444" y="1"/>
                    <a:pt x="0" y="1445"/>
                    <a:pt x="0" y="3225"/>
                  </a:cubicBezTo>
                  <a:cubicBezTo>
                    <a:pt x="0" y="5022"/>
                    <a:pt x="1444" y="6466"/>
                    <a:pt x="3225" y="6466"/>
                  </a:cubicBezTo>
                  <a:cubicBezTo>
                    <a:pt x="5006" y="6466"/>
                    <a:pt x="6450" y="5022"/>
                    <a:pt x="6450" y="3225"/>
                  </a:cubicBezTo>
                  <a:cubicBezTo>
                    <a:pt x="6450" y="1445"/>
                    <a:pt x="5006" y="1"/>
                    <a:pt x="3225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03925" y="3679725"/>
              <a:ext cx="312850" cy="260725"/>
            </a:xfrm>
            <a:custGeom>
              <a:avLst/>
              <a:gdLst/>
              <a:ahLst/>
              <a:cxnLst/>
              <a:rect l="l" t="t" r="r" b="b"/>
              <a:pathLst>
                <a:path w="12514" h="10429" extrusionOk="0">
                  <a:moveTo>
                    <a:pt x="4348" y="0"/>
                  </a:moveTo>
                  <a:cubicBezTo>
                    <a:pt x="1941" y="0"/>
                    <a:pt x="0" y="1957"/>
                    <a:pt x="0" y="4364"/>
                  </a:cubicBezTo>
                  <a:lnTo>
                    <a:pt x="0" y="7621"/>
                  </a:lnTo>
                  <a:cubicBezTo>
                    <a:pt x="0" y="8696"/>
                    <a:pt x="369" y="9674"/>
                    <a:pt x="1027" y="10428"/>
                  </a:cubicBezTo>
                  <a:lnTo>
                    <a:pt x="1861" y="10428"/>
                  </a:lnTo>
                  <a:cubicBezTo>
                    <a:pt x="1075" y="9754"/>
                    <a:pt x="594" y="8744"/>
                    <a:pt x="594" y="7621"/>
                  </a:cubicBezTo>
                  <a:lnTo>
                    <a:pt x="594" y="4364"/>
                  </a:lnTo>
                  <a:cubicBezTo>
                    <a:pt x="594" y="2294"/>
                    <a:pt x="2278" y="610"/>
                    <a:pt x="4348" y="610"/>
                  </a:cubicBezTo>
                  <a:lnTo>
                    <a:pt x="8166" y="610"/>
                  </a:lnTo>
                  <a:cubicBezTo>
                    <a:pt x="10220" y="610"/>
                    <a:pt x="11904" y="2294"/>
                    <a:pt x="11904" y="4364"/>
                  </a:cubicBezTo>
                  <a:lnTo>
                    <a:pt x="11904" y="7621"/>
                  </a:lnTo>
                  <a:cubicBezTo>
                    <a:pt x="11904" y="8744"/>
                    <a:pt x="11407" y="9738"/>
                    <a:pt x="10653" y="10428"/>
                  </a:cubicBezTo>
                  <a:lnTo>
                    <a:pt x="11487" y="10428"/>
                  </a:lnTo>
                  <a:cubicBezTo>
                    <a:pt x="12129" y="9674"/>
                    <a:pt x="12514" y="8712"/>
                    <a:pt x="12514" y="7621"/>
                  </a:cubicBezTo>
                  <a:lnTo>
                    <a:pt x="12514" y="4364"/>
                  </a:lnTo>
                  <a:cubicBezTo>
                    <a:pt x="12514" y="1957"/>
                    <a:pt x="10573" y="0"/>
                    <a:pt x="816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197825" y="3260575"/>
              <a:ext cx="440825" cy="407125"/>
            </a:xfrm>
            <a:custGeom>
              <a:avLst/>
              <a:gdLst/>
              <a:ahLst/>
              <a:cxnLst/>
              <a:rect l="l" t="t" r="r" b="b"/>
              <a:pathLst>
                <a:path w="17633" h="16285" extrusionOk="0">
                  <a:moveTo>
                    <a:pt x="11648" y="626"/>
                  </a:moveTo>
                  <a:cubicBezTo>
                    <a:pt x="14648" y="626"/>
                    <a:pt x="17071" y="3049"/>
                    <a:pt x="17071" y="6049"/>
                  </a:cubicBezTo>
                  <a:cubicBezTo>
                    <a:pt x="17006" y="8985"/>
                    <a:pt x="14584" y="11424"/>
                    <a:pt x="11616" y="11424"/>
                  </a:cubicBezTo>
                  <a:cubicBezTo>
                    <a:pt x="11038" y="11424"/>
                    <a:pt x="10461" y="11311"/>
                    <a:pt x="9899" y="11135"/>
                  </a:cubicBezTo>
                  <a:cubicBezTo>
                    <a:pt x="9867" y="11135"/>
                    <a:pt x="9851" y="11119"/>
                    <a:pt x="9819" y="11119"/>
                  </a:cubicBezTo>
                  <a:cubicBezTo>
                    <a:pt x="9739" y="11103"/>
                    <a:pt x="9658" y="11055"/>
                    <a:pt x="9594" y="11039"/>
                  </a:cubicBezTo>
                  <a:cubicBezTo>
                    <a:pt x="9546" y="11023"/>
                    <a:pt x="9530" y="11023"/>
                    <a:pt x="9498" y="10990"/>
                  </a:cubicBezTo>
                  <a:cubicBezTo>
                    <a:pt x="9434" y="10974"/>
                    <a:pt x="9354" y="10942"/>
                    <a:pt x="9289" y="10894"/>
                  </a:cubicBezTo>
                  <a:cubicBezTo>
                    <a:pt x="9257" y="10878"/>
                    <a:pt x="9225" y="10878"/>
                    <a:pt x="9193" y="10862"/>
                  </a:cubicBezTo>
                  <a:cubicBezTo>
                    <a:pt x="9097" y="10814"/>
                    <a:pt x="9017" y="10750"/>
                    <a:pt x="8904" y="10702"/>
                  </a:cubicBezTo>
                  <a:cubicBezTo>
                    <a:pt x="8888" y="10670"/>
                    <a:pt x="8872" y="10670"/>
                    <a:pt x="8856" y="10670"/>
                  </a:cubicBezTo>
                  <a:lnTo>
                    <a:pt x="8744" y="10670"/>
                  </a:lnTo>
                  <a:cubicBezTo>
                    <a:pt x="8728" y="10670"/>
                    <a:pt x="8680" y="10670"/>
                    <a:pt x="8664" y="10702"/>
                  </a:cubicBezTo>
                  <a:lnTo>
                    <a:pt x="6947" y="11295"/>
                  </a:lnTo>
                  <a:lnTo>
                    <a:pt x="7300" y="9450"/>
                  </a:lnTo>
                  <a:lnTo>
                    <a:pt x="7300" y="9386"/>
                  </a:lnTo>
                  <a:cubicBezTo>
                    <a:pt x="7300" y="9338"/>
                    <a:pt x="7284" y="9274"/>
                    <a:pt x="7236" y="9210"/>
                  </a:cubicBezTo>
                  <a:cubicBezTo>
                    <a:pt x="7236" y="9194"/>
                    <a:pt x="7220" y="9194"/>
                    <a:pt x="7220" y="9178"/>
                  </a:cubicBezTo>
                  <a:cubicBezTo>
                    <a:pt x="7156" y="9065"/>
                    <a:pt x="7075" y="8969"/>
                    <a:pt x="7027" y="8873"/>
                  </a:cubicBezTo>
                  <a:cubicBezTo>
                    <a:pt x="6979" y="8825"/>
                    <a:pt x="6963" y="8776"/>
                    <a:pt x="6947" y="8728"/>
                  </a:cubicBezTo>
                  <a:cubicBezTo>
                    <a:pt x="6899" y="8664"/>
                    <a:pt x="6867" y="8616"/>
                    <a:pt x="6835" y="8552"/>
                  </a:cubicBezTo>
                  <a:cubicBezTo>
                    <a:pt x="6803" y="8488"/>
                    <a:pt x="6787" y="8423"/>
                    <a:pt x="6739" y="8375"/>
                  </a:cubicBezTo>
                  <a:cubicBezTo>
                    <a:pt x="6723" y="8327"/>
                    <a:pt x="6706" y="8263"/>
                    <a:pt x="6674" y="8215"/>
                  </a:cubicBezTo>
                  <a:cubicBezTo>
                    <a:pt x="6642" y="8135"/>
                    <a:pt x="6626" y="8071"/>
                    <a:pt x="6578" y="7990"/>
                  </a:cubicBezTo>
                  <a:cubicBezTo>
                    <a:pt x="6562" y="7942"/>
                    <a:pt x="6546" y="7910"/>
                    <a:pt x="6546" y="7862"/>
                  </a:cubicBezTo>
                  <a:cubicBezTo>
                    <a:pt x="6514" y="7782"/>
                    <a:pt x="6482" y="7702"/>
                    <a:pt x="6466" y="7621"/>
                  </a:cubicBezTo>
                  <a:cubicBezTo>
                    <a:pt x="6466" y="7605"/>
                    <a:pt x="6434" y="7573"/>
                    <a:pt x="6434" y="7541"/>
                  </a:cubicBezTo>
                  <a:cubicBezTo>
                    <a:pt x="6337" y="7220"/>
                    <a:pt x="6273" y="6883"/>
                    <a:pt x="6257" y="6546"/>
                  </a:cubicBezTo>
                  <a:cubicBezTo>
                    <a:pt x="6241" y="6386"/>
                    <a:pt x="6241" y="6226"/>
                    <a:pt x="6241" y="6049"/>
                  </a:cubicBezTo>
                  <a:cubicBezTo>
                    <a:pt x="6241" y="3049"/>
                    <a:pt x="8664" y="626"/>
                    <a:pt x="11648" y="626"/>
                  </a:cubicBezTo>
                  <a:close/>
                  <a:moveTo>
                    <a:pt x="5038" y="6771"/>
                  </a:moveTo>
                  <a:cubicBezTo>
                    <a:pt x="5230" y="6771"/>
                    <a:pt x="5439" y="6787"/>
                    <a:pt x="5632" y="6803"/>
                  </a:cubicBezTo>
                  <a:lnTo>
                    <a:pt x="5632" y="6819"/>
                  </a:lnTo>
                  <a:cubicBezTo>
                    <a:pt x="5664" y="6899"/>
                    <a:pt x="5664" y="7012"/>
                    <a:pt x="5680" y="7092"/>
                  </a:cubicBezTo>
                  <a:cubicBezTo>
                    <a:pt x="5680" y="7124"/>
                    <a:pt x="5696" y="7172"/>
                    <a:pt x="5696" y="7204"/>
                  </a:cubicBezTo>
                  <a:cubicBezTo>
                    <a:pt x="5728" y="7284"/>
                    <a:pt x="5744" y="7381"/>
                    <a:pt x="5760" y="7461"/>
                  </a:cubicBezTo>
                  <a:cubicBezTo>
                    <a:pt x="5760" y="7509"/>
                    <a:pt x="5776" y="7525"/>
                    <a:pt x="5776" y="7573"/>
                  </a:cubicBezTo>
                  <a:cubicBezTo>
                    <a:pt x="5856" y="7846"/>
                    <a:pt x="5968" y="8135"/>
                    <a:pt x="6065" y="8391"/>
                  </a:cubicBezTo>
                  <a:cubicBezTo>
                    <a:pt x="6081" y="8456"/>
                    <a:pt x="6097" y="8488"/>
                    <a:pt x="6145" y="8552"/>
                  </a:cubicBezTo>
                  <a:cubicBezTo>
                    <a:pt x="6161" y="8616"/>
                    <a:pt x="6193" y="8664"/>
                    <a:pt x="6241" y="8728"/>
                  </a:cubicBezTo>
                  <a:cubicBezTo>
                    <a:pt x="6273" y="8792"/>
                    <a:pt x="6321" y="8873"/>
                    <a:pt x="6337" y="8937"/>
                  </a:cubicBezTo>
                  <a:cubicBezTo>
                    <a:pt x="6370" y="8969"/>
                    <a:pt x="6402" y="9033"/>
                    <a:pt x="6418" y="9065"/>
                  </a:cubicBezTo>
                  <a:cubicBezTo>
                    <a:pt x="6482" y="9194"/>
                    <a:pt x="6562" y="9290"/>
                    <a:pt x="6642" y="9386"/>
                  </a:cubicBezTo>
                  <a:lnTo>
                    <a:pt x="6642" y="9418"/>
                  </a:lnTo>
                  <a:lnTo>
                    <a:pt x="6337" y="10958"/>
                  </a:lnTo>
                  <a:cubicBezTo>
                    <a:pt x="6305" y="10942"/>
                    <a:pt x="6257" y="10910"/>
                    <a:pt x="6193" y="10910"/>
                  </a:cubicBezTo>
                  <a:cubicBezTo>
                    <a:pt x="6033" y="10910"/>
                    <a:pt x="5920" y="11039"/>
                    <a:pt x="5920" y="11199"/>
                  </a:cubicBezTo>
                  <a:cubicBezTo>
                    <a:pt x="5920" y="11359"/>
                    <a:pt x="6049" y="11472"/>
                    <a:pt x="6193" y="11472"/>
                  </a:cubicBezTo>
                  <a:lnTo>
                    <a:pt x="6241" y="11472"/>
                  </a:lnTo>
                  <a:lnTo>
                    <a:pt x="6193" y="11664"/>
                  </a:lnTo>
                  <a:cubicBezTo>
                    <a:pt x="6177" y="11761"/>
                    <a:pt x="6225" y="11873"/>
                    <a:pt x="6305" y="11937"/>
                  </a:cubicBezTo>
                  <a:cubicBezTo>
                    <a:pt x="6321" y="11953"/>
                    <a:pt x="6370" y="11985"/>
                    <a:pt x="6386" y="11985"/>
                  </a:cubicBezTo>
                  <a:lnTo>
                    <a:pt x="6402" y="11985"/>
                  </a:lnTo>
                  <a:cubicBezTo>
                    <a:pt x="6418" y="11985"/>
                    <a:pt x="6434" y="12001"/>
                    <a:pt x="6482" y="12001"/>
                  </a:cubicBezTo>
                  <a:lnTo>
                    <a:pt x="6498" y="12001"/>
                  </a:lnTo>
                  <a:cubicBezTo>
                    <a:pt x="6546" y="12001"/>
                    <a:pt x="6562" y="12001"/>
                    <a:pt x="6578" y="11985"/>
                  </a:cubicBezTo>
                  <a:lnTo>
                    <a:pt x="8680" y="11263"/>
                  </a:lnTo>
                  <a:lnTo>
                    <a:pt x="9049" y="11440"/>
                  </a:lnTo>
                  <a:cubicBezTo>
                    <a:pt x="9081" y="11456"/>
                    <a:pt x="9113" y="11456"/>
                    <a:pt x="9145" y="11472"/>
                  </a:cubicBezTo>
                  <a:cubicBezTo>
                    <a:pt x="9225" y="11520"/>
                    <a:pt x="9322" y="11552"/>
                    <a:pt x="9402" y="11600"/>
                  </a:cubicBezTo>
                  <a:cubicBezTo>
                    <a:pt x="9434" y="11600"/>
                    <a:pt x="9434" y="11600"/>
                    <a:pt x="9450" y="11616"/>
                  </a:cubicBezTo>
                  <a:cubicBezTo>
                    <a:pt x="9418" y="12418"/>
                    <a:pt x="9129" y="13188"/>
                    <a:pt x="8648" y="13830"/>
                  </a:cubicBezTo>
                  <a:cubicBezTo>
                    <a:pt x="8616" y="13878"/>
                    <a:pt x="8584" y="13991"/>
                    <a:pt x="8584" y="14071"/>
                  </a:cubicBezTo>
                  <a:lnTo>
                    <a:pt x="8872" y="15515"/>
                  </a:lnTo>
                  <a:lnTo>
                    <a:pt x="8872" y="15515"/>
                  </a:lnTo>
                  <a:lnTo>
                    <a:pt x="7509" y="15049"/>
                  </a:lnTo>
                  <a:cubicBezTo>
                    <a:pt x="7475" y="15043"/>
                    <a:pt x="7439" y="15039"/>
                    <a:pt x="7404" y="15039"/>
                  </a:cubicBezTo>
                  <a:cubicBezTo>
                    <a:pt x="7354" y="15039"/>
                    <a:pt x="7306" y="15047"/>
                    <a:pt x="7268" y="15065"/>
                  </a:cubicBezTo>
                  <a:cubicBezTo>
                    <a:pt x="6578" y="15451"/>
                    <a:pt x="5824" y="15675"/>
                    <a:pt x="5038" y="15675"/>
                  </a:cubicBezTo>
                  <a:cubicBezTo>
                    <a:pt x="2583" y="15675"/>
                    <a:pt x="578" y="13670"/>
                    <a:pt x="578" y="11215"/>
                  </a:cubicBezTo>
                  <a:cubicBezTo>
                    <a:pt x="578" y="8776"/>
                    <a:pt x="2583" y="6771"/>
                    <a:pt x="5038" y="6771"/>
                  </a:cubicBezTo>
                  <a:close/>
                  <a:moveTo>
                    <a:pt x="11616" y="1"/>
                  </a:moveTo>
                  <a:cubicBezTo>
                    <a:pt x="8311" y="1"/>
                    <a:pt x="5599" y="2696"/>
                    <a:pt x="5599" y="6017"/>
                  </a:cubicBezTo>
                  <a:lnTo>
                    <a:pt x="5599" y="6209"/>
                  </a:lnTo>
                  <a:cubicBezTo>
                    <a:pt x="5423" y="6177"/>
                    <a:pt x="5247" y="6161"/>
                    <a:pt x="5054" y="6161"/>
                  </a:cubicBezTo>
                  <a:cubicBezTo>
                    <a:pt x="2279" y="6161"/>
                    <a:pt x="0" y="8423"/>
                    <a:pt x="0" y="11215"/>
                  </a:cubicBezTo>
                  <a:cubicBezTo>
                    <a:pt x="0" y="14007"/>
                    <a:pt x="2279" y="16269"/>
                    <a:pt x="5054" y="16269"/>
                  </a:cubicBezTo>
                  <a:cubicBezTo>
                    <a:pt x="5904" y="16269"/>
                    <a:pt x="6723" y="16060"/>
                    <a:pt x="7461" y="15659"/>
                  </a:cubicBezTo>
                  <a:lnTo>
                    <a:pt x="9193" y="16269"/>
                  </a:lnTo>
                  <a:cubicBezTo>
                    <a:pt x="9225" y="16285"/>
                    <a:pt x="9257" y="16285"/>
                    <a:pt x="9289" y="16285"/>
                  </a:cubicBezTo>
                  <a:cubicBezTo>
                    <a:pt x="9370" y="16285"/>
                    <a:pt x="9434" y="16269"/>
                    <a:pt x="9498" y="16205"/>
                  </a:cubicBezTo>
                  <a:cubicBezTo>
                    <a:pt x="9578" y="16124"/>
                    <a:pt x="9610" y="16028"/>
                    <a:pt x="9594" y="15932"/>
                  </a:cubicBezTo>
                  <a:lnTo>
                    <a:pt x="9225" y="14103"/>
                  </a:lnTo>
                  <a:cubicBezTo>
                    <a:pt x="9691" y="13445"/>
                    <a:pt x="9995" y="12659"/>
                    <a:pt x="10076" y="11857"/>
                  </a:cubicBezTo>
                  <a:cubicBezTo>
                    <a:pt x="10573" y="12001"/>
                    <a:pt x="11102" y="12065"/>
                    <a:pt x="11616" y="12065"/>
                  </a:cubicBezTo>
                  <a:cubicBezTo>
                    <a:pt x="14921" y="12065"/>
                    <a:pt x="17632" y="9370"/>
                    <a:pt x="17632" y="6049"/>
                  </a:cubicBezTo>
                  <a:cubicBezTo>
                    <a:pt x="17616" y="2712"/>
                    <a:pt x="14921" y="1"/>
                    <a:pt x="116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411200" y="3444275"/>
              <a:ext cx="153650" cy="14875"/>
            </a:xfrm>
            <a:custGeom>
              <a:avLst/>
              <a:gdLst/>
              <a:ahLst/>
              <a:cxnLst/>
              <a:rect l="l" t="t" r="r" b="b"/>
              <a:pathLst>
                <a:path w="6146" h="595" extrusionOk="0">
                  <a:moveTo>
                    <a:pt x="289" y="1"/>
                  </a:moveTo>
                  <a:cubicBezTo>
                    <a:pt x="129" y="1"/>
                    <a:pt x="0" y="145"/>
                    <a:pt x="0" y="305"/>
                  </a:cubicBezTo>
                  <a:cubicBezTo>
                    <a:pt x="0" y="466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66"/>
                    <a:pt x="6145" y="305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411200" y="3403775"/>
              <a:ext cx="153650" cy="14850"/>
            </a:xfrm>
            <a:custGeom>
              <a:avLst/>
              <a:gdLst/>
              <a:ahLst/>
              <a:cxnLst/>
              <a:rect l="l" t="t" r="r" b="b"/>
              <a:pathLst>
                <a:path w="6146" h="594" extrusionOk="0"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9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49"/>
                    <a:pt x="6145" y="289"/>
                  </a:cubicBezTo>
                  <a:cubicBezTo>
                    <a:pt x="6145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411200" y="3362450"/>
              <a:ext cx="153650" cy="15275"/>
            </a:xfrm>
            <a:custGeom>
              <a:avLst/>
              <a:gdLst/>
              <a:ahLst/>
              <a:cxnLst/>
              <a:rect l="l" t="t" r="r" b="b"/>
              <a:pathLst>
                <a:path w="6146" h="611" extrusionOk="0">
                  <a:moveTo>
                    <a:pt x="289" y="1"/>
                  </a:moveTo>
                  <a:cubicBezTo>
                    <a:pt x="129" y="1"/>
                    <a:pt x="0" y="145"/>
                    <a:pt x="0" y="306"/>
                  </a:cubicBezTo>
                  <a:cubicBezTo>
                    <a:pt x="0" y="466"/>
                    <a:pt x="129" y="610"/>
                    <a:pt x="289" y="610"/>
                  </a:cubicBezTo>
                  <a:lnTo>
                    <a:pt x="5856" y="610"/>
                  </a:lnTo>
                  <a:cubicBezTo>
                    <a:pt x="6017" y="610"/>
                    <a:pt x="6145" y="466"/>
                    <a:pt x="6145" y="306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284050" y="3534125"/>
              <a:ext cx="14075" cy="13650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289" y="0"/>
                  </a:moveTo>
                  <a:cubicBezTo>
                    <a:pt x="129" y="0"/>
                    <a:pt x="1" y="113"/>
                    <a:pt x="1" y="273"/>
                  </a:cubicBezTo>
                  <a:cubicBezTo>
                    <a:pt x="1" y="433"/>
                    <a:pt x="129" y="546"/>
                    <a:pt x="289" y="546"/>
                  </a:cubicBezTo>
                  <a:cubicBezTo>
                    <a:pt x="450" y="546"/>
                    <a:pt x="562" y="433"/>
                    <a:pt x="562" y="273"/>
                  </a:cubicBezTo>
                  <a:cubicBezTo>
                    <a:pt x="562" y="113"/>
                    <a:pt x="450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317350" y="3534125"/>
              <a:ext cx="14050" cy="13650"/>
            </a:xfrm>
            <a:custGeom>
              <a:avLst/>
              <a:gdLst/>
              <a:ahLst/>
              <a:cxnLst/>
              <a:rect l="l" t="t" r="r" b="b"/>
              <a:pathLst>
                <a:path w="562" h="546" extrusionOk="0">
                  <a:moveTo>
                    <a:pt x="273" y="0"/>
                  </a:moveTo>
                  <a:cubicBezTo>
                    <a:pt x="113" y="0"/>
                    <a:pt x="0" y="113"/>
                    <a:pt x="0" y="273"/>
                  </a:cubicBezTo>
                  <a:cubicBezTo>
                    <a:pt x="0" y="433"/>
                    <a:pt x="113" y="546"/>
                    <a:pt x="273" y="546"/>
                  </a:cubicBezTo>
                  <a:cubicBezTo>
                    <a:pt x="433" y="546"/>
                    <a:pt x="562" y="433"/>
                    <a:pt x="562" y="273"/>
                  </a:cubicBezTo>
                  <a:cubicBezTo>
                    <a:pt x="562" y="113"/>
                    <a:pt x="417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968350" y="2573525"/>
              <a:ext cx="405125" cy="407125"/>
            </a:xfrm>
            <a:custGeom>
              <a:avLst/>
              <a:gdLst/>
              <a:ahLst/>
              <a:cxnLst/>
              <a:rect l="l" t="t" r="r" b="b"/>
              <a:pathLst>
                <a:path w="16205" h="16285" extrusionOk="0">
                  <a:moveTo>
                    <a:pt x="5022" y="6755"/>
                  </a:moveTo>
                  <a:cubicBezTo>
                    <a:pt x="5214" y="6755"/>
                    <a:pt x="5423" y="6771"/>
                    <a:pt x="5615" y="6787"/>
                  </a:cubicBezTo>
                  <a:lnTo>
                    <a:pt x="5615" y="6803"/>
                  </a:lnTo>
                  <a:cubicBezTo>
                    <a:pt x="5631" y="6883"/>
                    <a:pt x="5631" y="6995"/>
                    <a:pt x="5664" y="7075"/>
                  </a:cubicBezTo>
                  <a:cubicBezTo>
                    <a:pt x="5664" y="7107"/>
                    <a:pt x="5680" y="7156"/>
                    <a:pt x="5680" y="7188"/>
                  </a:cubicBezTo>
                  <a:cubicBezTo>
                    <a:pt x="5696" y="7268"/>
                    <a:pt x="5712" y="7364"/>
                    <a:pt x="5744" y="7444"/>
                  </a:cubicBezTo>
                  <a:cubicBezTo>
                    <a:pt x="5744" y="7493"/>
                    <a:pt x="5760" y="7509"/>
                    <a:pt x="5760" y="7557"/>
                  </a:cubicBezTo>
                  <a:cubicBezTo>
                    <a:pt x="5840" y="7829"/>
                    <a:pt x="5936" y="8118"/>
                    <a:pt x="6033" y="8375"/>
                  </a:cubicBezTo>
                  <a:cubicBezTo>
                    <a:pt x="6065" y="8439"/>
                    <a:pt x="6081" y="8471"/>
                    <a:pt x="6113" y="8535"/>
                  </a:cubicBezTo>
                  <a:cubicBezTo>
                    <a:pt x="6193" y="8616"/>
                    <a:pt x="6225" y="8680"/>
                    <a:pt x="6257" y="8744"/>
                  </a:cubicBezTo>
                  <a:cubicBezTo>
                    <a:pt x="6305" y="8792"/>
                    <a:pt x="6337" y="8872"/>
                    <a:pt x="6353" y="8936"/>
                  </a:cubicBezTo>
                  <a:cubicBezTo>
                    <a:pt x="6369" y="8969"/>
                    <a:pt x="6418" y="9033"/>
                    <a:pt x="6434" y="9081"/>
                  </a:cubicBezTo>
                  <a:cubicBezTo>
                    <a:pt x="6498" y="9193"/>
                    <a:pt x="6578" y="9321"/>
                    <a:pt x="6658" y="9418"/>
                  </a:cubicBezTo>
                  <a:lnTo>
                    <a:pt x="6353" y="10958"/>
                  </a:lnTo>
                  <a:cubicBezTo>
                    <a:pt x="6321" y="10942"/>
                    <a:pt x="6273" y="10926"/>
                    <a:pt x="6225" y="10926"/>
                  </a:cubicBezTo>
                  <a:cubicBezTo>
                    <a:pt x="6065" y="10926"/>
                    <a:pt x="5936" y="11038"/>
                    <a:pt x="5936" y="11199"/>
                  </a:cubicBezTo>
                  <a:cubicBezTo>
                    <a:pt x="5936" y="11359"/>
                    <a:pt x="6049" y="11487"/>
                    <a:pt x="6225" y="11487"/>
                  </a:cubicBezTo>
                  <a:lnTo>
                    <a:pt x="6257" y="11487"/>
                  </a:lnTo>
                  <a:lnTo>
                    <a:pt x="6225" y="11664"/>
                  </a:lnTo>
                  <a:cubicBezTo>
                    <a:pt x="6193" y="11760"/>
                    <a:pt x="6241" y="11888"/>
                    <a:pt x="6321" y="11953"/>
                  </a:cubicBezTo>
                  <a:cubicBezTo>
                    <a:pt x="6337" y="11969"/>
                    <a:pt x="6369" y="11985"/>
                    <a:pt x="6402" y="11985"/>
                  </a:cubicBezTo>
                  <a:lnTo>
                    <a:pt x="6418" y="11985"/>
                  </a:lnTo>
                  <a:cubicBezTo>
                    <a:pt x="6434" y="11985"/>
                    <a:pt x="6466" y="12001"/>
                    <a:pt x="6498" y="12001"/>
                  </a:cubicBezTo>
                  <a:lnTo>
                    <a:pt x="6514" y="12001"/>
                  </a:lnTo>
                  <a:cubicBezTo>
                    <a:pt x="6562" y="12001"/>
                    <a:pt x="6578" y="12001"/>
                    <a:pt x="6594" y="11985"/>
                  </a:cubicBezTo>
                  <a:lnTo>
                    <a:pt x="8712" y="11263"/>
                  </a:lnTo>
                  <a:lnTo>
                    <a:pt x="9065" y="11439"/>
                  </a:lnTo>
                  <a:cubicBezTo>
                    <a:pt x="9113" y="11471"/>
                    <a:pt x="9129" y="11471"/>
                    <a:pt x="9161" y="11487"/>
                  </a:cubicBezTo>
                  <a:cubicBezTo>
                    <a:pt x="9241" y="11519"/>
                    <a:pt x="9354" y="11568"/>
                    <a:pt x="9434" y="11600"/>
                  </a:cubicBezTo>
                  <a:cubicBezTo>
                    <a:pt x="9434" y="11600"/>
                    <a:pt x="9450" y="11600"/>
                    <a:pt x="9450" y="11616"/>
                  </a:cubicBezTo>
                  <a:cubicBezTo>
                    <a:pt x="9370" y="12418"/>
                    <a:pt x="9081" y="13172"/>
                    <a:pt x="8632" y="13814"/>
                  </a:cubicBezTo>
                  <a:cubicBezTo>
                    <a:pt x="8583" y="13878"/>
                    <a:pt x="8567" y="13974"/>
                    <a:pt x="8567" y="14054"/>
                  </a:cubicBezTo>
                  <a:lnTo>
                    <a:pt x="8840" y="15498"/>
                  </a:lnTo>
                  <a:lnTo>
                    <a:pt x="7476" y="15033"/>
                  </a:lnTo>
                  <a:cubicBezTo>
                    <a:pt x="7443" y="15026"/>
                    <a:pt x="7407" y="15022"/>
                    <a:pt x="7372" y="15022"/>
                  </a:cubicBezTo>
                  <a:cubicBezTo>
                    <a:pt x="7322" y="15022"/>
                    <a:pt x="7273" y="15030"/>
                    <a:pt x="7236" y="15049"/>
                  </a:cubicBezTo>
                  <a:cubicBezTo>
                    <a:pt x="6562" y="15434"/>
                    <a:pt x="5792" y="15659"/>
                    <a:pt x="5022" y="15659"/>
                  </a:cubicBezTo>
                  <a:cubicBezTo>
                    <a:pt x="2567" y="15659"/>
                    <a:pt x="562" y="13653"/>
                    <a:pt x="562" y="11199"/>
                  </a:cubicBezTo>
                  <a:cubicBezTo>
                    <a:pt x="562" y="8760"/>
                    <a:pt x="2567" y="6755"/>
                    <a:pt x="5022" y="6755"/>
                  </a:cubicBezTo>
                  <a:close/>
                  <a:moveTo>
                    <a:pt x="11616" y="0"/>
                  </a:moveTo>
                  <a:cubicBezTo>
                    <a:pt x="8311" y="0"/>
                    <a:pt x="5599" y="2679"/>
                    <a:pt x="5599" y="6017"/>
                  </a:cubicBezTo>
                  <a:lnTo>
                    <a:pt x="5599" y="6193"/>
                  </a:lnTo>
                  <a:cubicBezTo>
                    <a:pt x="5423" y="6177"/>
                    <a:pt x="5230" y="6145"/>
                    <a:pt x="5054" y="6145"/>
                  </a:cubicBezTo>
                  <a:cubicBezTo>
                    <a:pt x="2262" y="6145"/>
                    <a:pt x="0" y="8423"/>
                    <a:pt x="0" y="11199"/>
                  </a:cubicBezTo>
                  <a:cubicBezTo>
                    <a:pt x="0" y="13990"/>
                    <a:pt x="2262" y="16252"/>
                    <a:pt x="5054" y="16252"/>
                  </a:cubicBezTo>
                  <a:cubicBezTo>
                    <a:pt x="5904" y="16252"/>
                    <a:pt x="6722" y="16060"/>
                    <a:pt x="7460" y="15659"/>
                  </a:cubicBezTo>
                  <a:lnTo>
                    <a:pt x="9177" y="16252"/>
                  </a:lnTo>
                  <a:cubicBezTo>
                    <a:pt x="9225" y="16284"/>
                    <a:pt x="9241" y="16284"/>
                    <a:pt x="9289" y="16284"/>
                  </a:cubicBezTo>
                  <a:cubicBezTo>
                    <a:pt x="9370" y="16284"/>
                    <a:pt x="9434" y="16252"/>
                    <a:pt x="9482" y="16188"/>
                  </a:cubicBezTo>
                  <a:cubicBezTo>
                    <a:pt x="9562" y="16108"/>
                    <a:pt x="9610" y="16012"/>
                    <a:pt x="9578" y="15915"/>
                  </a:cubicBezTo>
                  <a:lnTo>
                    <a:pt x="9225" y="14086"/>
                  </a:lnTo>
                  <a:cubicBezTo>
                    <a:pt x="9690" y="13429"/>
                    <a:pt x="9979" y="12642"/>
                    <a:pt x="10076" y="11840"/>
                  </a:cubicBezTo>
                  <a:cubicBezTo>
                    <a:pt x="10573" y="11985"/>
                    <a:pt x="11086" y="12049"/>
                    <a:pt x="11616" y="12049"/>
                  </a:cubicBezTo>
                  <a:cubicBezTo>
                    <a:pt x="13445" y="12049"/>
                    <a:pt x="15081" y="11231"/>
                    <a:pt x="16188" y="9915"/>
                  </a:cubicBezTo>
                  <a:lnTo>
                    <a:pt x="16188" y="8920"/>
                  </a:lnTo>
                  <a:cubicBezTo>
                    <a:pt x="15225" y="10445"/>
                    <a:pt x="13541" y="11439"/>
                    <a:pt x="11616" y="11439"/>
                  </a:cubicBezTo>
                  <a:cubicBezTo>
                    <a:pt x="11038" y="11439"/>
                    <a:pt x="10445" y="11343"/>
                    <a:pt x="9883" y="11166"/>
                  </a:cubicBezTo>
                  <a:cubicBezTo>
                    <a:pt x="9867" y="11166"/>
                    <a:pt x="9835" y="11150"/>
                    <a:pt x="9803" y="11118"/>
                  </a:cubicBezTo>
                  <a:cubicBezTo>
                    <a:pt x="9723" y="11102"/>
                    <a:pt x="9674" y="11070"/>
                    <a:pt x="9594" y="11038"/>
                  </a:cubicBezTo>
                  <a:cubicBezTo>
                    <a:pt x="9546" y="11022"/>
                    <a:pt x="9514" y="11006"/>
                    <a:pt x="9482" y="11006"/>
                  </a:cubicBezTo>
                  <a:cubicBezTo>
                    <a:pt x="9434" y="10990"/>
                    <a:pt x="9354" y="10942"/>
                    <a:pt x="9289" y="10926"/>
                  </a:cubicBezTo>
                  <a:cubicBezTo>
                    <a:pt x="9241" y="10910"/>
                    <a:pt x="9225" y="10878"/>
                    <a:pt x="9193" y="10878"/>
                  </a:cubicBezTo>
                  <a:cubicBezTo>
                    <a:pt x="9081" y="10846"/>
                    <a:pt x="9001" y="10781"/>
                    <a:pt x="8904" y="10749"/>
                  </a:cubicBezTo>
                  <a:cubicBezTo>
                    <a:pt x="8888" y="10717"/>
                    <a:pt x="8872" y="10717"/>
                    <a:pt x="8840" y="10717"/>
                  </a:cubicBezTo>
                  <a:lnTo>
                    <a:pt x="8744" y="10717"/>
                  </a:lnTo>
                  <a:cubicBezTo>
                    <a:pt x="8728" y="10717"/>
                    <a:pt x="8680" y="10717"/>
                    <a:pt x="8664" y="10749"/>
                  </a:cubicBezTo>
                  <a:lnTo>
                    <a:pt x="6947" y="11343"/>
                  </a:lnTo>
                  <a:lnTo>
                    <a:pt x="7300" y="9498"/>
                  </a:lnTo>
                  <a:lnTo>
                    <a:pt x="7300" y="9434"/>
                  </a:lnTo>
                  <a:cubicBezTo>
                    <a:pt x="7300" y="9386"/>
                    <a:pt x="7284" y="9321"/>
                    <a:pt x="7236" y="9257"/>
                  </a:cubicBezTo>
                  <a:cubicBezTo>
                    <a:pt x="7156" y="9161"/>
                    <a:pt x="7075" y="9033"/>
                    <a:pt x="7027" y="8936"/>
                  </a:cubicBezTo>
                  <a:cubicBezTo>
                    <a:pt x="6995" y="8904"/>
                    <a:pt x="6963" y="8840"/>
                    <a:pt x="6947" y="8792"/>
                  </a:cubicBezTo>
                  <a:cubicBezTo>
                    <a:pt x="6899" y="8744"/>
                    <a:pt x="6867" y="8680"/>
                    <a:pt x="6835" y="8600"/>
                  </a:cubicBezTo>
                  <a:cubicBezTo>
                    <a:pt x="6803" y="8535"/>
                    <a:pt x="6787" y="8471"/>
                    <a:pt x="6738" y="8423"/>
                  </a:cubicBezTo>
                  <a:cubicBezTo>
                    <a:pt x="6722" y="8359"/>
                    <a:pt x="6706" y="8311"/>
                    <a:pt x="6658" y="8263"/>
                  </a:cubicBezTo>
                  <a:cubicBezTo>
                    <a:pt x="6626" y="8182"/>
                    <a:pt x="6594" y="8118"/>
                    <a:pt x="6562" y="8038"/>
                  </a:cubicBezTo>
                  <a:cubicBezTo>
                    <a:pt x="6546" y="7990"/>
                    <a:pt x="6514" y="7958"/>
                    <a:pt x="6514" y="7910"/>
                  </a:cubicBezTo>
                  <a:cubicBezTo>
                    <a:pt x="6498" y="7829"/>
                    <a:pt x="6466" y="7749"/>
                    <a:pt x="6434" y="7669"/>
                  </a:cubicBezTo>
                  <a:cubicBezTo>
                    <a:pt x="6434" y="7653"/>
                    <a:pt x="6418" y="7621"/>
                    <a:pt x="6418" y="7589"/>
                  </a:cubicBezTo>
                  <a:cubicBezTo>
                    <a:pt x="6321" y="7268"/>
                    <a:pt x="6257" y="6931"/>
                    <a:pt x="6241" y="6594"/>
                  </a:cubicBezTo>
                  <a:cubicBezTo>
                    <a:pt x="6225" y="6434"/>
                    <a:pt x="6225" y="6273"/>
                    <a:pt x="6225" y="6097"/>
                  </a:cubicBezTo>
                  <a:cubicBezTo>
                    <a:pt x="6225" y="3097"/>
                    <a:pt x="8648" y="674"/>
                    <a:pt x="11632" y="674"/>
                  </a:cubicBezTo>
                  <a:cubicBezTo>
                    <a:pt x="13557" y="674"/>
                    <a:pt x="15241" y="1685"/>
                    <a:pt x="16204" y="3209"/>
                  </a:cubicBezTo>
                  <a:lnTo>
                    <a:pt x="16204" y="2198"/>
                  </a:lnTo>
                  <a:cubicBezTo>
                    <a:pt x="15081" y="818"/>
                    <a:pt x="13445" y="0"/>
                    <a:pt x="116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181325" y="2756825"/>
              <a:ext cx="154025" cy="15250"/>
            </a:xfrm>
            <a:custGeom>
              <a:avLst/>
              <a:gdLst/>
              <a:ahLst/>
              <a:cxnLst/>
              <a:rect l="l" t="t" r="r" b="b"/>
              <a:pathLst>
                <a:path w="6161" h="610" extrusionOk="0">
                  <a:moveTo>
                    <a:pt x="305" y="0"/>
                  </a:moveTo>
                  <a:cubicBezTo>
                    <a:pt x="145" y="0"/>
                    <a:pt x="0" y="144"/>
                    <a:pt x="0" y="305"/>
                  </a:cubicBezTo>
                  <a:cubicBezTo>
                    <a:pt x="0" y="465"/>
                    <a:pt x="145" y="610"/>
                    <a:pt x="305" y="610"/>
                  </a:cubicBezTo>
                  <a:lnTo>
                    <a:pt x="5856" y="610"/>
                  </a:lnTo>
                  <a:cubicBezTo>
                    <a:pt x="6017" y="610"/>
                    <a:pt x="6161" y="465"/>
                    <a:pt x="6161" y="305"/>
                  </a:cubicBezTo>
                  <a:cubicBezTo>
                    <a:pt x="6161" y="144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181325" y="2716300"/>
              <a:ext cx="154025" cy="14875"/>
            </a:xfrm>
            <a:custGeom>
              <a:avLst/>
              <a:gdLst/>
              <a:ahLst/>
              <a:cxnLst/>
              <a:rect l="l" t="t" r="r" b="b"/>
              <a:pathLst>
                <a:path w="6161" h="595" extrusionOk="0">
                  <a:moveTo>
                    <a:pt x="305" y="1"/>
                  </a:moveTo>
                  <a:cubicBezTo>
                    <a:pt x="145" y="1"/>
                    <a:pt x="0" y="145"/>
                    <a:pt x="0" y="306"/>
                  </a:cubicBezTo>
                  <a:cubicBezTo>
                    <a:pt x="0" y="466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66"/>
                    <a:pt x="6161" y="306"/>
                  </a:cubicBezTo>
                  <a:cubicBezTo>
                    <a:pt x="6161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181325" y="2675800"/>
              <a:ext cx="154025" cy="14850"/>
            </a:xfrm>
            <a:custGeom>
              <a:avLst/>
              <a:gdLst/>
              <a:ahLst/>
              <a:cxnLst/>
              <a:rect l="l" t="t" r="r" b="b"/>
              <a:pathLst>
                <a:path w="6161" h="594" extrusionOk="0">
                  <a:moveTo>
                    <a:pt x="305" y="0"/>
                  </a:moveTo>
                  <a:cubicBezTo>
                    <a:pt x="145" y="0"/>
                    <a:pt x="0" y="129"/>
                    <a:pt x="0" y="289"/>
                  </a:cubicBezTo>
                  <a:cubicBezTo>
                    <a:pt x="0" y="450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50"/>
                    <a:pt x="6161" y="289"/>
                  </a:cubicBezTo>
                  <a:cubicBezTo>
                    <a:pt x="6161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54575" y="2846650"/>
              <a:ext cx="14075" cy="14075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9" y="1"/>
                  </a:moveTo>
                  <a:cubicBezTo>
                    <a:pt x="129" y="1"/>
                    <a:pt x="1" y="113"/>
                    <a:pt x="1" y="274"/>
                  </a:cubicBezTo>
                  <a:cubicBezTo>
                    <a:pt x="1" y="434"/>
                    <a:pt x="113" y="562"/>
                    <a:pt x="289" y="562"/>
                  </a:cubicBezTo>
                  <a:cubicBezTo>
                    <a:pt x="450" y="562"/>
                    <a:pt x="562" y="434"/>
                    <a:pt x="562" y="274"/>
                  </a:cubicBezTo>
                  <a:cubicBezTo>
                    <a:pt x="562" y="145"/>
                    <a:pt x="450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087475" y="2846650"/>
              <a:ext cx="14450" cy="14075"/>
            </a:xfrm>
            <a:custGeom>
              <a:avLst/>
              <a:gdLst/>
              <a:ahLst/>
              <a:cxnLst/>
              <a:rect l="l" t="t" r="r" b="b"/>
              <a:pathLst>
                <a:path w="578" h="563" extrusionOk="0">
                  <a:moveTo>
                    <a:pt x="289" y="1"/>
                  </a:moveTo>
                  <a:cubicBezTo>
                    <a:pt x="128" y="1"/>
                    <a:pt x="0" y="113"/>
                    <a:pt x="0" y="274"/>
                  </a:cubicBezTo>
                  <a:cubicBezTo>
                    <a:pt x="0" y="434"/>
                    <a:pt x="128" y="562"/>
                    <a:pt x="289" y="562"/>
                  </a:cubicBezTo>
                  <a:cubicBezTo>
                    <a:pt x="449" y="562"/>
                    <a:pt x="578" y="434"/>
                    <a:pt x="578" y="274"/>
                  </a:cubicBezTo>
                  <a:cubicBezTo>
                    <a:pt x="578" y="145"/>
                    <a:pt x="433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857650" y="3437450"/>
              <a:ext cx="338925" cy="337350"/>
            </a:xfrm>
            <a:custGeom>
              <a:avLst/>
              <a:gdLst/>
              <a:ahLst/>
              <a:cxnLst/>
              <a:rect l="l" t="t" r="r" b="b"/>
              <a:pathLst>
                <a:path w="13557" h="13494" extrusionOk="0">
                  <a:moveTo>
                    <a:pt x="5006" y="819"/>
                  </a:moveTo>
                  <a:cubicBezTo>
                    <a:pt x="4669" y="1172"/>
                    <a:pt x="4364" y="1653"/>
                    <a:pt x="4107" y="2199"/>
                  </a:cubicBezTo>
                  <a:cubicBezTo>
                    <a:pt x="3809" y="2058"/>
                    <a:pt x="3526" y="1886"/>
                    <a:pt x="3244" y="1683"/>
                  </a:cubicBezTo>
                  <a:lnTo>
                    <a:pt x="3244" y="1683"/>
                  </a:lnTo>
                  <a:cubicBezTo>
                    <a:pt x="3260" y="1683"/>
                    <a:pt x="3278" y="1664"/>
                    <a:pt x="3289" y="1653"/>
                  </a:cubicBezTo>
                  <a:cubicBezTo>
                    <a:pt x="3385" y="1589"/>
                    <a:pt x="3466" y="1541"/>
                    <a:pt x="3562" y="1477"/>
                  </a:cubicBezTo>
                  <a:cubicBezTo>
                    <a:pt x="3626" y="1429"/>
                    <a:pt x="3690" y="1397"/>
                    <a:pt x="3770" y="1348"/>
                  </a:cubicBezTo>
                  <a:cubicBezTo>
                    <a:pt x="3803" y="1332"/>
                    <a:pt x="3867" y="1300"/>
                    <a:pt x="3915" y="1268"/>
                  </a:cubicBezTo>
                  <a:cubicBezTo>
                    <a:pt x="4123" y="1156"/>
                    <a:pt x="4364" y="1060"/>
                    <a:pt x="4605" y="947"/>
                  </a:cubicBezTo>
                  <a:cubicBezTo>
                    <a:pt x="4653" y="931"/>
                    <a:pt x="4685" y="931"/>
                    <a:pt x="4717" y="915"/>
                  </a:cubicBezTo>
                  <a:cubicBezTo>
                    <a:pt x="4813" y="867"/>
                    <a:pt x="4910" y="851"/>
                    <a:pt x="5006" y="819"/>
                  </a:cubicBezTo>
                  <a:close/>
                  <a:moveTo>
                    <a:pt x="8519" y="851"/>
                  </a:moveTo>
                  <a:cubicBezTo>
                    <a:pt x="8616" y="867"/>
                    <a:pt x="8728" y="899"/>
                    <a:pt x="8824" y="931"/>
                  </a:cubicBezTo>
                  <a:cubicBezTo>
                    <a:pt x="8856" y="947"/>
                    <a:pt x="8888" y="947"/>
                    <a:pt x="8920" y="979"/>
                  </a:cubicBezTo>
                  <a:cubicBezTo>
                    <a:pt x="9161" y="1076"/>
                    <a:pt x="9402" y="1172"/>
                    <a:pt x="9642" y="1300"/>
                  </a:cubicBezTo>
                  <a:cubicBezTo>
                    <a:pt x="9690" y="1316"/>
                    <a:pt x="9739" y="1332"/>
                    <a:pt x="9787" y="1381"/>
                  </a:cubicBezTo>
                  <a:cubicBezTo>
                    <a:pt x="9851" y="1413"/>
                    <a:pt x="9931" y="1461"/>
                    <a:pt x="9979" y="1493"/>
                  </a:cubicBezTo>
                  <a:cubicBezTo>
                    <a:pt x="10059" y="1557"/>
                    <a:pt x="10172" y="1621"/>
                    <a:pt x="10252" y="1669"/>
                  </a:cubicBezTo>
                  <a:cubicBezTo>
                    <a:pt x="10268" y="1701"/>
                    <a:pt x="10284" y="1701"/>
                    <a:pt x="10300" y="1717"/>
                  </a:cubicBezTo>
                  <a:cubicBezTo>
                    <a:pt x="10027" y="1910"/>
                    <a:pt x="9723" y="2103"/>
                    <a:pt x="9418" y="2231"/>
                  </a:cubicBezTo>
                  <a:cubicBezTo>
                    <a:pt x="9161" y="1669"/>
                    <a:pt x="8856" y="1220"/>
                    <a:pt x="8519" y="851"/>
                  </a:cubicBezTo>
                  <a:close/>
                  <a:moveTo>
                    <a:pt x="6482" y="610"/>
                  </a:moveTo>
                  <a:lnTo>
                    <a:pt x="6482" y="2824"/>
                  </a:lnTo>
                  <a:cubicBezTo>
                    <a:pt x="5856" y="2792"/>
                    <a:pt x="5246" y="2680"/>
                    <a:pt x="4685" y="2455"/>
                  </a:cubicBezTo>
                  <a:cubicBezTo>
                    <a:pt x="5150" y="1461"/>
                    <a:pt x="5792" y="771"/>
                    <a:pt x="6482" y="610"/>
                  </a:cubicBezTo>
                  <a:close/>
                  <a:moveTo>
                    <a:pt x="7075" y="610"/>
                  </a:moveTo>
                  <a:cubicBezTo>
                    <a:pt x="7765" y="771"/>
                    <a:pt x="8391" y="1461"/>
                    <a:pt x="8856" y="2455"/>
                  </a:cubicBezTo>
                  <a:cubicBezTo>
                    <a:pt x="8295" y="2664"/>
                    <a:pt x="7701" y="2776"/>
                    <a:pt x="7075" y="2824"/>
                  </a:cubicBezTo>
                  <a:lnTo>
                    <a:pt x="7075" y="610"/>
                  </a:lnTo>
                  <a:close/>
                  <a:moveTo>
                    <a:pt x="4476" y="3017"/>
                  </a:moveTo>
                  <a:cubicBezTo>
                    <a:pt x="5118" y="3258"/>
                    <a:pt x="5792" y="3386"/>
                    <a:pt x="6482" y="3418"/>
                  </a:cubicBezTo>
                  <a:lnTo>
                    <a:pt x="6482" y="6450"/>
                  </a:lnTo>
                  <a:lnTo>
                    <a:pt x="3851" y="6450"/>
                  </a:lnTo>
                  <a:cubicBezTo>
                    <a:pt x="3883" y="5167"/>
                    <a:pt x="4107" y="3980"/>
                    <a:pt x="4476" y="3017"/>
                  </a:cubicBezTo>
                  <a:close/>
                  <a:moveTo>
                    <a:pt x="9081" y="3017"/>
                  </a:moveTo>
                  <a:cubicBezTo>
                    <a:pt x="9450" y="3980"/>
                    <a:pt x="9658" y="5167"/>
                    <a:pt x="9707" y="6450"/>
                  </a:cubicBezTo>
                  <a:lnTo>
                    <a:pt x="7075" y="6450"/>
                  </a:lnTo>
                  <a:lnTo>
                    <a:pt x="7075" y="3418"/>
                  </a:lnTo>
                  <a:cubicBezTo>
                    <a:pt x="7781" y="3402"/>
                    <a:pt x="8439" y="3258"/>
                    <a:pt x="9081" y="3017"/>
                  </a:cubicBezTo>
                  <a:close/>
                  <a:moveTo>
                    <a:pt x="10814" y="2070"/>
                  </a:moveTo>
                  <a:cubicBezTo>
                    <a:pt x="12049" y="3145"/>
                    <a:pt x="12851" y="4702"/>
                    <a:pt x="12931" y="6434"/>
                  </a:cubicBezTo>
                  <a:lnTo>
                    <a:pt x="10300" y="6434"/>
                  </a:lnTo>
                  <a:lnTo>
                    <a:pt x="10300" y="6450"/>
                  </a:lnTo>
                  <a:cubicBezTo>
                    <a:pt x="10284" y="5071"/>
                    <a:pt x="10043" y="3819"/>
                    <a:pt x="9658" y="2776"/>
                  </a:cubicBezTo>
                  <a:cubicBezTo>
                    <a:pt x="10059" y="2600"/>
                    <a:pt x="10445" y="2359"/>
                    <a:pt x="10814" y="2070"/>
                  </a:cubicBezTo>
                  <a:close/>
                  <a:moveTo>
                    <a:pt x="2744" y="2103"/>
                  </a:moveTo>
                  <a:cubicBezTo>
                    <a:pt x="3113" y="2375"/>
                    <a:pt x="3482" y="2600"/>
                    <a:pt x="3883" y="2792"/>
                  </a:cubicBezTo>
                  <a:cubicBezTo>
                    <a:pt x="3514" y="3835"/>
                    <a:pt x="3273" y="5087"/>
                    <a:pt x="3241" y="6466"/>
                  </a:cubicBezTo>
                  <a:lnTo>
                    <a:pt x="626" y="6466"/>
                  </a:lnTo>
                  <a:cubicBezTo>
                    <a:pt x="706" y="4702"/>
                    <a:pt x="1508" y="3161"/>
                    <a:pt x="2744" y="2103"/>
                  </a:cubicBezTo>
                  <a:close/>
                  <a:moveTo>
                    <a:pt x="6482" y="7044"/>
                  </a:moveTo>
                  <a:lnTo>
                    <a:pt x="6482" y="10076"/>
                  </a:lnTo>
                  <a:cubicBezTo>
                    <a:pt x="5776" y="10092"/>
                    <a:pt x="5086" y="10237"/>
                    <a:pt x="4476" y="10477"/>
                  </a:cubicBezTo>
                  <a:cubicBezTo>
                    <a:pt x="4107" y="9515"/>
                    <a:pt x="3883" y="8327"/>
                    <a:pt x="3851" y="7044"/>
                  </a:cubicBezTo>
                  <a:close/>
                  <a:moveTo>
                    <a:pt x="9707" y="7044"/>
                  </a:moveTo>
                  <a:cubicBezTo>
                    <a:pt x="9658" y="8327"/>
                    <a:pt x="9450" y="9515"/>
                    <a:pt x="9081" y="10477"/>
                  </a:cubicBezTo>
                  <a:cubicBezTo>
                    <a:pt x="8439" y="10237"/>
                    <a:pt x="7765" y="10124"/>
                    <a:pt x="7075" y="10076"/>
                  </a:cubicBezTo>
                  <a:lnTo>
                    <a:pt x="7075" y="7044"/>
                  </a:lnTo>
                  <a:close/>
                  <a:moveTo>
                    <a:pt x="12931" y="7028"/>
                  </a:moveTo>
                  <a:cubicBezTo>
                    <a:pt x="12851" y="8793"/>
                    <a:pt x="12033" y="10333"/>
                    <a:pt x="10814" y="11408"/>
                  </a:cubicBezTo>
                  <a:cubicBezTo>
                    <a:pt x="10445" y="11119"/>
                    <a:pt x="10059" y="10894"/>
                    <a:pt x="9658" y="10702"/>
                  </a:cubicBezTo>
                  <a:cubicBezTo>
                    <a:pt x="10043" y="9659"/>
                    <a:pt x="10284" y="8408"/>
                    <a:pt x="10300" y="7028"/>
                  </a:cubicBezTo>
                  <a:close/>
                  <a:moveTo>
                    <a:pt x="3241" y="7044"/>
                  </a:moveTo>
                  <a:cubicBezTo>
                    <a:pt x="3273" y="8440"/>
                    <a:pt x="3514" y="9675"/>
                    <a:pt x="3883" y="10718"/>
                  </a:cubicBezTo>
                  <a:cubicBezTo>
                    <a:pt x="3482" y="10894"/>
                    <a:pt x="3113" y="11135"/>
                    <a:pt x="2744" y="11424"/>
                  </a:cubicBezTo>
                  <a:cubicBezTo>
                    <a:pt x="1508" y="10333"/>
                    <a:pt x="706" y="8793"/>
                    <a:pt x="626" y="7044"/>
                  </a:cubicBezTo>
                  <a:close/>
                  <a:moveTo>
                    <a:pt x="4123" y="11263"/>
                  </a:moveTo>
                  <a:cubicBezTo>
                    <a:pt x="4396" y="11825"/>
                    <a:pt x="4685" y="12290"/>
                    <a:pt x="5038" y="12643"/>
                  </a:cubicBezTo>
                  <a:cubicBezTo>
                    <a:pt x="4926" y="12627"/>
                    <a:pt x="4829" y="12611"/>
                    <a:pt x="4733" y="12563"/>
                  </a:cubicBezTo>
                  <a:cubicBezTo>
                    <a:pt x="4685" y="12547"/>
                    <a:pt x="4653" y="12547"/>
                    <a:pt x="4637" y="12531"/>
                  </a:cubicBezTo>
                  <a:cubicBezTo>
                    <a:pt x="4557" y="12483"/>
                    <a:pt x="4476" y="12467"/>
                    <a:pt x="4396" y="12418"/>
                  </a:cubicBezTo>
                  <a:cubicBezTo>
                    <a:pt x="4236" y="12370"/>
                    <a:pt x="4075" y="12290"/>
                    <a:pt x="3931" y="12210"/>
                  </a:cubicBezTo>
                  <a:cubicBezTo>
                    <a:pt x="3883" y="12178"/>
                    <a:pt x="3835" y="12146"/>
                    <a:pt x="3786" y="12130"/>
                  </a:cubicBezTo>
                  <a:cubicBezTo>
                    <a:pt x="3722" y="12082"/>
                    <a:pt x="3674" y="12049"/>
                    <a:pt x="3594" y="12001"/>
                  </a:cubicBezTo>
                  <a:cubicBezTo>
                    <a:pt x="3482" y="11937"/>
                    <a:pt x="3401" y="11889"/>
                    <a:pt x="3305" y="11825"/>
                  </a:cubicBezTo>
                  <a:cubicBezTo>
                    <a:pt x="3289" y="11809"/>
                    <a:pt x="3273" y="11809"/>
                    <a:pt x="3241" y="11777"/>
                  </a:cubicBezTo>
                  <a:cubicBezTo>
                    <a:pt x="3530" y="11584"/>
                    <a:pt x="3835" y="11408"/>
                    <a:pt x="4123" y="11263"/>
                  </a:cubicBezTo>
                  <a:close/>
                  <a:moveTo>
                    <a:pt x="9418" y="11295"/>
                  </a:moveTo>
                  <a:cubicBezTo>
                    <a:pt x="9720" y="11439"/>
                    <a:pt x="10023" y="11614"/>
                    <a:pt x="10294" y="11820"/>
                  </a:cubicBezTo>
                  <a:lnTo>
                    <a:pt x="10294" y="11820"/>
                  </a:lnTo>
                  <a:cubicBezTo>
                    <a:pt x="10291" y="11819"/>
                    <a:pt x="10289" y="11818"/>
                    <a:pt x="10286" y="11818"/>
                  </a:cubicBezTo>
                  <a:cubicBezTo>
                    <a:pt x="10275" y="11818"/>
                    <a:pt x="10263" y="11830"/>
                    <a:pt x="10252" y="11841"/>
                  </a:cubicBezTo>
                  <a:cubicBezTo>
                    <a:pt x="10172" y="11905"/>
                    <a:pt x="10059" y="11969"/>
                    <a:pt x="9979" y="12017"/>
                  </a:cubicBezTo>
                  <a:cubicBezTo>
                    <a:pt x="9931" y="12066"/>
                    <a:pt x="9851" y="12098"/>
                    <a:pt x="9787" y="12146"/>
                  </a:cubicBezTo>
                  <a:cubicBezTo>
                    <a:pt x="9739" y="12162"/>
                    <a:pt x="9690" y="12210"/>
                    <a:pt x="9642" y="12226"/>
                  </a:cubicBezTo>
                  <a:cubicBezTo>
                    <a:pt x="9418" y="12338"/>
                    <a:pt x="9177" y="12451"/>
                    <a:pt x="8920" y="12547"/>
                  </a:cubicBezTo>
                  <a:cubicBezTo>
                    <a:pt x="8888" y="12563"/>
                    <a:pt x="8840" y="12563"/>
                    <a:pt x="8824" y="12579"/>
                  </a:cubicBezTo>
                  <a:cubicBezTo>
                    <a:pt x="8728" y="12627"/>
                    <a:pt x="8616" y="12643"/>
                    <a:pt x="8519" y="12691"/>
                  </a:cubicBezTo>
                  <a:cubicBezTo>
                    <a:pt x="8856" y="12322"/>
                    <a:pt x="9161" y="11841"/>
                    <a:pt x="9418" y="11295"/>
                  </a:cubicBezTo>
                  <a:close/>
                  <a:moveTo>
                    <a:pt x="6482" y="10686"/>
                  </a:moveTo>
                  <a:lnTo>
                    <a:pt x="6482" y="12884"/>
                  </a:lnTo>
                  <a:cubicBezTo>
                    <a:pt x="5792" y="12723"/>
                    <a:pt x="5150" y="12049"/>
                    <a:pt x="4685" y="11039"/>
                  </a:cubicBezTo>
                  <a:cubicBezTo>
                    <a:pt x="5246" y="10846"/>
                    <a:pt x="5856" y="10718"/>
                    <a:pt x="6482" y="10686"/>
                  </a:cubicBezTo>
                  <a:close/>
                  <a:moveTo>
                    <a:pt x="7075" y="10702"/>
                  </a:moveTo>
                  <a:cubicBezTo>
                    <a:pt x="7701" y="10718"/>
                    <a:pt x="8295" y="10846"/>
                    <a:pt x="8856" y="11055"/>
                  </a:cubicBezTo>
                  <a:cubicBezTo>
                    <a:pt x="8375" y="12049"/>
                    <a:pt x="7765" y="12723"/>
                    <a:pt x="7075" y="12884"/>
                  </a:cubicBezTo>
                  <a:lnTo>
                    <a:pt x="7075" y="10702"/>
                  </a:lnTo>
                  <a:close/>
                  <a:moveTo>
                    <a:pt x="6369" y="1"/>
                  </a:moveTo>
                  <a:cubicBezTo>
                    <a:pt x="6289" y="1"/>
                    <a:pt x="6193" y="33"/>
                    <a:pt x="6113" y="33"/>
                  </a:cubicBezTo>
                  <a:lnTo>
                    <a:pt x="6049" y="33"/>
                  </a:lnTo>
                  <a:cubicBezTo>
                    <a:pt x="5952" y="49"/>
                    <a:pt x="5856" y="49"/>
                    <a:pt x="5760" y="65"/>
                  </a:cubicBezTo>
                  <a:lnTo>
                    <a:pt x="5728" y="65"/>
                  </a:lnTo>
                  <a:cubicBezTo>
                    <a:pt x="4573" y="241"/>
                    <a:pt x="3466" y="739"/>
                    <a:pt x="2551" y="1477"/>
                  </a:cubicBezTo>
                  <a:lnTo>
                    <a:pt x="2519" y="1493"/>
                  </a:lnTo>
                  <a:cubicBezTo>
                    <a:pt x="979" y="2744"/>
                    <a:pt x="0" y="4637"/>
                    <a:pt x="0" y="6755"/>
                  </a:cubicBezTo>
                  <a:cubicBezTo>
                    <a:pt x="0" y="8873"/>
                    <a:pt x="979" y="10782"/>
                    <a:pt x="2519" y="12001"/>
                  </a:cubicBezTo>
                  <a:lnTo>
                    <a:pt x="2551" y="12017"/>
                  </a:lnTo>
                  <a:cubicBezTo>
                    <a:pt x="3482" y="12787"/>
                    <a:pt x="4573" y="13253"/>
                    <a:pt x="5728" y="13429"/>
                  </a:cubicBezTo>
                  <a:lnTo>
                    <a:pt x="5760" y="13429"/>
                  </a:lnTo>
                  <a:cubicBezTo>
                    <a:pt x="5856" y="13445"/>
                    <a:pt x="5952" y="13445"/>
                    <a:pt x="6049" y="13461"/>
                  </a:cubicBezTo>
                  <a:lnTo>
                    <a:pt x="6113" y="13461"/>
                  </a:lnTo>
                  <a:cubicBezTo>
                    <a:pt x="6193" y="13461"/>
                    <a:pt x="6289" y="13493"/>
                    <a:pt x="6369" y="13493"/>
                  </a:cubicBezTo>
                  <a:lnTo>
                    <a:pt x="7172" y="13493"/>
                  </a:lnTo>
                  <a:cubicBezTo>
                    <a:pt x="7252" y="13493"/>
                    <a:pt x="7364" y="13461"/>
                    <a:pt x="7444" y="13461"/>
                  </a:cubicBezTo>
                  <a:lnTo>
                    <a:pt x="7493" y="13461"/>
                  </a:lnTo>
                  <a:cubicBezTo>
                    <a:pt x="7605" y="13445"/>
                    <a:pt x="7701" y="13445"/>
                    <a:pt x="7797" y="13429"/>
                  </a:cubicBezTo>
                  <a:lnTo>
                    <a:pt x="7813" y="13429"/>
                  </a:lnTo>
                  <a:cubicBezTo>
                    <a:pt x="8985" y="13253"/>
                    <a:pt x="10092" y="12771"/>
                    <a:pt x="11006" y="12017"/>
                  </a:cubicBezTo>
                  <a:lnTo>
                    <a:pt x="11022" y="12001"/>
                  </a:lnTo>
                  <a:cubicBezTo>
                    <a:pt x="12578" y="10766"/>
                    <a:pt x="13557" y="8857"/>
                    <a:pt x="13557" y="6755"/>
                  </a:cubicBezTo>
                  <a:cubicBezTo>
                    <a:pt x="13541" y="4621"/>
                    <a:pt x="12546" y="2712"/>
                    <a:pt x="11022" y="1493"/>
                  </a:cubicBezTo>
                  <a:cubicBezTo>
                    <a:pt x="10059" y="707"/>
                    <a:pt x="8985" y="258"/>
                    <a:pt x="7813" y="65"/>
                  </a:cubicBezTo>
                  <a:lnTo>
                    <a:pt x="7797" y="65"/>
                  </a:lnTo>
                  <a:cubicBezTo>
                    <a:pt x="7701" y="49"/>
                    <a:pt x="7605" y="49"/>
                    <a:pt x="7493" y="33"/>
                  </a:cubicBezTo>
                  <a:lnTo>
                    <a:pt x="7444" y="33"/>
                  </a:lnTo>
                  <a:cubicBezTo>
                    <a:pt x="7364" y="33"/>
                    <a:pt x="7252" y="1"/>
                    <a:pt x="717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180925" y="2050100"/>
              <a:ext cx="192150" cy="336950"/>
            </a:xfrm>
            <a:custGeom>
              <a:avLst/>
              <a:gdLst/>
              <a:ahLst/>
              <a:cxnLst/>
              <a:rect l="l" t="t" r="r" b="b"/>
              <a:pathLst>
                <a:path w="7686" h="13478" extrusionOk="0">
                  <a:moveTo>
                    <a:pt x="5022" y="819"/>
                  </a:moveTo>
                  <a:lnTo>
                    <a:pt x="5022" y="819"/>
                  </a:lnTo>
                  <a:cubicBezTo>
                    <a:pt x="4669" y="1172"/>
                    <a:pt x="4380" y="1653"/>
                    <a:pt x="4107" y="2198"/>
                  </a:cubicBezTo>
                  <a:cubicBezTo>
                    <a:pt x="3819" y="2054"/>
                    <a:pt x="3514" y="1878"/>
                    <a:pt x="3225" y="1685"/>
                  </a:cubicBezTo>
                  <a:cubicBezTo>
                    <a:pt x="3257" y="1669"/>
                    <a:pt x="3273" y="1653"/>
                    <a:pt x="3289" y="1653"/>
                  </a:cubicBezTo>
                  <a:cubicBezTo>
                    <a:pt x="3385" y="1605"/>
                    <a:pt x="3466" y="1541"/>
                    <a:pt x="3578" y="1477"/>
                  </a:cubicBezTo>
                  <a:cubicBezTo>
                    <a:pt x="3626" y="1444"/>
                    <a:pt x="3690" y="1396"/>
                    <a:pt x="3770" y="1364"/>
                  </a:cubicBezTo>
                  <a:cubicBezTo>
                    <a:pt x="3819" y="1332"/>
                    <a:pt x="3867" y="1300"/>
                    <a:pt x="3915" y="1284"/>
                  </a:cubicBezTo>
                  <a:cubicBezTo>
                    <a:pt x="4139" y="1156"/>
                    <a:pt x="4380" y="1059"/>
                    <a:pt x="4621" y="963"/>
                  </a:cubicBezTo>
                  <a:cubicBezTo>
                    <a:pt x="4653" y="931"/>
                    <a:pt x="4701" y="931"/>
                    <a:pt x="4717" y="915"/>
                  </a:cubicBezTo>
                  <a:cubicBezTo>
                    <a:pt x="4813" y="867"/>
                    <a:pt x="4910" y="851"/>
                    <a:pt x="5022" y="819"/>
                  </a:cubicBezTo>
                  <a:close/>
                  <a:moveTo>
                    <a:pt x="6482" y="594"/>
                  </a:moveTo>
                  <a:lnTo>
                    <a:pt x="6482" y="2808"/>
                  </a:lnTo>
                  <a:cubicBezTo>
                    <a:pt x="5856" y="2776"/>
                    <a:pt x="5262" y="2664"/>
                    <a:pt x="4685" y="2439"/>
                  </a:cubicBezTo>
                  <a:cubicBezTo>
                    <a:pt x="5150" y="1444"/>
                    <a:pt x="5792" y="755"/>
                    <a:pt x="6482" y="594"/>
                  </a:cubicBezTo>
                  <a:close/>
                  <a:moveTo>
                    <a:pt x="4476" y="3001"/>
                  </a:moveTo>
                  <a:cubicBezTo>
                    <a:pt x="5118" y="3241"/>
                    <a:pt x="5792" y="3354"/>
                    <a:pt x="6482" y="3402"/>
                  </a:cubicBezTo>
                  <a:lnTo>
                    <a:pt x="6482" y="6434"/>
                  </a:lnTo>
                  <a:lnTo>
                    <a:pt x="3851" y="6434"/>
                  </a:lnTo>
                  <a:cubicBezTo>
                    <a:pt x="3899" y="5150"/>
                    <a:pt x="4107" y="3963"/>
                    <a:pt x="4476" y="3001"/>
                  </a:cubicBezTo>
                  <a:close/>
                  <a:moveTo>
                    <a:pt x="2744" y="2070"/>
                  </a:moveTo>
                  <a:cubicBezTo>
                    <a:pt x="3113" y="2359"/>
                    <a:pt x="3498" y="2584"/>
                    <a:pt x="3899" y="2776"/>
                  </a:cubicBezTo>
                  <a:cubicBezTo>
                    <a:pt x="3514" y="3819"/>
                    <a:pt x="3273" y="5070"/>
                    <a:pt x="3257" y="6450"/>
                  </a:cubicBezTo>
                  <a:lnTo>
                    <a:pt x="626" y="6450"/>
                  </a:lnTo>
                  <a:cubicBezTo>
                    <a:pt x="706" y="4701"/>
                    <a:pt x="1508" y="3145"/>
                    <a:pt x="2744" y="2070"/>
                  </a:cubicBezTo>
                  <a:close/>
                  <a:moveTo>
                    <a:pt x="6482" y="7060"/>
                  </a:moveTo>
                  <a:lnTo>
                    <a:pt x="6482" y="10076"/>
                  </a:lnTo>
                  <a:cubicBezTo>
                    <a:pt x="5776" y="10108"/>
                    <a:pt x="5086" y="10236"/>
                    <a:pt x="4476" y="10477"/>
                  </a:cubicBezTo>
                  <a:cubicBezTo>
                    <a:pt x="4107" y="9514"/>
                    <a:pt x="3883" y="8343"/>
                    <a:pt x="3851" y="7060"/>
                  </a:cubicBezTo>
                  <a:close/>
                  <a:moveTo>
                    <a:pt x="3257" y="7028"/>
                  </a:moveTo>
                  <a:cubicBezTo>
                    <a:pt x="3273" y="8423"/>
                    <a:pt x="3514" y="9659"/>
                    <a:pt x="3899" y="10702"/>
                  </a:cubicBezTo>
                  <a:cubicBezTo>
                    <a:pt x="3498" y="10878"/>
                    <a:pt x="3113" y="11119"/>
                    <a:pt x="2744" y="11407"/>
                  </a:cubicBezTo>
                  <a:cubicBezTo>
                    <a:pt x="1508" y="10316"/>
                    <a:pt x="706" y="8776"/>
                    <a:pt x="626" y="7028"/>
                  </a:cubicBezTo>
                  <a:close/>
                  <a:moveTo>
                    <a:pt x="4107" y="11247"/>
                  </a:moveTo>
                  <a:cubicBezTo>
                    <a:pt x="4380" y="11809"/>
                    <a:pt x="4669" y="12274"/>
                    <a:pt x="5022" y="12627"/>
                  </a:cubicBezTo>
                  <a:cubicBezTo>
                    <a:pt x="4942" y="12627"/>
                    <a:pt x="4829" y="12595"/>
                    <a:pt x="4717" y="12547"/>
                  </a:cubicBezTo>
                  <a:cubicBezTo>
                    <a:pt x="4669" y="12530"/>
                    <a:pt x="4637" y="12530"/>
                    <a:pt x="4621" y="12514"/>
                  </a:cubicBezTo>
                  <a:cubicBezTo>
                    <a:pt x="4541" y="12466"/>
                    <a:pt x="4460" y="12450"/>
                    <a:pt x="4380" y="12402"/>
                  </a:cubicBezTo>
                  <a:cubicBezTo>
                    <a:pt x="4220" y="12354"/>
                    <a:pt x="4059" y="12274"/>
                    <a:pt x="3915" y="12194"/>
                  </a:cubicBezTo>
                  <a:cubicBezTo>
                    <a:pt x="3867" y="12161"/>
                    <a:pt x="3819" y="12129"/>
                    <a:pt x="3770" y="12113"/>
                  </a:cubicBezTo>
                  <a:cubicBezTo>
                    <a:pt x="3706" y="12065"/>
                    <a:pt x="3658" y="12017"/>
                    <a:pt x="3578" y="11985"/>
                  </a:cubicBezTo>
                  <a:cubicBezTo>
                    <a:pt x="3466" y="11921"/>
                    <a:pt x="3385" y="11873"/>
                    <a:pt x="3289" y="11809"/>
                  </a:cubicBezTo>
                  <a:cubicBezTo>
                    <a:pt x="3273" y="11792"/>
                    <a:pt x="3241" y="11792"/>
                    <a:pt x="3225" y="11760"/>
                  </a:cubicBezTo>
                  <a:cubicBezTo>
                    <a:pt x="3514" y="11568"/>
                    <a:pt x="3819" y="11375"/>
                    <a:pt x="4107" y="11247"/>
                  </a:cubicBezTo>
                  <a:close/>
                  <a:moveTo>
                    <a:pt x="6482" y="10669"/>
                  </a:moveTo>
                  <a:lnTo>
                    <a:pt x="6482" y="12867"/>
                  </a:lnTo>
                  <a:cubicBezTo>
                    <a:pt x="5792" y="12707"/>
                    <a:pt x="5150" y="12033"/>
                    <a:pt x="4685" y="11022"/>
                  </a:cubicBezTo>
                  <a:cubicBezTo>
                    <a:pt x="5246" y="10830"/>
                    <a:pt x="5856" y="10702"/>
                    <a:pt x="6482" y="10669"/>
                  </a:cubicBezTo>
                  <a:close/>
                  <a:moveTo>
                    <a:pt x="6386" y="1"/>
                  </a:moveTo>
                  <a:cubicBezTo>
                    <a:pt x="6305" y="1"/>
                    <a:pt x="6193" y="17"/>
                    <a:pt x="6113" y="17"/>
                  </a:cubicBezTo>
                  <a:lnTo>
                    <a:pt x="6065" y="17"/>
                  </a:lnTo>
                  <a:cubicBezTo>
                    <a:pt x="5952" y="33"/>
                    <a:pt x="5856" y="33"/>
                    <a:pt x="5760" y="49"/>
                  </a:cubicBezTo>
                  <a:lnTo>
                    <a:pt x="5744" y="49"/>
                  </a:lnTo>
                  <a:cubicBezTo>
                    <a:pt x="4573" y="241"/>
                    <a:pt x="3466" y="723"/>
                    <a:pt x="2551" y="1461"/>
                  </a:cubicBezTo>
                  <a:lnTo>
                    <a:pt x="2535" y="1477"/>
                  </a:lnTo>
                  <a:cubicBezTo>
                    <a:pt x="979" y="2728"/>
                    <a:pt x="0" y="4621"/>
                    <a:pt x="0" y="6739"/>
                  </a:cubicBezTo>
                  <a:cubicBezTo>
                    <a:pt x="0" y="8857"/>
                    <a:pt x="979" y="10766"/>
                    <a:pt x="2535" y="11985"/>
                  </a:cubicBezTo>
                  <a:lnTo>
                    <a:pt x="2551" y="12001"/>
                  </a:lnTo>
                  <a:cubicBezTo>
                    <a:pt x="3498" y="12771"/>
                    <a:pt x="4573" y="13220"/>
                    <a:pt x="5744" y="13413"/>
                  </a:cubicBezTo>
                  <a:lnTo>
                    <a:pt x="5760" y="13413"/>
                  </a:lnTo>
                  <a:cubicBezTo>
                    <a:pt x="5856" y="13429"/>
                    <a:pt x="5952" y="13429"/>
                    <a:pt x="6065" y="13445"/>
                  </a:cubicBezTo>
                  <a:lnTo>
                    <a:pt x="6113" y="13445"/>
                  </a:lnTo>
                  <a:cubicBezTo>
                    <a:pt x="6193" y="13445"/>
                    <a:pt x="6305" y="13477"/>
                    <a:pt x="6386" y="13477"/>
                  </a:cubicBezTo>
                  <a:lnTo>
                    <a:pt x="7188" y="13477"/>
                  </a:lnTo>
                  <a:cubicBezTo>
                    <a:pt x="7268" y="13477"/>
                    <a:pt x="7364" y="13445"/>
                    <a:pt x="7444" y="13445"/>
                  </a:cubicBezTo>
                  <a:lnTo>
                    <a:pt x="7509" y="13445"/>
                  </a:lnTo>
                  <a:cubicBezTo>
                    <a:pt x="7557" y="13445"/>
                    <a:pt x="7621" y="13429"/>
                    <a:pt x="7685" y="13429"/>
                  </a:cubicBezTo>
                  <a:lnTo>
                    <a:pt x="7685" y="12595"/>
                  </a:lnTo>
                  <a:cubicBezTo>
                    <a:pt x="7476" y="12723"/>
                    <a:pt x="7284" y="12835"/>
                    <a:pt x="7075" y="12867"/>
                  </a:cubicBezTo>
                  <a:lnTo>
                    <a:pt x="7075" y="10685"/>
                  </a:lnTo>
                  <a:cubicBezTo>
                    <a:pt x="7284" y="10685"/>
                    <a:pt x="7476" y="10718"/>
                    <a:pt x="7685" y="10750"/>
                  </a:cubicBezTo>
                  <a:lnTo>
                    <a:pt x="7685" y="10124"/>
                  </a:lnTo>
                  <a:lnTo>
                    <a:pt x="7075" y="10060"/>
                  </a:lnTo>
                  <a:lnTo>
                    <a:pt x="7075" y="7028"/>
                  </a:lnTo>
                  <a:lnTo>
                    <a:pt x="7685" y="7028"/>
                  </a:lnTo>
                  <a:lnTo>
                    <a:pt x="7685" y="6434"/>
                  </a:lnTo>
                  <a:lnTo>
                    <a:pt x="7075" y="6434"/>
                  </a:lnTo>
                  <a:lnTo>
                    <a:pt x="7075" y="3402"/>
                  </a:lnTo>
                  <a:cubicBezTo>
                    <a:pt x="7284" y="3402"/>
                    <a:pt x="7476" y="3386"/>
                    <a:pt x="7685" y="3338"/>
                  </a:cubicBezTo>
                  <a:lnTo>
                    <a:pt x="7685" y="2728"/>
                  </a:lnTo>
                  <a:cubicBezTo>
                    <a:pt x="7476" y="2744"/>
                    <a:pt x="7284" y="2776"/>
                    <a:pt x="7075" y="2776"/>
                  </a:cubicBezTo>
                  <a:lnTo>
                    <a:pt x="7075" y="610"/>
                  </a:lnTo>
                  <a:cubicBezTo>
                    <a:pt x="7284" y="658"/>
                    <a:pt x="7476" y="755"/>
                    <a:pt x="7685" y="899"/>
                  </a:cubicBezTo>
                  <a:lnTo>
                    <a:pt x="7685" y="33"/>
                  </a:lnTo>
                  <a:cubicBezTo>
                    <a:pt x="7621" y="33"/>
                    <a:pt x="7557" y="17"/>
                    <a:pt x="7509" y="17"/>
                  </a:cubicBezTo>
                  <a:lnTo>
                    <a:pt x="7444" y="17"/>
                  </a:lnTo>
                  <a:cubicBezTo>
                    <a:pt x="7364" y="17"/>
                    <a:pt x="7268" y="1"/>
                    <a:pt x="718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047278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2"/>
          <p:cNvGrpSpPr/>
          <p:nvPr/>
        </p:nvGrpSpPr>
        <p:grpSpPr>
          <a:xfrm>
            <a:off x="-38416" y="-128"/>
            <a:ext cx="12268831" cy="6858253"/>
            <a:chOff x="234900" y="858250"/>
            <a:chExt cx="7138575" cy="3990450"/>
          </a:xfrm>
        </p:grpSpPr>
        <p:sp>
          <p:nvSpPr>
            <p:cNvPr id="797" name="Google Shape;797;p3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38" name="Google Shape;938;p32"/>
          <p:cNvSpPr txBox="1">
            <a:spLocks noGrp="1"/>
          </p:cNvSpPr>
          <p:nvPr>
            <p:ph type="title"/>
          </p:nvPr>
        </p:nvSpPr>
        <p:spPr>
          <a:xfrm>
            <a:off x="1490000" y="1980300"/>
            <a:ext cx="9212000" cy="1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 rot="10800000">
            <a:off x="-169506" y="-77191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0" name="Google Shape;940;p32"/>
          <p:cNvSpPr/>
          <p:nvPr/>
        </p:nvSpPr>
        <p:spPr>
          <a:xfrm>
            <a:off x="8241067" y="5012200"/>
            <a:ext cx="4221775" cy="192289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1"/>
          </p:nvPr>
        </p:nvSpPr>
        <p:spPr>
          <a:xfrm>
            <a:off x="4229900" y="4094200"/>
            <a:ext cx="3740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33"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3019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 and bullet points">
    <p:bg>
      <p:bgPr>
        <a:solidFill>
          <a:schemeClr val="accent4"/>
        </a:solid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/>
          <p:nvPr/>
        </p:nvSpPr>
        <p:spPr>
          <a:xfrm rot="10800000">
            <a:off x="-304901" y="-6"/>
            <a:ext cx="13033301" cy="5936273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4" name="Google Shape;944;p33"/>
          <p:cNvSpPr/>
          <p:nvPr/>
        </p:nvSpPr>
        <p:spPr>
          <a:xfrm rot="10800000" flipH="1">
            <a:off x="8637253" y="-119427"/>
            <a:ext cx="3707364" cy="1688592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5" name="Google Shape;945;p33"/>
          <p:cNvSpPr/>
          <p:nvPr/>
        </p:nvSpPr>
        <p:spPr>
          <a:xfrm flipH="1">
            <a:off x="-83811" y="5339966"/>
            <a:ext cx="3517195" cy="1601975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6" name="Google Shape;946;p33"/>
          <p:cNvSpPr txBox="1">
            <a:spLocks noGrp="1"/>
          </p:cNvSpPr>
          <p:nvPr>
            <p:ph type="title"/>
          </p:nvPr>
        </p:nvSpPr>
        <p:spPr>
          <a:xfrm>
            <a:off x="3352800" y="618033"/>
            <a:ext cx="5487200" cy="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7" name="Google Shape;947;p33"/>
          <p:cNvSpPr txBox="1">
            <a:spLocks noGrp="1"/>
          </p:cNvSpPr>
          <p:nvPr>
            <p:ph type="subTitle" idx="1"/>
          </p:nvPr>
        </p:nvSpPr>
        <p:spPr>
          <a:xfrm>
            <a:off x="1052200" y="1324400"/>
            <a:ext cx="4842800" cy="5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33"/>
          <p:cNvSpPr txBox="1">
            <a:spLocks noGrp="1"/>
          </p:cNvSpPr>
          <p:nvPr>
            <p:ph type="subTitle" idx="2"/>
          </p:nvPr>
        </p:nvSpPr>
        <p:spPr>
          <a:xfrm>
            <a:off x="6246133" y="1350167"/>
            <a:ext cx="4936800" cy="4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3697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BADGROUND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1061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823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13291" y="1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4714289" y="2483917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1" y="5389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0" y="1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000" y="2245287"/>
            <a:ext cx="6727600" cy="3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74100" y="4729633"/>
            <a:ext cx="2953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345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431300" y="2161633"/>
            <a:ext cx="3796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178800" y="3429000"/>
            <a:ext cx="504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09822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91900" y="1338567"/>
            <a:ext cx="836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433533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2588716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464800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620049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14872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6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6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49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 rot="-3294129">
            <a:off x="7162393" y="-1783880"/>
            <a:ext cx="6821248" cy="5504695"/>
          </a:xfrm>
          <a:custGeom>
            <a:avLst/>
            <a:gdLst/>
            <a:ahLst/>
            <a:cxnLst/>
            <a:rect l="l" t="t" r="r" b="b"/>
            <a:pathLst>
              <a:path w="183102" h="134601" extrusionOk="0">
                <a:moveTo>
                  <a:pt x="56574" y="0"/>
                </a:moveTo>
                <a:cubicBezTo>
                  <a:pt x="49139" y="0"/>
                  <a:pt x="41292" y="2146"/>
                  <a:pt x="32393" y="7745"/>
                </a:cubicBezTo>
                <a:cubicBezTo>
                  <a:pt x="1" y="28182"/>
                  <a:pt x="16691" y="134600"/>
                  <a:pt x="102530" y="134600"/>
                </a:cubicBezTo>
                <a:cubicBezTo>
                  <a:pt x="104820" y="134600"/>
                  <a:pt x="107159" y="134525"/>
                  <a:pt x="109549" y="134369"/>
                </a:cubicBezTo>
                <a:cubicBezTo>
                  <a:pt x="109549" y="134369"/>
                  <a:pt x="109742" y="134378"/>
                  <a:pt x="110108" y="134378"/>
                </a:cubicBezTo>
                <a:cubicBezTo>
                  <a:pt x="114488" y="134378"/>
                  <a:pt x="143591" y="133072"/>
                  <a:pt x="162553" y="99211"/>
                </a:cubicBezTo>
                <a:cubicBezTo>
                  <a:pt x="183101" y="62518"/>
                  <a:pt x="158917" y="28760"/>
                  <a:pt x="121590" y="21455"/>
                </a:cubicBezTo>
                <a:cubicBezTo>
                  <a:pt x="94241" y="16127"/>
                  <a:pt x="76956" y="0"/>
                  <a:pt x="565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125233" y="722800"/>
            <a:ext cx="3109600" cy="2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2466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7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7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9853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0712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53233" y="2282967"/>
            <a:ext cx="6485600" cy="21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1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739397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10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" name="Google Shape;57;p10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10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834300" y="11508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960000" y="2935567"/>
            <a:ext cx="10024800" cy="2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39610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6054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1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64100" y="2427000"/>
            <a:ext cx="69976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64168" y="3676200"/>
            <a:ext cx="69976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6194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599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14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14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4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59484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960000" y="3829900"/>
            <a:ext cx="6437600" cy="2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46501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15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8200" y="4229767"/>
            <a:ext cx="29756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577600" y="2706967"/>
            <a:ext cx="7036800" cy="16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4203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16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16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16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081100" y="21165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3141200" y="24993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6379033" y="21165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6379033" y="24993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6379033" y="41468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6379033" y="45296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2081200" y="41468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3141200" y="45296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956805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9858587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956805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9858587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581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theme" Target="../theme/theme5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theme" Target="../theme/theme7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Light"/>
              <a:buNone/>
              <a:defRPr sz="2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66000"/>
            <a:ext cx="102720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345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5311">
          <p15:clr>
            <a:srgbClr val="EA4335"/>
          </p15:clr>
        </p15:guide>
        <p15:guide id="5" pos="449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237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4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57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9833" y="593367"/>
            <a:ext cx="1029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 Exa"/>
              <a:buNone/>
              <a:defRPr sz="31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9833" y="1536633"/>
            <a:ext cx="1029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573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8928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58958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  <p:sldLayoutId id="2147483891" r:id="rId3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2" name="Google Shape;952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269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4922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  <p:sldLayoutId id="2147483915" r:id="rId20"/>
    <p:sldLayoutId id="2147483916" r:id="rId21"/>
    <p:sldLayoutId id="2147483917" r:id="rId22"/>
    <p:sldLayoutId id="2147483918" r:id="rId2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7647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32C-42FC-469B-9A6F-3276DB7A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047" y="210711"/>
            <a:ext cx="8385706" cy="4518922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PSYLIQ – EMPLOYEE DATA ANALYSIS ASSESMENT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01F97-9966-436F-BED2-8EBA9E26A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BY </a:t>
            </a:r>
          </a:p>
          <a:p>
            <a:r>
              <a:rPr lang="en-IN" dirty="0">
                <a:solidFill>
                  <a:srgbClr val="000000"/>
                </a:solidFill>
              </a:rPr>
              <a:t>VENKATESH POLISETTI </a:t>
            </a:r>
          </a:p>
          <a:p>
            <a:r>
              <a:rPr lang="en-IN" dirty="0">
                <a:solidFill>
                  <a:srgbClr val="000000"/>
                </a:solidFill>
              </a:rPr>
              <a:t>(DATA ANALYST INTERN)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FD30-D69E-4564-A551-D435CF5F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23" y="1071566"/>
            <a:ext cx="2953601" cy="2881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F1BD8-3EC6-4D19-BCC2-8788A7EC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87"/>
            <a:ext cx="900953" cy="99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678AC-6052-436A-92FC-EB7F3AB3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953" y="14766"/>
            <a:ext cx="2147047" cy="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322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072FE4-418D-4CEC-BA93-52DC5E51FB6E}"/>
              </a:ext>
            </a:extLst>
          </p:cNvPr>
          <p:cNvSpPr/>
          <p:nvPr/>
        </p:nvSpPr>
        <p:spPr>
          <a:xfrm>
            <a:off x="1438835" y="396709"/>
            <a:ext cx="8915400" cy="10286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4" y="396709"/>
            <a:ext cx="8812069" cy="763600"/>
          </a:xfrm>
        </p:spPr>
        <p:txBody>
          <a:bodyPr/>
          <a:lstStyle/>
          <a:p>
            <a:r>
              <a:rPr lang="en-GB" dirty="0"/>
              <a:t>Can you identify the department with the highest average "Employee Rating?"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3E975-B04B-4037-B6C7-B05330BB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60" y="2736496"/>
            <a:ext cx="865943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583D82-2657-47FA-89D1-A65FAA5A2A64}"/>
              </a:ext>
            </a:extLst>
          </p:cNvPr>
          <p:cNvSpPr/>
          <p:nvPr/>
        </p:nvSpPr>
        <p:spPr>
          <a:xfrm>
            <a:off x="1492624" y="225786"/>
            <a:ext cx="9402487" cy="9978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53" y="225786"/>
            <a:ext cx="9402487" cy="997896"/>
          </a:xfrm>
        </p:spPr>
        <p:txBody>
          <a:bodyPr>
            <a:normAutofit/>
          </a:bodyPr>
          <a:lstStyle/>
          <a:p>
            <a:r>
              <a:rPr lang="en-GB" dirty="0"/>
              <a:t>Create a scatter plot to explore the relationship between "Training Duration (Days)" and "Training Cost."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63432-7DFE-4575-8698-A6462CF6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431103"/>
            <a:ext cx="940248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32B153-7E4A-43E0-B1CB-ACFC87DE14F2}"/>
              </a:ext>
            </a:extLst>
          </p:cNvPr>
          <p:cNvSpPr/>
          <p:nvPr/>
        </p:nvSpPr>
        <p:spPr>
          <a:xfrm>
            <a:off x="1519518" y="268941"/>
            <a:ext cx="9991164" cy="1169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89" y="397273"/>
            <a:ext cx="9587752" cy="763600"/>
          </a:xfrm>
        </p:spPr>
        <p:txBody>
          <a:bodyPr/>
          <a:lstStyle/>
          <a:p>
            <a:r>
              <a:rPr lang="en-GB" dirty="0"/>
              <a:t>Build a pivot table that shows the count of employees by "RaceDesc" and "GenderCode."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99CEB-8773-4131-8289-9D1CD93F9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9" y="2339788"/>
            <a:ext cx="8240275" cy="35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29BCD7-0979-49E8-8F40-4139D7D6C577}"/>
              </a:ext>
            </a:extLst>
          </p:cNvPr>
          <p:cNvSpPr/>
          <p:nvPr/>
        </p:nvSpPr>
        <p:spPr>
          <a:xfrm>
            <a:off x="1008529" y="268941"/>
            <a:ext cx="9480177" cy="12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4167"/>
            <a:ext cx="9708776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multi-level pivot table to analyse the "Performance Score" by "BusinessUnit" and "JobFunctionDescription."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EABFE-C211-4FD8-8A9D-AC02CFA6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0" y="-887506"/>
            <a:ext cx="10811435" cy="6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056331-C91A-4D47-8EE3-DEC1581809BE}"/>
              </a:ext>
            </a:extLst>
          </p:cNvPr>
          <p:cNvSpPr/>
          <p:nvPr/>
        </p:nvSpPr>
        <p:spPr>
          <a:xfrm>
            <a:off x="820271" y="107576"/>
            <a:ext cx="10004611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4" y="209014"/>
            <a:ext cx="9897034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a dynamic chart that allows users to select and visualize the performance of any employee over time.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D18E8-8949-467A-96B3-D9865241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2304473"/>
            <a:ext cx="1139349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0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3B36A1-4139-4DFB-BE86-8FCF99ACA10D}"/>
              </a:ext>
            </a:extLst>
          </p:cNvPr>
          <p:cNvSpPr/>
          <p:nvPr/>
        </p:nvSpPr>
        <p:spPr>
          <a:xfrm>
            <a:off x="1304366" y="200170"/>
            <a:ext cx="9265022" cy="10100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66" y="200170"/>
            <a:ext cx="8989816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Calculate the total training cost for each "Training Program Name" and display it in a bar chart.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96A8-4CD2-4315-A5FB-F60B961B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85" y="2462533"/>
            <a:ext cx="875469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6BB459-E6F4-458C-92DE-84C33A562960}"/>
              </a:ext>
            </a:extLst>
          </p:cNvPr>
          <p:cNvSpPr/>
          <p:nvPr/>
        </p:nvSpPr>
        <p:spPr>
          <a:xfrm>
            <a:off x="1398494" y="264531"/>
            <a:ext cx="9220200" cy="1107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306" y="264531"/>
            <a:ext cx="9117105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Apply advanced conditional formatting to highlight the top 10% and bottom 10% of employees based on "Current Employee Rating."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7BF75-2CC5-45DD-803D-605272AE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2496743"/>
            <a:ext cx="11604812" cy="40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7C3B9A-6EF0-4B8E-856F-306B9532CD25}"/>
              </a:ext>
            </a:extLst>
          </p:cNvPr>
          <p:cNvSpPr/>
          <p:nvPr/>
        </p:nvSpPr>
        <p:spPr>
          <a:xfrm>
            <a:off x="1882588" y="201706"/>
            <a:ext cx="896918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76" y="371428"/>
            <a:ext cx="8498542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Use a calculated field in a pivot table to determine the average “Satisfaction score" per year.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4A9CD-C6F7-40D9-939B-A61C2D55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16" y="2227556"/>
            <a:ext cx="733527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D15329-D2B7-4625-981D-BAB23700CD0A}"/>
              </a:ext>
            </a:extLst>
          </p:cNvPr>
          <p:cNvSpPr/>
          <p:nvPr/>
        </p:nvSpPr>
        <p:spPr>
          <a:xfrm>
            <a:off x="1828800" y="282388"/>
            <a:ext cx="8444753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742" y="424167"/>
            <a:ext cx="7651376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Can you build a macro that automates the process of updating and refreshing all pivot tables in the workbook?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8EFBC-885A-475C-A121-B89EAF0B6617}"/>
              </a:ext>
            </a:extLst>
          </p:cNvPr>
          <p:cNvSpPr txBox="1"/>
          <p:nvPr/>
        </p:nvSpPr>
        <p:spPr>
          <a:xfrm>
            <a:off x="680321" y="2716306"/>
            <a:ext cx="9310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Press Alt+F11 to open the Visual Basic for Application (VBA)editor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GO to Insert &gt;Module to insert a new module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Write the code into the module window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Close the VBA editor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Press Alt +F8 , select “Refresh All Pivot Tables” and click “run”.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4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1B61E1-7184-4203-B38C-B8D1DD0F08BA}"/>
              </a:ext>
            </a:extLst>
          </p:cNvPr>
          <p:cNvSpPr/>
          <p:nvPr/>
        </p:nvSpPr>
        <p:spPr>
          <a:xfrm>
            <a:off x="1949824" y="94129"/>
            <a:ext cx="8404411" cy="1277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65" y="264619"/>
            <a:ext cx="8202706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histogram to understand the distribution of "ExitDate" for terminated employees.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308D-CAF1-4138-BF95-F49B69DA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26" y="2580769"/>
            <a:ext cx="536332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7D6D8-1FAC-4F21-A458-2E84B0CA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" y="1"/>
            <a:ext cx="12088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F94FF4-DC23-439E-B843-DEDA991038CB}"/>
              </a:ext>
            </a:extLst>
          </p:cNvPr>
          <p:cNvSpPr/>
          <p:nvPr/>
        </p:nvSpPr>
        <p:spPr>
          <a:xfrm>
            <a:off x="1721224" y="242047"/>
            <a:ext cx="8122023" cy="13043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72" y="371427"/>
            <a:ext cx="7664822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Utilize the SUMPRODUCT function to calculate the total training cost for employees in a specific location.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B552C-B36A-4B52-A9A6-B768CAD80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177"/>
            <a:ext cx="11860306" cy="34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5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F4CE4-FC09-4622-AA92-0635936EBF8B}"/>
              </a:ext>
            </a:extLst>
          </p:cNvPr>
          <p:cNvSpPr/>
          <p:nvPr/>
        </p:nvSpPr>
        <p:spPr>
          <a:xfrm>
            <a:off x="900953" y="141778"/>
            <a:ext cx="10390094" cy="1149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45D42-F205-47BC-AE87-82EEFA74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141778"/>
            <a:ext cx="10717306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 Dashboard that provides an overview of key HR metrics, including headcount, performance, and training costs, using charts and pivot tables.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770EF-1626-44A4-9DA5-0751EB06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707777"/>
            <a:ext cx="9950823" cy="48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98484-0C74-4DAC-9AF0-00336EBE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1" y="0"/>
            <a:ext cx="1232647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1E7B74-449C-4949-8C00-4B4B822FBB93}"/>
              </a:ext>
            </a:extLst>
          </p:cNvPr>
          <p:cNvSpPr/>
          <p:nvPr/>
        </p:nvSpPr>
        <p:spPr>
          <a:xfrm>
            <a:off x="5486400" y="2138082"/>
            <a:ext cx="1062318" cy="32273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770C9-9DB0-4EDA-A41C-555C8575E933}"/>
              </a:ext>
            </a:extLst>
          </p:cNvPr>
          <p:cNvSpPr/>
          <p:nvPr/>
        </p:nvSpPr>
        <p:spPr>
          <a:xfrm>
            <a:off x="1250576" y="242047"/>
            <a:ext cx="8942295" cy="12371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565" y="371428"/>
            <a:ext cx="8700247" cy="763600"/>
          </a:xfrm>
        </p:spPr>
        <p:txBody>
          <a:bodyPr>
            <a:normAutofit fontScale="90000"/>
          </a:bodyPr>
          <a:lstStyle/>
          <a:p>
            <a:r>
              <a:rPr lang="en-GB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A  Pivot table to summarize the total number of employees in each department.</a:t>
            </a:r>
            <a:endParaRPr lang="en-IN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9E20C-FEE1-4521-9E24-ED968FE9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5" y="2612167"/>
            <a:ext cx="6925235" cy="34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5AF8B-DEB3-4F1A-AD52-4D1FFC06CDBC}"/>
              </a:ext>
            </a:extLst>
          </p:cNvPr>
          <p:cNvSpPr/>
          <p:nvPr/>
        </p:nvSpPr>
        <p:spPr>
          <a:xfrm>
            <a:off x="397374" y="222461"/>
            <a:ext cx="10240804" cy="102197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58" y="222461"/>
            <a:ext cx="9816353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Apply conditional formatting to highlight employees with a "Performance Score" below 3 in red.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E42D4-6154-4928-B7B1-E729773C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8" y="2212029"/>
            <a:ext cx="1024080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39B166-2B5A-46B5-96A3-81712E2603AC}"/>
              </a:ext>
            </a:extLst>
          </p:cNvPr>
          <p:cNvSpPr/>
          <p:nvPr/>
        </p:nvSpPr>
        <p:spPr>
          <a:xfrm>
            <a:off x="1008529" y="322729"/>
            <a:ext cx="9735671" cy="11161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76" y="477955"/>
            <a:ext cx="9130553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Calculate the average "Satisfaction Score" for male and female employees separately using a pivot table.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64880-BE45-4136-BCC9-96022122C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7" y="2304893"/>
            <a:ext cx="6651956" cy="28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C2D066-6E12-4011-9C68-06073282FFDA}"/>
              </a:ext>
            </a:extLst>
          </p:cNvPr>
          <p:cNvSpPr/>
          <p:nvPr/>
        </p:nvSpPr>
        <p:spPr>
          <a:xfrm>
            <a:off x="1129553" y="393890"/>
            <a:ext cx="9856693" cy="9373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393890"/>
            <a:ext cx="9856693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chart to visualize the distribution of "Work-Life Balance Score" for different job functions.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3A50A-F3EF-488F-8459-64947474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491631"/>
            <a:ext cx="873564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CD7B21-5E29-4B74-81E9-B0E1E916207F}"/>
              </a:ext>
            </a:extLst>
          </p:cNvPr>
          <p:cNvSpPr/>
          <p:nvPr/>
        </p:nvSpPr>
        <p:spPr>
          <a:xfrm>
            <a:off x="1465729" y="330038"/>
            <a:ext cx="9036424" cy="920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306" y="330038"/>
            <a:ext cx="9144000" cy="763600"/>
          </a:xfrm>
        </p:spPr>
        <p:txBody>
          <a:bodyPr>
            <a:normAutofit fontScale="90000"/>
          </a:bodyPr>
          <a:lstStyle/>
          <a:p>
            <a:r>
              <a:rPr lang="en-GB" dirty="0"/>
              <a:t>Filter the data to display only terminated employees and find out the most common "Termination Type."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7A458-78C7-497F-92EA-F5327A68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6" y="2394568"/>
            <a:ext cx="609151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96E9C1-6BA2-439C-A6BD-DD13DE618CBB}"/>
              </a:ext>
            </a:extLst>
          </p:cNvPr>
          <p:cNvSpPr/>
          <p:nvPr/>
        </p:nvSpPr>
        <p:spPr>
          <a:xfrm>
            <a:off x="1035424" y="228573"/>
            <a:ext cx="10085294" cy="9144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94" y="276222"/>
            <a:ext cx="9582806" cy="763600"/>
          </a:xfrm>
        </p:spPr>
        <p:txBody>
          <a:bodyPr/>
          <a:lstStyle/>
          <a:p>
            <a:r>
              <a:rPr lang="en-GB" dirty="0"/>
              <a:t>Calculate the average "Engagement Score" for each department using a pivot table.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EBFC-EDD6-4CB7-8C74-AC3CC74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2218736"/>
            <a:ext cx="941201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908027-C8D9-44F3-BF84-5708DBE82B0E}"/>
              </a:ext>
            </a:extLst>
          </p:cNvPr>
          <p:cNvSpPr/>
          <p:nvPr/>
        </p:nvSpPr>
        <p:spPr>
          <a:xfrm>
            <a:off x="1116106" y="161365"/>
            <a:ext cx="9238129" cy="1048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B017-D39F-48D7-B4BC-0DBD7E4D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13" y="316590"/>
            <a:ext cx="8673352" cy="763600"/>
          </a:xfrm>
        </p:spPr>
        <p:txBody>
          <a:bodyPr/>
          <a:lstStyle/>
          <a:p>
            <a:r>
              <a:rPr lang="en-GB" dirty="0"/>
              <a:t>Use VLOOKUP to find the supervisor's email address for a specific employee.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A45FE-039E-4C73-892E-5B4538EA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85" y="1961467"/>
            <a:ext cx="96120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4419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 Newsletter by Slidesgo">
  <a:themeElements>
    <a:clrScheme name="Simple Light">
      <a:dk1>
        <a:srgbClr val="263238"/>
      </a:dk1>
      <a:lt1>
        <a:srgbClr val="FFFFFF"/>
      </a:lt1>
      <a:dk2>
        <a:srgbClr val="C6FF00"/>
      </a:dk2>
      <a:lt2>
        <a:srgbClr val="ADDF00"/>
      </a:lt2>
      <a:accent1>
        <a:srgbClr val="E8FF99"/>
      </a:accent1>
      <a:accent2>
        <a:srgbClr val="4B5E68"/>
      </a:accent2>
      <a:accent3>
        <a:srgbClr val="98ADB8"/>
      </a:accent3>
      <a:accent4>
        <a:srgbClr val="D3DCE0"/>
      </a:accent4>
      <a:accent5>
        <a:srgbClr val="91BB00"/>
      </a:accent5>
      <a:accent6>
        <a:srgbClr val="F5FFD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Creative Orange Business Plan by Slidesgo">
  <a:themeElements>
    <a:clrScheme name="Simple Light">
      <a:dk1>
        <a:srgbClr val="181818"/>
      </a:dk1>
      <a:lt1>
        <a:srgbClr val="FFF9F7"/>
      </a:lt1>
      <a:dk2>
        <a:srgbClr val="EC9B22"/>
      </a:dk2>
      <a:lt2>
        <a:srgbClr val="FFCC7D"/>
      </a:lt2>
      <a:accent1>
        <a:srgbClr val="C977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ofessional Company Report by Slidesgo">
  <a:themeElements>
    <a:clrScheme name="Simple Light">
      <a:dk1>
        <a:srgbClr val="37B978"/>
      </a:dk1>
      <a:lt1>
        <a:srgbClr val="FFFFFF"/>
      </a:lt1>
      <a:dk2>
        <a:srgbClr val="FFFFFF"/>
      </a:dk2>
      <a:lt2>
        <a:srgbClr val="BAD66A"/>
      </a:lt2>
      <a:accent1>
        <a:srgbClr val="37B978"/>
      </a:accent1>
      <a:accent2>
        <a:srgbClr val="BAD66A"/>
      </a:accent2>
      <a:accent3>
        <a:srgbClr val="37B978"/>
      </a:accent3>
      <a:accent4>
        <a:srgbClr val="BAD66A"/>
      </a:accent4>
      <a:accent5>
        <a:srgbClr val="37B978"/>
      </a:accent5>
      <a:accent6>
        <a:srgbClr val="BAD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 Newsletter by Slidesgo</Template>
  <TotalTime>489</TotalTime>
  <Words>413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51" baseType="lpstr">
      <vt:lpstr>Abel</vt:lpstr>
      <vt:lpstr>Arial</vt:lpstr>
      <vt:lpstr>Arimo</vt:lpstr>
      <vt:lpstr>Bebas Neue</vt:lpstr>
      <vt:lpstr>BenchNine</vt:lpstr>
      <vt:lpstr>Didact Gothic</vt:lpstr>
      <vt:lpstr>Josefin Sans</vt:lpstr>
      <vt:lpstr>Kulim Park</vt:lpstr>
      <vt:lpstr>Lexend Exa</vt:lpstr>
      <vt:lpstr>Lexend Exa ExtraBold</vt:lpstr>
      <vt:lpstr>Montserrat</vt:lpstr>
      <vt:lpstr>Montserrat Light</vt:lpstr>
      <vt:lpstr>Muli</vt:lpstr>
      <vt:lpstr>Open Sans</vt:lpstr>
      <vt:lpstr>Poppins</vt:lpstr>
      <vt:lpstr>Poppins ExtraBold</vt:lpstr>
      <vt:lpstr>Poppins Medium</vt:lpstr>
      <vt:lpstr>Poppins SemiBold</vt:lpstr>
      <vt:lpstr>Proxima Nova</vt:lpstr>
      <vt:lpstr>Proxima Nova Semibold</vt:lpstr>
      <vt:lpstr>Roboto Condensed Light</vt:lpstr>
      <vt:lpstr>Employee Newsletter by Slidesgo</vt:lpstr>
      <vt:lpstr>Slidesgo Final Pages</vt:lpstr>
      <vt:lpstr>Modern Creative Orange Business Plan by Slidesgo</vt:lpstr>
      <vt:lpstr>1_Slidesgo Final Pages</vt:lpstr>
      <vt:lpstr>Orange Waves Digital Marketing by Slidesgo</vt:lpstr>
      <vt:lpstr>2_Slidesgo Final Pages</vt:lpstr>
      <vt:lpstr>Professional Company Report by Slidesgo</vt:lpstr>
      <vt:lpstr>3_Slidesgo Final Pages</vt:lpstr>
      <vt:lpstr>PSYLIQ – EMPLOYEE DATA ANALYSIS ASSESMENT </vt:lpstr>
      <vt:lpstr>PowerPoint Presentation</vt:lpstr>
      <vt:lpstr>  A  Pivot table to summarize the total number of employees in each department.</vt:lpstr>
      <vt:lpstr>Apply conditional formatting to highlight employees with a "Performance Score" below 3 in red. </vt:lpstr>
      <vt:lpstr>Calculate the average "Satisfaction Score" for male and female employees separately using a pivot table.</vt:lpstr>
      <vt:lpstr>Create a chart to visualize the distribution of "Work-Life Balance Score" for different job functions. </vt:lpstr>
      <vt:lpstr>Filter the data to display only terminated employees and find out the most common "Termination Type." </vt:lpstr>
      <vt:lpstr>Calculate the average "Engagement Score" for each department using a pivot table.</vt:lpstr>
      <vt:lpstr>Use VLOOKUP to find the supervisor's email address for a specific employee. </vt:lpstr>
      <vt:lpstr>Can you identify the department with the highest average "Employee Rating?" </vt:lpstr>
      <vt:lpstr>Create a scatter plot to explore the relationship between "Training Duration (Days)" and "Training Cost." </vt:lpstr>
      <vt:lpstr>Build a pivot table that shows the count of employees by "RaceDesc" and "GenderCode." </vt:lpstr>
      <vt:lpstr>Create a multi-level pivot table to analyse the "Performance Score" by "BusinessUnit" and "JobFunctionDescription." </vt:lpstr>
      <vt:lpstr>Design a dynamic chart that allows users to select and visualize the performance of any employee over time.</vt:lpstr>
      <vt:lpstr>Calculate the total training cost for each "Training Program Name" and display it in a bar chart. </vt:lpstr>
      <vt:lpstr>Apply advanced conditional formatting to highlight the top 10% and bottom 10% of employees based on "Current Employee Rating."</vt:lpstr>
      <vt:lpstr>Use a calculated field in a pivot table to determine the average “Satisfaction score" per year. </vt:lpstr>
      <vt:lpstr>Can you build a macro that automates the process of updating and refreshing all pivot tables in the workbook?</vt:lpstr>
      <vt:lpstr>Create a histogram to understand the distribution of "ExitDate" for terminated employees.</vt:lpstr>
      <vt:lpstr>Utilize the SUMPRODUCT function to calculate the total training cost for employees in a specific location. </vt:lpstr>
      <vt:lpstr> Dashboard that provides an overview of key HR metrics, including headcount, performance, and training costs, using charts and pivot tables.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pvenkatesh2397@gmail.com</dc:creator>
  <cp:lastModifiedBy>pvenkatesh2397@gmail.com</cp:lastModifiedBy>
  <cp:revision>22</cp:revision>
  <dcterms:created xsi:type="dcterms:W3CDTF">2024-04-03T08:44:07Z</dcterms:created>
  <dcterms:modified xsi:type="dcterms:W3CDTF">2024-04-05T10:06:10Z</dcterms:modified>
</cp:coreProperties>
</file>