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67" r:id="rId2"/>
    <p:sldId id="256" r:id="rId3"/>
    <p:sldId id="262" r:id="rId4"/>
    <p:sldId id="257" r:id="rId5"/>
    <p:sldId id="258" r:id="rId6"/>
    <p:sldId id="263" r:id="rId7"/>
    <p:sldId id="261" r:id="rId8"/>
    <p:sldId id="264" r:id="rId9"/>
    <p:sldId id="259" r:id="rId10"/>
    <p:sldId id="265" r:id="rId11"/>
    <p:sldId id="260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4A4"/>
    <a:srgbClr val="764DE9"/>
    <a:srgbClr val="391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45F596-19C0-4FD8-BB4E-DC6662E2B1F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710277E-D9B3-4EDA-8F18-4FB1F214D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9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F596-19C0-4FD8-BB4E-DC6662E2B1F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277E-D9B3-4EDA-8F18-4FB1F214D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4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F596-19C0-4FD8-BB4E-DC6662E2B1F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277E-D9B3-4EDA-8F18-4FB1F214D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64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F596-19C0-4FD8-BB4E-DC6662E2B1F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277E-D9B3-4EDA-8F18-4FB1F214D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7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F596-19C0-4FD8-BB4E-DC6662E2B1F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277E-D9B3-4EDA-8F18-4FB1F214D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77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F596-19C0-4FD8-BB4E-DC6662E2B1F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277E-D9B3-4EDA-8F18-4FB1F214D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0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F596-19C0-4FD8-BB4E-DC6662E2B1F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277E-D9B3-4EDA-8F18-4FB1F214D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57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F596-19C0-4FD8-BB4E-DC6662E2B1F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277E-D9B3-4EDA-8F18-4FB1F214D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39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F596-19C0-4FD8-BB4E-DC6662E2B1F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277E-D9B3-4EDA-8F18-4FB1F214D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57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F596-19C0-4FD8-BB4E-DC6662E2B1F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710277E-D9B3-4EDA-8F18-4FB1F214D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90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45F596-19C0-4FD8-BB4E-DC6662E2B1F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710277E-D9B3-4EDA-8F18-4FB1F214D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8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E45F596-19C0-4FD8-BB4E-DC6662E2B1F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710277E-D9B3-4EDA-8F18-4FB1F214D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58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itle 17">
            <a:extLst>
              <a:ext uri="{FF2B5EF4-FFF2-40B4-BE49-F238E27FC236}">
                <a16:creationId xmlns:a16="http://schemas.microsoft.com/office/drawing/2014/main" id="{E08AB2D7-3E23-45BA-A059-98CFFB6B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058749"/>
            <a:ext cx="8915399" cy="2446015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ATTRITION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09EE13-8EFC-4C47-B18E-AA64138815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F80C862-526D-484A-A768-D7A0BC175DAB}"/>
              </a:ext>
            </a:extLst>
          </p:cNvPr>
          <p:cNvSpPr/>
          <p:nvPr/>
        </p:nvSpPr>
        <p:spPr>
          <a:xfrm>
            <a:off x="927849" y="4773706"/>
            <a:ext cx="4612340" cy="1304365"/>
          </a:xfrm>
          <a:prstGeom prst="roundRect">
            <a:avLst/>
          </a:prstGeom>
          <a:solidFill>
            <a:srgbClr val="764D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TO THE HR ATTRITION DATA ANALAYSIS WHICH HELPS TO INCREASE THE GROWTH OF COMPANAY PROFITS AND LOOK AFTER THE WELLNESS OF EMPLOYEES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6B6442-97CB-4BDA-8BC3-FC3E66EEA012}"/>
              </a:ext>
            </a:extLst>
          </p:cNvPr>
          <p:cNvSpPr/>
          <p:nvPr/>
        </p:nvSpPr>
        <p:spPr>
          <a:xfrm>
            <a:off x="6375352" y="4378365"/>
            <a:ext cx="5472953" cy="2232212"/>
          </a:xfrm>
          <a:prstGeom prst="roundRect">
            <a:avLst/>
          </a:prstGeom>
          <a:solidFill>
            <a:srgbClr val="764D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ATTRITION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44043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23F753-C54C-4F70-893D-EC31404CC464}"/>
              </a:ext>
            </a:extLst>
          </p:cNvPr>
          <p:cNvSpPr/>
          <p:nvPr/>
        </p:nvSpPr>
        <p:spPr>
          <a:xfrm>
            <a:off x="1788459" y="188259"/>
            <a:ext cx="5593976" cy="6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DA863-4252-4A05-9786-DFEA8D623BEF}"/>
              </a:ext>
            </a:extLst>
          </p:cNvPr>
          <p:cNvSpPr txBox="1"/>
          <p:nvPr/>
        </p:nvSpPr>
        <p:spPr>
          <a:xfrm>
            <a:off x="1909482" y="1156447"/>
            <a:ext cx="790687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who are doing over time male and female is around 127 and 110.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monthly income of manager is 17,500 and minimum monthly average job is  sales representative with 2,600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count of Labour technician is maximum with 62 in number and manager gets minimum attribution count of only 5 members.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rating of males will be 200 and other is  37.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age at 31 and 28 has maximum attribution count , female has maximum count at 29.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02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BC26E-D10B-43D1-89AA-9266A5464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4" y="0"/>
            <a:ext cx="12070976" cy="6858000"/>
          </a:xfrm>
          <a:prstGeom prst="rect">
            <a:avLst/>
          </a:prstGeom>
        </p:spPr>
      </p:pic>
      <p:pic>
        <p:nvPicPr>
          <p:cNvPr id="5" name="Graphic 4" descr="Business Growth with solid fill">
            <a:extLst>
              <a:ext uri="{FF2B5EF4-FFF2-40B4-BE49-F238E27FC236}">
                <a16:creationId xmlns:a16="http://schemas.microsoft.com/office/drawing/2014/main" id="{D348162E-73E0-487A-B665-70B6D50D9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1" y="172729"/>
            <a:ext cx="1057835" cy="943377"/>
          </a:xfrm>
          <a:prstGeom prst="rect">
            <a:avLst/>
          </a:prstGeom>
        </p:spPr>
      </p:pic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67C09B15-76F8-4E77-87DE-4D7E7A2DE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1365" y="4329953"/>
            <a:ext cx="1653989" cy="16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2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12E08A-FC2A-4CAB-B3C9-BFF057CF63B4}"/>
              </a:ext>
            </a:extLst>
          </p:cNvPr>
          <p:cNvSpPr/>
          <p:nvPr/>
        </p:nvSpPr>
        <p:spPr>
          <a:xfrm>
            <a:off x="1788459" y="188259"/>
            <a:ext cx="5593976" cy="6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C6EE6-710B-4542-B5AE-62A1F9B569E8}"/>
              </a:ext>
            </a:extLst>
          </p:cNvPr>
          <p:cNvSpPr txBox="1"/>
          <p:nvPr/>
        </p:nvSpPr>
        <p:spPr>
          <a:xfrm>
            <a:off x="1963271" y="1250576"/>
            <a:ext cx="919778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wellness plays a key role in company development.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are not  satisfied with the job  environment  due this people has given 72 votes 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bad in condition 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involvement is fine with the people around as the condition is good and number of votes are 125.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count given for work life balance around 127.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count for performance rating is around 200 at good condition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0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C4C77-6A12-475B-90C6-B9ABF6D8F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259" y="0"/>
            <a:ext cx="1238025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21301A-5D14-4299-ABE6-B8273DE71213}"/>
              </a:ext>
            </a:extLst>
          </p:cNvPr>
          <p:cNvSpPr/>
          <p:nvPr/>
        </p:nvSpPr>
        <p:spPr>
          <a:xfrm>
            <a:off x="5405718" y="2151529"/>
            <a:ext cx="1183341" cy="322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3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F95BAC9-26DB-45F2-A45B-AB47AA7EBE19}"/>
              </a:ext>
            </a:extLst>
          </p:cNvPr>
          <p:cNvSpPr/>
          <p:nvPr/>
        </p:nvSpPr>
        <p:spPr>
          <a:xfrm>
            <a:off x="1748118" y="142404"/>
            <a:ext cx="8659906" cy="89476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004E57-01CA-4959-B406-2A063F387CD3}"/>
              </a:ext>
            </a:extLst>
          </p:cNvPr>
          <p:cNvSpPr/>
          <p:nvPr/>
        </p:nvSpPr>
        <p:spPr>
          <a:xfrm>
            <a:off x="131105" y="4138576"/>
            <a:ext cx="5831541" cy="2712325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92C738A-B2BD-45FC-B1C4-EBB4EBA3A455}"/>
              </a:ext>
            </a:extLst>
          </p:cNvPr>
          <p:cNvSpPr/>
          <p:nvPr/>
        </p:nvSpPr>
        <p:spPr>
          <a:xfrm>
            <a:off x="6091517" y="1116105"/>
            <a:ext cx="6015318" cy="2918325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B3CF6CE-4D39-486F-B791-B860A018C90C}"/>
              </a:ext>
            </a:extLst>
          </p:cNvPr>
          <p:cNvSpPr/>
          <p:nvPr/>
        </p:nvSpPr>
        <p:spPr>
          <a:xfrm>
            <a:off x="85165" y="1100914"/>
            <a:ext cx="5921188" cy="2918325"/>
          </a:xfrm>
          <a:prstGeom prst="round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2F54BAA-DAC6-45E7-857C-D4EEDB7069F5}"/>
              </a:ext>
            </a:extLst>
          </p:cNvPr>
          <p:cNvSpPr/>
          <p:nvPr/>
        </p:nvSpPr>
        <p:spPr>
          <a:xfrm>
            <a:off x="6091516" y="4146859"/>
            <a:ext cx="6039971" cy="2712325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DF3EB2-0244-45EC-801B-FFACF3ED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12" y="142404"/>
            <a:ext cx="8659906" cy="973702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ATTRITION </a:t>
            </a:r>
            <a:b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DASHBOARD(INTRODUCTION)</a:t>
            </a:r>
          </a:p>
        </p:txBody>
      </p:sp>
      <p:pic>
        <p:nvPicPr>
          <p:cNvPr id="8" name="Content Placeholder 7" descr="Magnifying glass showing decling performance">
            <a:extLst>
              <a:ext uri="{FF2B5EF4-FFF2-40B4-BE49-F238E27FC236}">
                <a16:creationId xmlns:a16="http://schemas.microsoft.com/office/drawing/2014/main" id="{0361A034-B39E-4226-BB53-4AF32641A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0" y="1354978"/>
            <a:ext cx="2286001" cy="241019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E1BB8B-700B-41C0-B1FF-767639BCEAE4}"/>
              </a:ext>
            </a:extLst>
          </p:cNvPr>
          <p:cNvSpPr txBox="1"/>
          <p:nvPr/>
        </p:nvSpPr>
        <p:spPr>
          <a:xfrm>
            <a:off x="3012141" y="1354978"/>
            <a:ext cx="3083859" cy="2585323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Demographic report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Summarizes employees statistics , including age groups, gender , distance from home and martial status , proving insights into workforce diversity and commuting patterns for informed decision –making.</a:t>
            </a:r>
          </a:p>
        </p:txBody>
      </p:sp>
      <p:pic>
        <p:nvPicPr>
          <p:cNvPr id="12" name="Picture 11" descr="Businessperson on a computer">
            <a:extLst>
              <a:ext uri="{FF2B5EF4-FFF2-40B4-BE49-F238E27FC236}">
                <a16:creationId xmlns:a16="http://schemas.microsoft.com/office/drawing/2014/main" id="{F989D586-1308-410E-9FD6-A2171D8C8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0" y="4373469"/>
            <a:ext cx="2286001" cy="225910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259951-1347-4869-9172-2E0284E7DF31}"/>
              </a:ext>
            </a:extLst>
          </p:cNvPr>
          <p:cNvSpPr txBox="1"/>
          <p:nvPr/>
        </p:nvSpPr>
        <p:spPr>
          <a:xfrm>
            <a:off x="3012141" y="4273302"/>
            <a:ext cx="3083859" cy="2585323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Turnover Analysis I report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insights into employee attrition , including departures b departments . Job roles affected business ,travel impact, and total years in the current role , aiding in workforce management and retention strategies.</a:t>
            </a:r>
          </a:p>
        </p:txBody>
      </p:sp>
      <p:pic>
        <p:nvPicPr>
          <p:cNvPr id="17" name="Picture 16" descr="Group of people communicating around a table">
            <a:extLst>
              <a:ext uri="{FF2B5EF4-FFF2-40B4-BE49-F238E27FC236}">
                <a16:creationId xmlns:a16="http://schemas.microsoft.com/office/drawing/2014/main" id="{5B1023C4-E2AD-4DCA-A579-45A121775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8" y="1354977"/>
            <a:ext cx="2563906" cy="2410198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619F79-9C8E-4EAB-9FF0-609F48AC74CC}"/>
              </a:ext>
            </a:extLst>
          </p:cNvPr>
          <p:cNvSpPr txBox="1"/>
          <p:nvPr/>
        </p:nvSpPr>
        <p:spPr>
          <a:xfrm>
            <a:off x="9022976" y="1354978"/>
            <a:ext cx="3083859" cy="2585323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Turnover analysis report consolidates employee data, featuring attrition by job level overtime performance ratings , monthly income and attrition increase levels , offering critical insights for effective HR strategies and decision –making.</a:t>
            </a:r>
          </a:p>
        </p:txBody>
      </p:sp>
      <p:pic>
        <p:nvPicPr>
          <p:cNvPr id="22" name="Picture 21" descr="Father teaching boy to ride bicycle">
            <a:extLst>
              <a:ext uri="{FF2B5EF4-FFF2-40B4-BE49-F238E27FC236}">
                <a16:creationId xmlns:a16="http://schemas.microsoft.com/office/drawing/2014/main" id="{ED154D30-07A3-4F85-8183-1ACC3ACD13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543" y="4356335"/>
            <a:ext cx="2563906" cy="2410198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FFD7E6B-6BD2-456A-BD5A-EDF622BD5734}"/>
              </a:ext>
            </a:extLst>
          </p:cNvPr>
          <p:cNvSpPr txBox="1"/>
          <p:nvPr/>
        </p:nvSpPr>
        <p:spPr>
          <a:xfrm>
            <a:off x="9055475" y="4273302"/>
            <a:ext cx="3204882" cy="2585323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Employee Wellness  report consolidates employee data . Featuring attrition by job level overtime performance ratings , monthly income and attrition increase levels offering critical insights for effective HR strategies and decision – making.</a:t>
            </a:r>
          </a:p>
        </p:txBody>
      </p:sp>
    </p:spTree>
    <p:extLst>
      <p:ext uri="{BB962C8B-B14F-4D97-AF65-F5344CB8AC3E}">
        <p14:creationId xmlns:p14="http://schemas.microsoft.com/office/powerpoint/2010/main" val="217518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C118A9-766A-491A-9CC5-A7AA96407135}"/>
              </a:ext>
            </a:extLst>
          </p:cNvPr>
          <p:cNvSpPr/>
          <p:nvPr/>
        </p:nvSpPr>
        <p:spPr>
          <a:xfrm>
            <a:off x="6320118" y="1479177"/>
            <a:ext cx="5217459" cy="49081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5D6E33-820A-440A-B31A-20C5F17AA83F}"/>
              </a:ext>
            </a:extLst>
          </p:cNvPr>
          <p:cNvSpPr/>
          <p:nvPr/>
        </p:nvSpPr>
        <p:spPr>
          <a:xfrm>
            <a:off x="457201" y="1564824"/>
            <a:ext cx="3953435" cy="3617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B552A-94DC-458D-80E9-D8C6E5238D1E}"/>
              </a:ext>
            </a:extLst>
          </p:cNvPr>
          <p:cNvSpPr txBox="1"/>
          <p:nvPr/>
        </p:nvSpPr>
        <p:spPr>
          <a:xfrm>
            <a:off x="779930" y="430306"/>
            <a:ext cx="361725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to perform - </a:t>
            </a:r>
          </a:p>
          <a:p>
            <a:endParaRPr lang="en-GB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Deleting redundant columns.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Renaming the columns.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Dropping duplicates.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Cleaning individual columns.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Remove the NaN values from the dataset.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Check for some more Transformations.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2CD33-F6C7-4C74-B2A6-039147CF4892}"/>
              </a:ext>
            </a:extLst>
          </p:cNvPr>
          <p:cNvSpPr txBox="1"/>
          <p:nvPr/>
        </p:nvSpPr>
        <p:spPr>
          <a:xfrm>
            <a:off x="6454589" y="1600200"/>
            <a:ext cx="5082988" cy="466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Plot a correlation map for all numeric variable Overtime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Marital Status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Job Role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Gender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Education Field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Department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Business Travel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Relation between Overtime and Age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Total Working Year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Education Level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Number of Companies Worked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Distance from Home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68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7E64D7-EC4E-433F-99E2-11AB5995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6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326F7-B22E-4405-8098-19D9102FB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7545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Graphic 4" descr="Bar chart with solid fill">
            <a:extLst>
              <a:ext uri="{FF2B5EF4-FFF2-40B4-BE49-F238E27FC236}">
                <a16:creationId xmlns:a16="http://schemas.microsoft.com/office/drawing/2014/main" id="{3D2D1201-6CB2-4A99-BBCD-1314C1370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8041" y="5634318"/>
            <a:ext cx="914400" cy="975388"/>
          </a:xfrm>
          <a:prstGeom prst="rect">
            <a:avLst/>
          </a:prstGeom>
        </p:spPr>
      </p:pic>
      <p:pic>
        <p:nvPicPr>
          <p:cNvPr id="7" name="Graphic 6" descr="Gauge with solid fill">
            <a:extLst>
              <a:ext uri="{FF2B5EF4-FFF2-40B4-BE49-F238E27FC236}">
                <a16:creationId xmlns:a16="http://schemas.microsoft.com/office/drawing/2014/main" id="{1DB4938F-C148-4A33-920D-CA0A89C08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0694" y="1062318"/>
            <a:ext cx="739588" cy="591671"/>
          </a:xfrm>
          <a:prstGeom prst="rect">
            <a:avLst/>
          </a:prstGeom>
        </p:spPr>
      </p:pic>
      <p:pic>
        <p:nvPicPr>
          <p:cNvPr id="9" name="Graphic 8" descr="Research with solid fill">
            <a:extLst>
              <a:ext uri="{FF2B5EF4-FFF2-40B4-BE49-F238E27FC236}">
                <a16:creationId xmlns:a16="http://schemas.microsoft.com/office/drawing/2014/main" id="{1F3564F9-C27A-40A1-AC46-BE320D9F1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882612"/>
            <a:ext cx="914400" cy="975388"/>
          </a:xfrm>
          <a:prstGeom prst="rect">
            <a:avLst/>
          </a:prstGeom>
        </p:spPr>
      </p:pic>
      <p:pic>
        <p:nvPicPr>
          <p:cNvPr id="11" name="Graphic 10" descr="Target with solid fill">
            <a:extLst>
              <a:ext uri="{FF2B5EF4-FFF2-40B4-BE49-F238E27FC236}">
                <a16:creationId xmlns:a16="http://schemas.microsoft.com/office/drawing/2014/main" id="{AA4EC06E-5D09-4737-ACE4-F6571F4B6E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97954" y="1062318"/>
            <a:ext cx="914400" cy="59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0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051AFB-5A40-4446-95D9-65CB79A97802}"/>
              </a:ext>
            </a:extLst>
          </p:cNvPr>
          <p:cNvSpPr txBox="1"/>
          <p:nvPr/>
        </p:nvSpPr>
        <p:spPr>
          <a:xfrm>
            <a:off x="1653989" y="712694"/>
            <a:ext cx="9399494" cy="887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done on the employees  are nearly 1470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employees who are not interested are 1233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employees who are interested are 237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 distribution in company is nearly 63 percent and 37 percentage.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age for attribution is 78 years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science and medical field has more attribution than any other field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127 members give average in work satisfaction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home is also a key factor in this analysis which give them a mental stability and accuracy in mind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Unmarried male are more compared to married and divorced men.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DD7B1B-CB31-44F7-A636-D599F24DEDB7}"/>
              </a:ext>
            </a:extLst>
          </p:cNvPr>
          <p:cNvSpPr/>
          <p:nvPr/>
        </p:nvSpPr>
        <p:spPr>
          <a:xfrm>
            <a:off x="1788459" y="188259"/>
            <a:ext cx="5593976" cy="6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309599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C9ADB-194D-47F7-9B95-8C78EC82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4" descr="Bar graph with upward trend with solid fill">
            <a:extLst>
              <a:ext uri="{FF2B5EF4-FFF2-40B4-BE49-F238E27FC236}">
                <a16:creationId xmlns:a16="http://schemas.microsoft.com/office/drawing/2014/main" id="{37DC2339-7A79-41BF-81D9-6A9FB2312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1035" y="17481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2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38FC0F-BF1C-49B6-9134-0DDA76F8641B}"/>
              </a:ext>
            </a:extLst>
          </p:cNvPr>
          <p:cNvSpPr/>
          <p:nvPr/>
        </p:nvSpPr>
        <p:spPr>
          <a:xfrm>
            <a:off x="1788459" y="188259"/>
            <a:ext cx="5593976" cy="6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AB73B-B522-4BC8-BF48-A60BC0C1EA79}"/>
              </a:ext>
            </a:extLst>
          </p:cNvPr>
          <p:cNvSpPr txBox="1"/>
          <p:nvPr/>
        </p:nvSpPr>
        <p:spPr>
          <a:xfrm>
            <a:off x="1788459" y="1169894"/>
            <a:ext cx="8848165" cy="766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over analysis plays a key in maintaining people mental health and dependencies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job roles in the company is 9 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working hours in the company is 11.28 hours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,sales and  human resource plays a key in the company development , research and development is most vital taking around 56.12% in attributions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department has more difference in gender  nearly 20 members.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 travel rarely are nearly 102 and female travel rarely are nearly half of them around 54 people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96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335A1E-43E3-4F5C-93B6-53B2A77CD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5" name="Graphic 4" descr="Bullseye with solid fill">
            <a:extLst>
              <a:ext uri="{FF2B5EF4-FFF2-40B4-BE49-F238E27FC236}">
                <a16:creationId xmlns:a16="http://schemas.microsoft.com/office/drawing/2014/main" id="{E41C6249-6EA1-494E-9E69-7667BC3DF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7435" y="11967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7864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204</TotalTime>
  <Words>628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Times New Roman</vt:lpstr>
      <vt:lpstr>Wingdings</vt:lpstr>
      <vt:lpstr>Metropolitan</vt:lpstr>
      <vt:lpstr>HR ATTRITION  DATA ANALYSIS </vt:lpstr>
      <vt:lpstr>HR ATTRITION  DASHBOARD(INTRODUCTION)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ATTRITION DASHBOARD</dc:title>
  <dc:creator>pvenkatesh2397@gmail.com</dc:creator>
  <cp:lastModifiedBy>pvenkatesh2397@gmail.com</cp:lastModifiedBy>
  <cp:revision>18</cp:revision>
  <dcterms:created xsi:type="dcterms:W3CDTF">2024-05-12T07:24:09Z</dcterms:created>
  <dcterms:modified xsi:type="dcterms:W3CDTF">2024-05-12T10:48:40Z</dcterms:modified>
</cp:coreProperties>
</file>