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DF1E9"/>
    <a:srgbClr val="FEF6F0"/>
    <a:srgbClr val="F03A17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0" d="100"/>
          <a:sy n="120" d="100"/>
        </p:scale>
        <p:origin x="-3029" y="-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6E5C-0D9D-438E-9B35-6FE015860284}" type="datetimeFigureOut">
              <a:rPr lang="de-DE" smtClean="0"/>
              <a:t>12.12.2020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BA3B-B9FC-4832-816D-468B25FFF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47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6E5C-0D9D-438E-9B35-6FE015860284}" type="datetimeFigureOut">
              <a:rPr lang="de-DE" smtClean="0"/>
              <a:t>12.12.2020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BA3B-B9FC-4832-816D-468B25FFF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40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6E5C-0D9D-438E-9B35-6FE015860284}" type="datetimeFigureOut">
              <a:rPr lang="de-DE" smtClean="0"/>
              <a:t>12.12.2020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BA3B-B9FC-4832-816D-468B25FFF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88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6E5C-0D9D-438E-9B35-6FE015860284}" type="datetimeFigureOut">
              <a:rPr lang="de-DE" smtClean="0"/>
              <a:t>12.12.2020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BA3B-B9FC-4832-816D-468B25FFF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25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6E5C-0D9D-438E-9B35-6FE015860284}" type="datetimeFigureOut">
              <a:rPr lang="de-DE" smtClean="0"/>
              <a:t>12.12.2020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BA3B-B9FC-4832-816D-468B25FFF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0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6E5C-0D9D-438E-9B35-6FE015860284}" type="datetimeFigureOut">
              <a:rPr lang="de-DE" smtClean="0"/>
              <a:t>12.12.2020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BA3B-B9FC-4832-816D-468B25FFF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43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6E5C-0D9D-438E-9B35-6FE015860284}" type="datetimeFigureOut">
              <a:rPr lang="de-DE" smtClean="0"/>
              <a:t>12.12.2020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BA3B-B9FC-4832-816D-468B25FFF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19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6E5C-0D9D-438E-9B35-6FE015860284}" type="datetimeFigureOut">
              <a:rPr lang="de-DE" smtClean="0"/>
              <a:t>12.12.2020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BA3B-B9FC-4832-816D-468B25FFF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66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6E5C-0D9D-438E-9B35-6FE015860284}" type="datetimeFigureOut">
              <a:rPr lang="de-DE" smtClean="0"/>
              <a:t>12.12.2020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BA3B-B9FC-4832-816D-468B25FFF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07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6E5C-0D9D-438E-9B35-6FE015860284}" type="datetimeFigureOut">
              <a:rPr lang="de-DE" smtClean="0"/>
              <a:t>12.12.2020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BA3B-B9FC-4832-816D-468B25FFF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27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6E5C-0D9D-438E-9B35-6FE015860284}" type="datetimeFigureOut">
              <a:rPr lang="de-DE" smtClean="0"/>
              <a:t>12.12.2020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BA3B-B9FC-4832-816D-468B25FFF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80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16E5C-0D9D-438E-9B35-6FE015860284}" type="datetimeFigureOut">
              <a:rPr lang="de-DE" smtClean="0"/>
              <a:t>12.12.2020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0BA3B-B9FC-4832-816D-468B25FFF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74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6077222" y="1684908"/>
            <a:ext cx="4486003" cy="2229395"/>
          </a:xfrm>
          <a:prstGeom prst="rect">
            <a:avLst/>
          </a:prstGeom>
          <a:solidFill>
            <a:srgbClr val="FDF1E9"/>
          </a:solidFill>
          <a:ln w="53975" cmpd="tri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6191794" y="1830110"/>
            <a:ext cx="437143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000" dirty="0" smtClean="0">
                <a:solidFill>
                  <a:srgbClr val="A50021"/>
                </a:solidFill>
              </a:rPr>
              <a:t>🅵</a:t>
            </a:r>
            <a:r>
              <a:rPr lang="de-DE" sz="6000" dirty="0" smtClean="0"/>
              <a:t>🅰</a:t>
            </a:r>
            <a:r>
              <a:rPr lang="de-DE" sz="6000" dirty="0" smtClean="0">
                <a:solidFill>
                  <a:srgbClr val="A50021"/>
                </a:solidFill>
              </a:rPr>
              <a:t>🆂</a:t>
            </a:r>
            <a:r>
              <a:rPr lang="de-DE" sz="6000" dirty="0" smtClean="0"/>
              <a:t>🆃</a:t>
            </a:r>
            <a:r>
              <a:rPr lang="de-DE" sz="6000" dirty="0" smtClean="0">
                <a:solidFill>
                  <a:srgbClr val="A50021"/>
                </a:solidFill>
              </a:rPr>
              <a:t>🅴</a:t>
            </a:r>
            <a:r>
              <a:rPr lang="de-DE" sz="6000" dirty="0" smtClean="0"/>
              <a:t>🅽.</a:t>
            </a:r>
          </a:p>
          <a:p>
            <a:r>
              <a:rPr lang="de-DE" sz="6000" dirty="0" smtClean="0"/>
              <a:t>      </a:t>
            </a:r>
            <a:r>
              <a:rPr lang="de-DE" sz="4400" dirty="0" smtClean="0"/>
              <a:t> </a:t>
            </a:r>
            <a:r>
              <a:rPr lang="de-DE" sz="6000" dirty="0" smtClean="0"/>
              <a:t> 🆂🅰🅵🅴</a:t>
            </a:r>
            <a:endParaRPr lang="de-DE" sz="4800" dirty="0"/>
          </a:p>
        </p:txBody>
      </p:sp>
      <p:sp>
        <p:nvSpPr>
          <p:cNvPr id="5" name="Rechteck 4"/>
          <p:cNvSpPr/>
          <p:nvPr/>
        </p:nvSpPr>
        <p:spPr>
          <a:xfrm>
            <a:off x="2891246" y="52578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smtClean="0"/>
              <a:t>🄵🄰🅂🅃🄴🄽.</a:t>
            </a:r>
          </a:p>
          <a:p>
            <a:r>
              <a:rPr lang="de-DE" dirty="0" smtClean="0"/>
              <a:t>      🅂🄰🄵🄴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959" y="2000935"/>
            <a:ext cx="2181225" cy="1104900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6310584" y="5940117"/>
            <a:ext cx="2066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🅵🅰🆂🆃🅴🅽</a:t>
            </a:r>
          </a:p>
          <a:p>
            <a:r>
              <a:rPr lang="de-DE" dirty="0" smtClean="0"/>
              <a:t>🅰🆂🆂🆄🆁🅴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8987246" y="60729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smtClean="0"/>
              <a:t>🅵🅰🆂🆃🅴🅽</a:t>
            </a:r>
          </a:p>
          <a:p>
            <a:r>
              <a:rPr lang="de-DE" dirty="0" smtClean="0"/>
              <a:t>🅰🆂🆂🆄🆁🅰🅽🅲🅴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05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5324747" y="3989958"/>
            <a:ext cx="5886178" cy="2267967"/>
          </a:xfrm>
          <a:prstGeom prst="rect">
            <a:avLst/>
          </a:prstGeom>
          <a:solidFill>
            <a:srgbClr val="FDF1E9"/>
          </a:solidFill>
          <a:ln w="53975" cmpd="tri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4" name="Rechteck 3"/>
          <p:cNvSpPr/>
          <p:nvPr/>
        </p:nvSpPr>
        <p:spPr>
          <a:xfrm>
            <a:off x="5791472" y="4162336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7200" dirty="0" smtClean="0">
                <a:solidFill>
                  <a:srgbClr val="A50021"/>
                </a:solidFill>
              </a:rPr>
              <a:t>🅵</a:t>
            </a:r>
            <a:r>
              <a:rPr lang="de-DE" sz="7200" dirty="0" smtClean="0"/>
              <a:t>🅰</a:t>
            </a:r>
            <a:r>
              <a:rPr lang="de-DE" sz="7200" dirty="0" smtClean="0">
                <a:solidFill>
                  <a:srgbClr val="A50021"/>
                </a:solidFill>
              </a:rPr>
              <a:t>🆂</a:t>
            </a:r>
            <a:r>
              <a:rPr lang="de-DE" sz="7200" dirty="0" smtClean="0"/>
              <a:t>🆃</a:t>
            </a:r>
            <a:r>
              <a:rPr lang="de-DE" sz="7200" dirty="0" smtClean="0">
                <a:solidFill>
                  <a:srgbClr val="A50021"/>
                </a:solidFill>
              </a:rPr>
              <a:t>🅴</a:t>
            </a:r>
            <a:r>
              <a:rPr lang="de-DE" sz="7200" dirty="0" smtClean="0"/>
              <a:t>🅽</a:t>
            </a:r>
            <a:endParaRPr lang="de-DE" dirty="0" smtClean="0"/>
          </a:p>
          <a:p>
            <a:endParaRPr lang="de-DE" dirty="0" smtClean="0"/>
          </a:p>
          <a:p>
            <a:r>
              <a:rPr lang="de-DE" sz="2000" dirty="0" smtClean="0"/>
              <a:t> </a:t>
            </a:r>
            <a:r>
              <a:rPr lang="de-DE" sz="2000" b="1" dirty="0" smtClean="0">
                <a:solidFill>
                  <a:srgbClr val="A50021"/>
                </a:solidFill>
              </a:rPr>
              <a:t>F</a:t>
            </a:r>
            <a:r>
              <a:rPr lang="de-DE" sz="2000" dirty="0" smtClean="0"/>
              <a:t>ORMAL  </a:t>
            </a:r>
            <a:r>
              <a:rPr lang="de-DE" sz="1600" dirty="0" smtClean="0"/>
              <a:t> </a:t>
            </a:r>
            <a:r>
              <a:rPr lang="de-DE" sz="2000" dirty="0" smtClean="0"/>
              <a:t>  </a:t>
            </a:r>
            <a:r>
              <a:rPr lang="de-DE" sz="2000" b="1" dirty="0" smtClean="0">
                <a:solidFill>
                  <a:srgbClr val="A50021"/>
                </a:solidFill>
              </a:rPr>
              <a:t>S</a:t>
            </a:r>
            <a:r>
              <a:rPr lang="de-DE" sz="2000" dirty="0" smtClean="0"/>
              <a:t>PECIFICATION  </a:t>
            </a:r>
            <a:r>
              <a:rPr lang="de-DE" sz="1600" dirty="0" smtClean="0"/>
              <a:t> </a:t>
            </a:r>
            <a:r>
              <a:rPr lang="de-DE" sz="2000" dirty="0" smtClean="0"/>
              <a:t>  </a:t>
            </a:r>
            <a:r>
              <a:rPr lang="de-DE" sz="2000" b="1" dirty="0" smtClean="0">
                <a:solidFill>
                  <a:srgbClr val="A50021"/>
                </a:solidFill>
              </a:rPr>
              <a:t>E</a:t>
            </a:r>
            <a:r>
              <a:rPr lang="de-DE" sz="2000" dirty="0" smtClean="0"/>
              <a:t>NVIRONMENT</a:t>
            </a:r>
            <a:endParaRPr lang="de-DE" sz="2000" dirty="0"/>
          </a:p>
        </p:txBody>
      </p:sp>
      <p:sp>
        <p:nvSpPr>
          <p:cNvPr id="5" name="Rechteck 4"/>
          <p:cNvSpPr/>
          <p:nvPr/>
        </p:nvSpPr>
        <p:spPr>
          <a:xfrm>
            <a:off x="6403339" y="483477"/>
            <a:ext cx="5716905" cy="2587383"/>
          </a:xfrm>
          <a:prstGeom prst="rect">
            <a:avLst/>
          </a:prstGeom>
          <a:solidFill>
            <a:srgbClr val="FDF1E9"/>
          </a:solidFill>
          <a:ln w="53975" cmpd="tri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6807744" y="572810"/>
            <a:ext cx="50134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7200" dirty="0" smtClean="0">
                <a:solidFill>
                  <a:srgbClr val="A50021"/>
                </a:solidFill>
              </a:rPr>
              <a:t>🅵</a:t>
            </a:r>
            <a:r>
              <a:rPr lang="de-DE" sz="7200" dirty="0" smtClean="0"/>
              <a:t>🅰</a:t>
            </a:r>
            <a:r>
              <a:rPr lang="de-DE" sz="7200" dirty="0" smtClean="0">
                <a:solidFill>
                  <a:srgbClr val="A50021"/>
                </a:solidFill>
              </a:rPr>
              <a:t>🆂</a:t>
            </a:r>
            <a:r>
              <a:rPr lang="de-DE" sz="7200" dirty="0" smtClean="0"/>
              <a:t>🆃</a:t>
            </a:r>
            <a:r>
              <a:rPr lang="de-DE" sz="7200" dirty="0" smtClean="0">
                <a:solidFill>
                  <a:srgbClr val="A50021"/>
                </a:solidFill>
              </a:rPr>
              <a:t>🅴</a:t>
            </a:r>
            <a:r>
              <a:rPr lang="de-DE" sz="7200" dirty="0" smtClean="0"/>
              <a:t>🅽</a:t>
            </a:r>
          </a:p>
          <a:p>
            <a:r>
              <a:rPr lang="de-DE" sz="7200" dirty="0" smtClean="0"/>
              <a:t>       </a:t>
            </a:r>
            <a:r>
              <a:rPr lang="de-DE" sz="4800" dirty="0" smtClean="0"/>
              <a:t> </a:t>
            </a:r>
            <a:r>
              <a:rPr lang="de-DE" sz="7200" dirty="0" smtClean="0"/>
              <a:t>🆂🅰🅵🅴</a:t>
            </a:r>
            <a:endParaRPr lang="de-DE" sz="7200" dirty="0"/>
          </a:p>
        </p:txBody>
      </p:sp>
      <p:sp>
        <p:nvSpPr>
          <p:cNvPr id="8" name="Rechteck 7"/>
          <p:cNvSpPr/>
          <p:nvPr/>
        </p:nvSpPr>
        <p:spPr>
          <a:xfrm>
            <a:off x="129539" y="483477"/>
            <a:ext cx="5716905" cy="1319923"/>
          </a:xfrm>
          <a:prstGeom prst="rect">
            <a:avLst/>
          </a:prstGeom>
          <a:solidFill>
            <a:srgbClr val="FDF1E9"/>
          </a:solidFill>
          <a:ln w="53975" cmpd="tri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33944" y="572810"/>
            <a:ext cx="5013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7200" dirty="0" smtClean="0">
                <a:solidFill>
                  <a:srgbClr val="A50021"/>
                </a:solidFill>
              </a:rPr>
              <a:t>🅵</a:t>
            </a:r>
            <a:r>
              <a:rPr lang="de-DE" sz="7200" dirty="0" smtClean="0"/>
              <a:t>🅰</a:t>
            </a:r>
            <a:r>
              <a:rPr lang="de-DE" sz="7200" dirty="0" smtClean="0">
                <a:solidFill>
                  <a:srgbClr val="A50021"/>
                </a:solidFill>
              </a:rPr>
              <a:t>🆂</a:t>
            </a:r>
            <a:r>
              <a:rPr lang="de-DE" sz="7200" dirty="0" smtClean="0"/>
              <a:t>🆃</a:t>
            </a:r>
            <a:r>
              <a:rPr lang="de-DE" sz="7200" dirty="0" smtClean="0">
                <a:solidFill>
                  <a:srgbClr val="A50021"/>
                </a:solidFill>
              </a:rPr>
              <a:t>🅴</a:t>
            </a:r>
            <a:r>
              <a:rPr lang="de-DE" sz="7200" dirty="0" smtClean="0"/>
              <a:t>🅽</a:t>
            </a:r>
          </a:p>
        </p:txBody>
      </p:sp>
      <p:sp>
        <p:nvSpPr>
          <p:cNvPr id="10" name="Rechteck 9"/>
          <p:cNvSpPr/>
          <p:nvPr/>
        </p:nvSpPr>
        <p:spPr>
          <a:xfrm>
            <a:off x="129539" y="2096263"/>
            <a:ext cx="5716905" cy="1319923"/>
          </a:xfrm>
          <a:prstGeom prst="rect">
            <a:avLst/>
          </a:prstGeom>
          <a:solidFill>
            <a:srgbClr val="FDF1E9"/>
          </a:solidFill>
          <a:ln w="53975" cmpd="tri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533944" y="2185596"/>
            <a:ext cx="5013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7200" dirty="0" smtClean="0">
                <a:solidFill>
                  <a:srgbClr val="A50021"/>
                </a:solidFill>
              </a:rPr>
              <a:t>🅵</a:t>
            </a:r>
            <a:r>
              <a:rPr lang="de-DE" sz="7200" dirty="0" smtClean="0"/>
              <a:t>🅰</a:t>
            </a:r>
            <a:r>
              <a:rPr lang="de-DE" sz="7200" dirty="0" smtClean="0">
                <a:solidFill>
                  <a:srgbClr val="A50021"/>
                </a:solidFill>
              </a:rPr>
              <a:t>🆂</a:t>
            </a:r>
            <a:r>
              <a:rPr lang="de-DE" sz="7200" dirty="0" smtClean="0"/>
              <a:t>🆃</a:t>
            </a:r>
            <a:r>
              <a:rPr lang="de-DE" sz="7200" dirty="0" smtClean="0">
                <a:solidFill>
                  <a:srgbClr val="A50021"/>
                </a:solidFill>
              </a:rPr>
              <a:t>🅴</a:t>
            </a:r>
            <a:r>
              <a:rPr lang="de-DE" sz="7200" dirty="0" smtClean="0"/>
              <a:t>🅽</a:t>
            </a:r>
          </a:p>
        </p:txBody>
      </p:sp>
      <p:sp>
        <p:nvSpPr>
          <p:cNvPr id="12" name="Rechteck 11"/>
          <p:cNvSpPr/>
          <p:nvPr/>
        </p:nvSpPr>
        <p:spPr>
          <a:xfrm>
            <a:off x="2344172" y="4319601"/>
            <a:ext cx="415498" cy="461665"/>
          </a:xfrm>
          <a:prstGeom prst="rect">
            <a:avLst/>
          </a:prstGeom>
          <a:solidFill>
            <a:srgbClr val="A50021"/>
          </a:solidFill>
        </p:spPr>
        <p:txBody>
          <a:bodyPr wrap="none">
            <a:spAutoFit/>
          </a:bodyPr>
          <a:lstStyle/>
          <a:p>
            <a:r>
              <a:rPr lang="de-DE" sz="2400" b="1" i="0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✓</a:t>
            </a:r>
            <a:endParaRPr lang="de-DE" sz="24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68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About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30472" y="1621408"/>
            <a:ext cx="5079728" cy="2550354"/>
          </a:xfrm>
          <a:prstGeom prst="rect">
            <a:avLst/>
          </a:prstGeom>
          <a:solidFill>
            <a:srgbClr val="FDF1E9"/>
          </a:solidFill>
          <a:ln w="53975" cmpd="tri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6" name="Rechteck 5"/>
          <p:cNvSpPr/>
          <p:nvPr/>
        </p:nvSpPr>
        <p:spPr>
          <a:xfrm>
            <a:off x="797197" y="1555661"/>
            <a:ext cx="5238478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000" dirty="0" smtClean="0">
                <a:solidFill>
                  <a:srgbClr val="A50021"/>
                </a:solidFill>
              </a:rPr>
              <a:t>🅵</a:t>
            </a:r>
            <a:r>
              <a:rPr lang="de-DE" sz="6000" dirty="0" smtClean="0"/>
              <a:t>🅰</a:t>
            </a:r>
            <a:r>
              <a:rPr lang="de-DE" sz="6000" dirty="0" smtClean="0">
                <a:solidFill>
                  <a:srgbClr val="A50021"/>
                </a:solidFill>
              </a:rPr>
              <a:t>🆂</a:t>
            </a:r>
            <a:r>
              <a:rPr lang="de-DE" sz="6000" dirty="0" smtClean="0"/>
              <a:t>🆃</a:t>
            </a:r>
            <a:r>
              <a:rPr lang="de-DE" sz="6000" dirty="0" smtClean="0">
                <a:solidFill>
                  <a:srgbClr val="A50021"/>
                </a:solidFill>
              </a:rPr>
              <a:t>🅴</a:t>
            </a:r>
            <a:r>
              <a:rPr lang="de-DE" sz="6000" dirty="0" smtClean="0"/>
              <a:t>🅽</a:t>
            </a:r>
            <a:endParaRPr lang="de-DE" sz="1400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sz="2000" dirty="0" smtClean="0"/>
              <a:t> </a:t>
            </a:r>
            <a:r>
              <a:rPr lang="de-DE" sz="1600" b="1" dirty="0" smtClean="0">
                <a:solidFill>
                  <a:srgbClr val="A50021"/>
                </a:solidFill>
              </a:rPr>
              <a:t>F</a:t>
            </a:r>
            <a:r>
              <a:rPr lang="de-DE" sz="1600" dirty="0" smtClean="0"/>
              <a:t>ORMAL   </a:t>
            </a:r>
            <a:r>
              <a:rPr lang="de-DE" sz="1200" dirty="0" smtClean="0"/>
              <a:t>  </a:t>
            </a:r>
            <a:r>
              <a:rPr lang="de-DE" sz="1600" dirty="0" smtClean="0"/>
              <a:t>  </a:t>
            </a:r>
            <a:r>
              <a:rPr lang="de-DE" sz="1600" b="1" dirty="0" smtClean="0">
                <a:solidFill>
                  <a:srgbClr val="A50021"/>
                </a:solidFill>
              </a:rPr>
              <a:t>S</a:t>
            </a:r>
            <a:r>
              <a:rPr lang="de-DE" sz="1600" dirty="0" smtClean="0"/>
              <a:t>PECIFICATION    </a:t>
            </a:r>
            <a:r>
              <a:rPr lang="de-DE" sz="1200" dirty="0" smtClean="0"/>
              <a:t> </a:t>
            </a:r>
            <a:r>
              <a:rPr lang="de-DE" sz="1600" dirty="0" smtClean="0"/>
              <a:t>  </a:t>
            </a:r>
            <a:r>
              <a:rPr lang="de-DE" sz="1600" b="1" dirty="0" smtClean="0">
                <a:solidFill>
                  <a:srgbClr val="A50021"/>
                </a:solidFill>
              </a:rPr>
              <a:t>E</a:t>
            </a:r>
            <a:r>
              <a:rPr lang="de-DE" sz="1600" dirty="0" smtClean="0"/>
              <a:t>NVIRONMENT</a:t>
            </a:r>
            <a:endParaRPr lang="de-DE" sz="1600" dirty="0"/>
          </a:p>
        </p:txBody>
      </p:sp>
      <p:sp>
        <p:nvSpPr>
          <p:cNvPr id="7" name="Rechteck 6"/>
          <p:cNvSpPr/>
          <p:nvPr/>
        </p:nvSpPr>
        <p:spPr>
          <a:xfrm>
            <a:off x="6026150" y="1627758"/>
            <a:ext cx="3632200" cy="2550354"/>
          </a:xfrm>
          <a:prstGeom prst="rect">
            <a:avLst/>
          </a:prstGeom>
          <a:solidFill>
            <a:srgbClr val="FDF1E9"/>
          </a:solidFill>
          <a:ln w="53975" cmpd="tri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8" name="Rechteck 7"/>
          <p:cNvSpPr/>
          <p:nvPr/>
        </p:nvSpPr>
        <p:spPr>
          <a:xfrm>
            <a:off x="6296297" y="1562011"/>
            <a:ext cx="523847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dirty="0" smtClean="0">
                <a:solidFill>
                  <a:srgbClr val="A50021"/>
                </a:solidFill>
              </a:rPr>
              <a:t>🅵</a:t>
            </a:r>
            <a:r>
              <a:rPr lang="de-DE" sz="3200" dirty="0" smtClean="0"/>
              <a:t>🅰</a:t>
            </a:r>
            <a:r>
              <a:rPr lang="de-DE" sz="3200" dirty="0" smtClean="0">
                <a:solidFill>
                  <a:srgbClr val="A50021"/>
                </a:solidFill>
              </a:rPr>
              <a:t>🆂</a:t>
            </a:r>
            <a:r>
              <a:rPr lang="de-DE" sz="3200" dirty="0" smtClean="0"/>
              <a:t>🆃</a:t>
            </a:r>
            <a:r>
              <a:rPr lang="de-DE" sz="3200" dirty="0" smtClean="0">
                <a:solidFill>
                  <a:srgbClr val="A50021"/>
                </a:solidFill>
              </a:rPr>
              <a:t>🅴</a:t>
            </a:r>
            <a:r>
              <a:rPr lang="de-DE" sz="3200" dirty="0" smtClean="0"/>
              <a:t>🅽</a:t>
            </a:r>
            <a:endParaRPr lang="de-DE" dirty="0" smtClean="0"/>
          </a:p>
          <a:p>
            <a:r>
              <a:rPr lang="de-DE" dirty="0" smtClean="0"/>
              <a:t> </a:t>
            </a:r>
            <a:r>
              <a:rPr lang="de-DE" sz="900" b="1" dirty="0" smtClean="0">
                <a:solidFill>
                  <a:srgbClr val="A50021"/>
                </a:solidFill>
              </a:rPr>
              <a:t>F</a:t>
            </a:r>
            <a:r>
              <a:rPr lang="de-DE" sz="900" dirty="0" smtClean="0"/>
              <a:t>ORMAL    </a:t>
            </a:r>
            <a:r>
              <a:rPr lang="de-DE" sz="900" b="1" dirty="0" smtClean="0">
                <a:solidFill>
                  <a:srgbClr val="A50021"/>
                </a:solidFill>
              </a:rPr>
              <a:t>S</a:t>
            </a:r>
            <a:r>
              <a:rPr lang="de-DE" sz="900" dirty="0" smtClean="0"/>
              <a:t>PECIFICATION    </a:t>
            </a:r>
            <a:r>
              <a:rPr lang="de-DE" sz="900" b="1" dirty="0" smtClean="0">
                <a:solidFill>
                  <a:srgbClr val="A50021"/>
                </a:solidFill>
              </a:rPr>
              <a:t>E</a:t>
            </a:r>
            <a:r>
              <a:rPr lang="de-DE" sz="900" dirty="0" smtClean="0"/>
              <a:t>NVIRONMENT</a:t>
            </a:r>
            <a:endParaRPr lang="de-DE" sz="14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550" y="3439539"/>
            <a:ext cx="394524" cy="39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1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Breitbild</PresentationFormat>
  <Paragraphs>24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Arial</vt:lpstr>
      <vt:lpstr>Calibri</vt:lpstr>
      <vt:lpstr>Calibri Light</vt:lpstr>
      <vt:lpstr>Office</vt:lpstr>
      <vt:lpstr>PowerPoint-Präsentation</vt:lpstr>
      <vt:lpstr>PowerPoint-Präsentation</vt:lpstr>
      <vt:lpstr>About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Ratiu, Daniel, Dr. (G3-73)</dc:creator>
  <cp:lastModifiedBy>Ratiu, Daniel, Dr. (G3-73)</cp:lastModifiedBy>
  <cp:revision>17</cp:revision>
  <dcterms:created xsi:type="dcterms:W3CDTF">2020-12-12T20:23:27Z</dcterms:created>
  <dcterms:modified xsi:type="dcterms:W3CDTF">2020-12-14T22:26:14Z</dcterms:modified>
</cp:coreProperties>
</file>