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CB33E3-3221-4F91-B4FB-9F1E7DF0A6C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DD201A-8556-49BF-B7A5-450FBA88BDE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05D701-9E91-4A28-85F3-A691B75D39A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F233BC-867D-42EC-910D-838DBF1C0FD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67794F-A229-4586-87FD-074C64CCFF1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5DB188-1718-4343-86DF-1B02BC83242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B6FF8-15E1-4C33-BFCE-99F54640A99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65B13-493E-4C1A-A8E4-0604A9FECC0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6E6528-A376-4D31-9891-A970488F022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838ACF-4123-41EF-B23B-2FCFC7009B4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967512-027A-472B-8E73-8D7B8B1CBF8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B16826-558E-4443-AD3B-C8B99F71F89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220337-98CA-4E62-ACDF-E3E2C7926AD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CB8C15-5C6C-4BAA-A551-1E2DF572241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B408F9-4119-4653-9AAC-7D0F37D8B65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4F332-6359-498E-8580-B696B7F87C6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CBA730-252B-4806-A7F3-5B0406B5DE3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ED7C11-BDF9-4056-83E0-19FE6939607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17043E-6632-4568-AA05-7D4FD230724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94B28E-A191-4783-B000-5BCEF3FC348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A4630A-331F-44B0-B86F-14014100B98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A24D69-DF11-4524-B7A7-7B42F32641C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299BDE-C398-4889-9691-FD2A3313CD7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CF0637-EB47-404F-9A41-BD26DEB6986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Google Shape;11;p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2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A1AA0BB-6E34-40BE-AB86-D081963C89A6}" type="slidenum">
              <a:rPr b="0" lang="en-GB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29;p4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46" name="Google Shape;30;p4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31;p4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2;p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3;p4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4;p4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85FBD52-A5FF-48A4-A08F-C39A179E1295}" type="slidenum">
              <a:rPr b="0" lang="en-GB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200" spc="-1" strike="noStrike">
                <a:solidFill>
                  <a:srgbClr val="ffffff"/>
                </a:solidFill>
                <a:latin typeface="Roboto"/>
                <a:ea typeface="Roboto"/>
              </a:rPr>
              <a:t>Einstein Vision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3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Kaushik Kavuri Subrahmanya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Butchi Venkatesh Adari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Overview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22720" y="1909080"/>
            <a:ext cx="3502800" cy="198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1000"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An important aspect of any computer vision project is the visualization of the output. In this project, we aim to create a visualization of the onboard camera views of a Tesla car. We achieved this by extracting various objects from the video and rendering them through Blender.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200480" y="1143000"/>
            <a:ext cx="4029120" cy="265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Approach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34440" y="1990080"/>
            <a:ext cx="2775600" cy="25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1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Object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Implemented detection of lanes, vehicles, pedestrians, traffic lights, and road signs using various models such as CLRerNet, YOLO-World, and PyMAF. Depth of objects was calculated using Zoe Depth, and all detected elements were rendered in Blender.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20;p18"/>
          <p:cNvSpPr/>
          <p:nvPr/>
        </p:nvSpPr>
        <p:spPr>
          <a:xfrm>
            <a:off x="4214520" y="1990080"/>
            <a:ext cx="319068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429000" y="389880"/>
            <a:ext cx="2133360" cy="16002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943600" y="410040"/>
            <a:ext cx="2514600" cy="18428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3200400" y="2228760"/>
            <a:ext cx="2514600" cy="18860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5943600" y="2457360"/>
            <a:ext cx="2514600" cy="18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Approach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210640" y="1117440"/>
            <a:ext cx="3473640" cy="273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We used Yolo World to detect most of the road objects, Yolo 3D for vehicle orientation.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85800" y="1200240"/>
            <a:ext cx="3886200" cy="29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Objectives and Object States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754640"/>
            <a:ext cx="2775600" cy="256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3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Brake Light Indication:</a:t>
            </a:r>
            <a:r>
              <a:rPr b="0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 To detect the brake lights, we used tail-light-detection model which was trained based on YOLOv8. The model detects the status of the brake light and returns a label on whether the brake light was engaged or not.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If the light was engaged, the model used for a vehicle was replaced with the corresponding alternative asset we created.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29;p19"/>
          <p:cNvSpPr/>
          <p:nvPr/>
        </p:nvSpPr>
        <p:spPr>
          <a:xfrm>
            <a:off x="4214520" y="1990080"/>
            <a:ext cx="319068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130;p19"/>
          <p:cNvSpPr/>
          <p:nvPr/>
        </p:nvSpPr>
        <p:spPr>
          <a:xfrm>
            <a:off x="6288480" y="1754640"/>
            <a:ext cx="2921760" cy="19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300" spc="-1" strike="noStrike">
                <a:solidFill>
                  <a:srgbClr val="434343"/>
                </a:solidFill>
                <a:latin typeface="Nunito"/>
                <a:ea typeface="Nunito"/>
              </a:rPr>
              <a:t>Stationary/Moving Vehicles: </a:t>
            </a:r>
            <a:r>
              <a:rPr b="0" lang="en-GB" sz="1300" spc="-1" strike="noStrike">
                <a:solidFill>
                  <a:srgbClr val="434343"/>
                </a:solidFill>
                <a:latin typeface="Nunito"/>
                <a:ea typeface="Nunito"/>
              </a:rPr>
              <a:t>We used RAFT for optical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434343"/>
                </a:solidFill>
                <a:latin typeface="Nunito"/>
                <a:ea typeface="Nunito"/>
              </a:rPr>
              <a:t>flow and Sampson distance from OpenCV2 to distinguish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434343"/>
                </a:solidFill>
                <a:latin typeface="Nunito"/>
                <a:ea typeface="Nunito"/>
              </a:rPr>
              <a:t>between stationary and moving vehicles. Stationary cars are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300" spc="-1" strike="noStrike">
                <a:solidFill>
                  <a:srgbClr val="434343"/>
                </a:solidFill>
                <a:latin typeface="Nunito"/>
                <a:ea typeface="Nunito"/>
              </a:rPr>
              <a:t>rendered as green cars in our Blender renders.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200400" y="1600200"/>
            <a:ext cx="2354400" cy="13716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196440" y="3200400"/>
            <a:ext cx="2354760" cy="137196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6288480" y="760320"/>
            <a:ext cx="2414520" cy="106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Challenges and Resolutions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Scaling: Objects were not scaled correctly in render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Vehicle Detection: Difference of vehicle centers in Yoloworld vs YOLO3D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434343"/>
                </a:solidFill>
                <a:latin typeface="Roboto"/>
                <a:ea typeface="Roboto"/>
              </a:rPr>
              <a:t>Stationary/Moving vehicles: Same speed vehicles detected as stationary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2024-04-06T23:55:15Z</dcterms:modified>
  <cp:revision>1</cp:revision>
  <dc:subject/>
  <dc:title/>
</cp:coreProperties>
</file>