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8" r:id="rId3"/>
    <p:sldId id="257" r:id="rId4"/>
    <p:sldId id="269" r:id="rId5"/>
    <p:sldId id="258" r:id="rId6"/>
    <p:sldId id="270" r:id="rId7"/>
    <p:sldId id="259" r:id="rId8"/>
    <p:sldId id="260" r:id="rId9"/>
    <p:sldId id="271" r:id="rId10"/>
    <p:sldId id="261" r:id="rId11"/>
    <p:sldId id="272" r:id="rId12"/>
    <p:sldId id="262" r:id="rId13"/>
    <p:sldId id="263" r:id="rId14"/>
    <p:sldId id="264" r:id="rId15"/>
    <p:sldId id="266" r:id="rId16"/>
    <p:sldId id="273" r:id="rId17"/>
    <p:sldId id="267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36273-51E0-4E5F-A86F-D0003F879805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790F1-696D-4902-A41B-0FF9684DE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951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085C6-9C49-4B91-BFEB-F1E9168F1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4A5A5-E83C-4B68-9A17-39141A1E1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20754-CD28-41C6-B665-A78F18F6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5A95-38CA-477B-9867-15891E2D471D}" type="datetime1">
              <a:rPr lang="en-IN" smtClean="0"/>
              <a:t>16-08-2020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136FE-C643-488E-8ADC-B05A5617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5DD69-0FD3-4F6D-B71C-46080FA6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9CB6-A284-4ED1-B2A4-68E3DC8BB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35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5C2AE-6CA6-42D7-9961-993D5617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84270-20EB-42DA-A65A-4655E0B49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C62C0-53B3-4691-BB64-4EBAC91E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BD17-6704-4EF3-86BD-D99CF93E6C60}" type="datetime1">
              <a:rPr lang="en-IN" smtClean="0"/>
              <a:t>16-08-2020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97E2F-4FE2-4C05-9304-66593A37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4D939-2629-4482-BFA4-0E7B7932A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9CB6-A284-4ED1-B2A4-68E3DC8BB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1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C6B8C-3389-490A-9942-74BB82480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0D651-DD43-4B85-857C-AB9370E80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D9790-5FCF-4ED1-9B9D-E6AE90E47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6355-660A-48C3-9FA8-F3F384C16C03}" type="datetime1">
              <a:rPr lang="en-IN" smtClean="0"/>
              <a:t>16-08-2020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AC8DF-10DE-4C37-93E1-7C2586E07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67297-D4F7-4639-A41C-405C3DC4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9CB6-A284-4ED1-B2A4-68E3DC8BB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40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9DE6-7C23-4056-A0E9-3CDAFEB17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417B7-36C6-444C-A329-5B93BE37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67458-39F0-4F88-B77A-2E87D918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C9B6-EE0F-4410-A1BA-91D27AE55B24}" type="datetime1">
              <a:rPr lang="en-IN" smtClean="0"/>
              <a:t>16-08-2020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C959E-8C89-4839-B451-3AF07FFE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16570-2C09-4A28-AE84-251279AE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9CB6-A284-4ED1-B2A4-68E3DC8BB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04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9E0F-D846-4D99-B515-EBEC72D53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2BF81-A0B9-40B9-987C-D45D4B4E6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D8AD6-DF98-45EE-A588-8930ECE48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0182-0EA8-47DE-A549-D18C4861AE17}" type="datetime1">
              <a:rPr lang="en-IN" smtClean="0"/>
              <a:t>16-08-2020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594C1-85EC-42AA-956E-4AEA23B2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216F9-6523-48ED-AF46-01936785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9CB6-A284-4ED1-B2A4-68E3DC8BB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38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9E98-AD03-4A66-9A48-AACFFD10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D1A0-EB46-4220-97D9-4A28D68D6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B90B9-24F0-4DE1-8B8F-88322012B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EA34A-8E93-4A07-A475-3F2A1AA6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9B63-D940-4680-96A7-91AACA7F82DF}" type="datetime1">
              <a:rPr lang="en-IN" smtClean="0"/>
              <a:t>16-08-2020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97BFA-85E5-4A77-A9C6-5FBC675F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9EA95-8F81-46E0-934A-4AE580A1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9CB6-A284-4ED1-B2A4-68E3DC8BB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5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485E3-1530-4C2B-BCB3-CDFB9A33A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76AC8-FDCA-46A3-8B92-A72446EB9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A911C-7AE7-4B8F-9676-DC4C2E68A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C2902A-34F1-4C22-BD57-5F33D0167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00AB5-4BA9-436B-8149-EC3EAA896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72F31-4C4C-44CF-A112-503094677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C0D3-E3A1-4786-8BF1-2EB6A4971670}" type="datetime1">
              <a:rPr lang="en-IN" smtClean="0"/>
              <a:t>16-08-2020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2C5B45-3F06-4927-8A9C-3BD3CB746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538F18-BCBF-4277-AF42-8DC195DC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9CB6-A284-4ED1-B2A4-68E3DC8BB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31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59C0-9311-4E55-A7DC-19F88BE6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9B1B0-4DA5-4576-AE03-3256E969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42F7-EAA6-49D7-9897-6CEAC175EFB2}" type="datetime1">
              <a:rPr lang="en-IN" smtClean="0"/>
              <a:t>16-08-2020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B69EF-40D7-42B8-BC54-2BA80A25A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5E2AB-29DF-4614-A735-090DB30F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9CB6-A284-4ED1-B2A4-68E3DC8BB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7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00BB16-92B6-4369-B9DC-668FD292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C8CC9-F227-4DEA-B0CC-8C7CBD6A0DEF}" type="datetime1">
              <a:rPr lang="en-IN" smtClean="0"/>
              <a:t>16-08-2020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45AF8-CE68-4321-85A2-C4C139E6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804D9-3191-4495-BED1-D74703D6B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9CB6-A284-4ED1-B2A4-68E3DC8BB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3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36DC-545F-4C8A-A136-3ECD3460C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1D46A-3FA1-4E84-A43B-4A2117176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89453-CBA4-4454-B07E-B54C60650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1F8FD-E62A-447F-9175-D49D90ECD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27B9-F9A6-40F0-9DBE-09D20AB7FDE0}" type="datetime1">
              <a:rPr lang="en-IN" smtClean="0"/>
              <a:t>16-08-2020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28F7C-1D7E-48C2-A81A-A8E68E43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322F5-CCF7-4DD1-B406-D6E6C4B9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9CB6-A284-4ED1-B2A4-68E3DC8BB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7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24BE-8929-4FEF-A4EB-42F29819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681BC-7010-438A-B4CE-380BABDE6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211D0-2A09-4304-9D0F-F4F5BAEDB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D074B-B44C-4697-99C9-A98B57D9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548A-DE0E-4E66-9526-6E1D54762E2E}" type="datetime1">
              <a:rPr lang="en-IN" smtClean="0"/>
              <a:t>16-08-2020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BEB0D-A0BE-44AD-B162-18C09B81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D949F-F4B5-43E2-822A-273A0C26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9CB6-A284-4ED1-B2A4-68E3DC8BB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84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F1FA7-ECC2-42CB-BE25-B3DBE1865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3A3B0-0E33-45AB-869F-7C44FAA28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9F11C-79C2-4C40-8FE5-956D5C767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14FCA-FEC1-4C37-BE22-07481C2CB4BF}" type="datetime1">
              <a:rPr lang="en-IN" smtClean="0"/>
              <a:t>16-08-2020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50A12-03BB-4E74-9D25-9FC20EF7C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859DA-6903-462E-885F-85822280F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69CB6-A284-4ED1-B2A4-68E3DC8BB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80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gov-muenchen.de/it/dataset" TargetMode="External"/><Relationship Id="rId2" Type="http://schemas.openxmlformats.org/officeDocument/2006/relationships/hyperlink" Target="https://developer.foursquar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arsguide.com.au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FB11-0ED7-4207-9CDB-C830D2ED9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insurance promotion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C6007-37F5-445B-A2B0-B8ECFDA93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96852"/>
            <a:ext cx="9144000" cy="46094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Venkatesh Satagopan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2E913-0542-4558-B6CF-9D3A3151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9CB6-A284-4ED1-B2A4-68E3DC8BB14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855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1E65-4F44-4DF4-8B73-D59A7A209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8803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90CA69C-9886-453D-9AC6-0B707B7A1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33337"/>
            <a:ext cx="4886325" cy="319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027919-23CF-4AE7-A036-FD9F9E5BA478}"/>
              </a:ext>
            </a:extLst>
          </p:cNvPr>
          <p:cNvSpPr txBox="1"/>
          <p:nvPr/>
        </p:nvSpPr>
        <p:spPr>
          <a:xfrm>
            <a:off x="2023673" y="5906124"/>
            <a:ext cx="281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clusters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choosen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E36B8-5948-45D9-BA8F-36A61770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9CB6-A284-4ED1-B2A4-68E3DC8BB14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73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273D-FF41-4F49-9F38-9C5F0166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B8962-B44B-42DB-A748-0A571383B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D9292-050D-4FDE-B919-B6D10477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9CB6-A284-4ED1-B2A4-68E3DC8BB14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717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DB86-E3EA-4031-87E5-D99E849A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3891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262D62B-71CF-4155-9526-4311EFF86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03882"/>
            <a:ext cx="8095938" cy="375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E486A9-1ABE-4ED5-97AD-4C3488CB6F68}"/>
              </a:ext>
            </a:extLst>
          </p:cNvPr>
          <p:cNvSpPr/>
          <p:nvPr/>
        </p:nvSpPr>
        <p:spPr>
          <a:xfrm>
            <a:off x="1189218" y="5661286"/>
            <a:ext cx="71902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Clusters of Munich main places based on the number of venues partner</a:t>
            </a:r>
            <a:endParaRPr lang="en-IN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BB1F7-D1E4-4644-884C-70BC7E73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9CB6-A284-4ED1-B2A4-68E3DC8BB14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301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DB86-E3EA-4031-87E5-D99E849A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3891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E486A9-1ABE-4ED5-97AD-4C3488CB6F68}"/>
              </a:ext>
            </a:extLst>
          </p:cNvPr>
          <p:cNvSpPr/>
          <p:nvPr/>
        </p:nvSpPr>
        <p:spPr>
          <a:xfrm>
            <a:off x="1189218" y="5661286"/>
            <a:ext cx="71902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Clusters of Munich main places based on the new vehicles registered</a:t>
            </a:r>
            <a:endParaRPr lang="en-IN" sz="16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C8603EE-9033-496F-9CC6-8EE423F0D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7551"/>
            <a:ext cx="785609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E9A76-6C50-4D8B-A342-37B34D24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9CB6-A284-4ED1-B2A4-68E3DC8BB14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196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DB86-E3EA-4031-87E5-D99E849A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3891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E486A9-1ABE-4ED5-97AD-4C3488CB6F68}"/>
              </a:ext>
            </a:extLst>
          </p:cNvPr>
          <p:cNvSpPr/>
          <p:nvPr/>
        </p:nvSpPr>
        <p:spPr>
          <a:xfrm>
            <a:off x="1189218" y="5661286"/>
            <a:ext cx="97536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Clusters based on the new vehicles registered and number of venue partners in each region inside Munich city</a:t>
            </a:r>
            <a:endParaRPr lang="en-IN" sz="16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F022149-A76E-45AD-B711-F6833F9A1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17" y="2181225"/>
            <a:ext cx="5836171" cy="336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4499E-56F2-417D-9FE6-5D723ED8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9CB6-A284-4ED1-B2A4-68E3DC8BB14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939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E59AF-C0EE-4686-8BB8-B4C36EEF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DDED8-7471-4396-9364-6891B4D6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Cluster-0 (High popular region for promoting vehicle insurance)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Altstadt-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lehel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Milbertshofen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Fasangarten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Schwanthalerhohe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Untergiesing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Cluster-1 (Low popular region for promoting vehicle insurance)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Bigenhausen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Nymphenburg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Pasing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Perlach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Schwabing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Thalkirchen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Trudering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BA1A2-0100-4577-962E-C2B686E71F43}"/>
              </a:ext>
            </a:extLst>
          </p:cNvPr>
          <p:cNvSpPr txBox="1"/>
          <p:nvPr/>
        </p:nvSpPr>
        <p:spPr>
          <a:xfrm>
            <a:off x="7285219" y="1807460"/>
            <a:ext cx="46019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2 (Medium popular region)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Allach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untermenzing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Au-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Haidhausen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Aubing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Berg am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laim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Feldmoching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Hadern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Laim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Moosach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Isarvorstadt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Maxvorstadt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Westpark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Schwabing west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8692C-0119-4B55-A699-00F3D5F2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9CB6-A284-4ED1-B2A4-68E3DC8BB14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97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273D-FF41-4F49-9F38-9C5F0166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B8962-B44B-42DB-A748-0A571383B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1AB34-DB0A-44F9-B534-C97B54A77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9CB6-A284-4ED1-B2A4-68E3DC8BB14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093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0AC9-6413-4807-BBC9-7E29A531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B6D90-7DD2-42D1-ACAF-10E03053A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Munich city is segmented into three clusters based on data analytics using number of vehicles registered , number of working professionals and number of venue partners with insurance company present in each region.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clusters can be used by insurance company for creating and promoting customized promotions and offers for their insurance policies.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More features like number of accidents happening in each region, average income of a person in each region helps to get more accurate clusters in future.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5105F-4F85-4BBA-AA97-C00AB2A8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9CB6-A284-4ED1-B2A4-68E3DC8BB14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025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4ED7-4F21-4D37-98F9-B77C6BC8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02F4-3BEC-4173-8A3A-BE0DD149A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hlinkClick r:id="rId2"/>
              </a:rPr>
              <a:t>https://developer.foursquare.com/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hlinkClick r:id="rId3"/>
              </a:rPr>
              <a:t>https://www.opengov-muenchen.de/it/dataset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hlinkClick r:id="rId4"/>
              </a:rPr>
              <a:t>https://www.carsguide.com.au/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7BDBF-E2F3-4D9E-AF7D-FD22D756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9CB6-A284-4ED1-B2A4-68E3DC8BB140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263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51F285-8E16-411A-8684-449D1329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9CB6-A284-4ED1-B2A4-68E3DC8BB140}" type="slidenum">
              <a:rPr lang="en-IN" smtClean="0"/>
              <a:t>19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4E229-4B46-40E4-9978-74FB0D822976}"/>
              </a:ext>
            </a:extLst>
          </p:cNvPr>
          <p:cNvSpPr txBox="1"/>
          <p:nvPr/>
        </p:nvSpPr>
        <p:spPr>
          <a:xfrm>
            <a:off x="3357797" y="3429000"/>
            <a:ext cx="55913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7131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273D-FF41-4F49-9F38-9C5F0166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B8962-B44B-42DB-A748-0A571383B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FA12A-4D08-4E91-9C1B-DB7F3D60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9CB6-A284-4ED1-B2A4-68E3DC8BB14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38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BF59-5EBB-4802-BF84-F3C85FBB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22943-22A2-45FA-9952-6D3F69D44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18% of worlds population uses vehicles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insurance critical for safety of vehicles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vehicle registered data, working professional area can be used for data analytics by insurance companies, OEM manufacturers for promotion, supply-chain demand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data analysis performed to segregate regions in Munich city for promoting customized offers, policies by a vehicle insurance company.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EF5A6-7B63-4584-95C5-209AB304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9CB6-A284-4ED1-B2A4-68E3DC8BB14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3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273D-FF41-4F49-9F38-9C5F0166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B8962-B44B-42DB-A748-0A571383B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B4DE7-EEE9-42A1-BC29-F575D3A3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9CB6-A284-4ED1-B2A4-68E3DC8BB14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84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6DC3-6EC6-45FE-A14A-FA7DCB7B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68D8B-0D2C-48D3-9466-67E3105D7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professionals present in each borough (region) of Munich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new vehicles registered in each borough of Munich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venues tie-up with insurance company for promoting their offers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Venues tie up with the company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Motorcycle shop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Automotive shop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 station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Dealership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 &amp; Motel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Rental car shop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repairshop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280F2-4239-4F0C-BBD5-728531D2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9CB6-A284-4ED1-B2A4-68E3DC8BB14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09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273D-FF41-4F49-9F38-9C5F0166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B8962-B44B-42DB-A748-0A571383B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4FE83-D11D-49CD-BAD9-8BD0AB66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9CB6-A284-4ED1-B2A4-68E3DC8BB14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63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33D4-0609-4A2D-BFF4-E7D5C4502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C525BE-EE95-4B9E-909E-6700DD3CC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636" y="1690688"/>
            <a:ext cx="697042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03F14A-892C-463A-8741-760015D8B942}"/>
              </a:ext>
            </a:extLst>
          </p:cNvPr>
          <p:cNvSpPr txBox="1"/>
          <p:nvPr/>
        </p:nvSpPr>
        <p:spPr>
          <a:xfrm>
            <a:off x="8574374" y="1690688"/>
            <a:ext cx="32978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Hadern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Thaikirchen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less vehicles registered &amp; working professionals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Isarvorstadt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Maxvorstadt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more number of vehicles registered &amp; working professionals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64DE6-7C1B-4F58-A9E0-28C68AF7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9CB6-A284-4ED1-B2A4-68E3DC8BB14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93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4" name="Rectangle 72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533D4-0609-4A2D-BFF4-E7D5C4502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EDA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03F14A-892C-463A-8741-760015D8B942}"/>
              </a:ext>
            </a:extLst>
          </p:cNvPr>
          <p:cNvSpPr txBox="1"/>
          <p:nvPr/>
        </p:nvSpPr>
        <p:spPr>
          <a:xfrm>
            <a:off x="7201026" y="1683341"/>
            <a:ext cx="4152774" cy="430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err="1"/>
              <a:t>Moosach</a:t>
            </a:r>
            <a:r>
              <a:rPr lang="en-US" sz="2000" dirty="0"/>
              <a:t> and </a:t>
            </a:r>
            <a:r>
              <a:rPr lang="en-US" sz="2000" dirty="0" err="1"/>
              <a:t>Feldmoching</a:t>
            </a:r>
            <a:r>
              <a:rPr lang="en-US" sz="2000" dirty="0"/>
              <a:t> does not have any tie-up venue partners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err="1"/>
              <a:t>Schwanthalerhohe</a:t>
            </a:r>
            <a:r>
              <a:rPr lang="en-US" sz="2000" dirty="0"/>
              <a:t> and </a:t>
            </a:r>
            <a:r>
              <a:rPr lang="en-US" sz="2000" dirty="0" err="1"/>
              <a:t>Milbertshofen</a:t>
            </a:r>
            <a:r>
              <a:rPr lang="en-US" sz="2000" dirty="0"/>
              <a:t> have more number of tie-up venue partners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B47ACDD-7216-4D53-953F-E9677C75D8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4" r="22497" b="-2"/>
          <a:stretch/>
        </p:blipFill>
        <p:spPr bwMode="auto">
          <a:xfrm>
            <a:off x="195576" y="1592870"/>
            <a:ext cx="6744870" cy="422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7C15-9485-4976-9D81-038721C7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9CB6-A284-4ED1-B2A4-68E3DC8BB14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71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273D-FF41-4F49-9F38-9C5F0166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B8962-B44B-42DB-A748-0A571383B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4952A-A8C2-4597-90C3-5DBEA368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9CB6-A284-4ED1-B2A4-68E3DC8BB14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14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466</Words>
  <Application>Microsoft Office PowerPoint</Application>
  <PresentationFormat>Widescreen</PresentationFormat>
  <Paragraphs>132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Vehicle insurance promotion data analytics</vt:lpstr>
      <vt:lpstr>Agenda</vt:lpstr>
      <vt:lpstr>Motivation</vt:lpstr>
      <vt:lpstr>Agenda</vt:lpstr>
      <vt:lpstr>Data Used</vt:lpstr>
      <vt:lpstr>Agenda</vt:lpstr>
      <vt:lpstr>EDA</vt:lpstr>
      <vt:lpstr>EDA</vt:lpstr>
      <vt:lpstr>Agenda</vt:lpstr>
      <vt:lpstr>Clustering</vt:lpstr>
      <vt:lpstr>Agenda</vt:lpstr>
      <vt:lpstr>Results</vt:lpstr>
      <vt:lpstr>Results</vt:lpstr>
      <vt:lpstr>Results</vt:lpstr>
      <vt:lpstr>Results</vt:lpstr>
      <vt:lpstr>Agenda</vt:lpstr>
      <vt:lpstr>Conclusion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insurance promotion data analytics</dc:title>
  <dc:creator>ga83huy</dc:creator>
  <cp:lastModifiedBy>ga83huy</cp:lastModifiedBy>
  <cp:revision>7</cp:revision>
  <dcterms:created xsi:type="dcterms:W3CDTF">2020-08-15T22:57:26Z</dcterms:created>
  <dcterms:modified xsi:type="dcterms:W3CDTF">2020-08-15T23:54:22Z</dcterms:modified>
</cp:coreProperties>
</file>